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media/image8.jpg" ContentType="image/jpg"/>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3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8"/>
    <p:sldMasterId id="2147483818" r:id="rId9"/>
  </p:sldMasterIdLst>
  <p:notesMasterIdLst>
    <p:notesMasterId r:id="rId72"/>
  </p:notesMasterIdLst>
  <p:handoutMasterIdLst>
    <p:handoutMasterId r:id="rId73"/>
  </p:handoutMasterIdLst>
  <p:sldIdLst>
    <p:sldId id="256" r:id="rId10"/>
    <p:sldId id="366" r:id="rId11"/>
    <p:sldId id="648" r:id="rId12"/>
    <p:sldId id="504" r:id="rId13"/>
    <p:sldId id="505" r:id="rId14"/>
    <p:sldId id="339" r:id="rId15"/>
    <p:sldId id="507" r:id="rId16"/>
    <p:sldId id="639" r:id="rId17"/>
    <p:sldId id="489" r:id="rId18"/>
    <p:sldId id="641" r:id="rId19"/>
    <p:sldId id="479" r:id="rId20"/>
    <p:sldId id="493" r:id="rId21"/>
    <p:sldId id="976" r:id="rId22"/>
    <p:sldId id="979" r:id="rId23"/>
    <p:sldId id="471" r:id="rId24"/>
    <p:sldId id="642" r:id="rId25"/>
    <p:sldId id="569" r:id="rId26"/>
    <p:sldId id="570" r:id="rId27"/>
    <p:sldId id="470" r:id="rId28"/>
    <p:sldId id="473" r:id="rId29"/>
    <p:sldId id="640" r:id="rId30"/>
    <p:sldId id="491" r:id="rId31"/>
    <p:sldId id="497" r:id="rId32"/>
    <p:sldId id="496" r:id="rId33"/>
    <p:sldId id="643" r:id="rId34"/>
    <p:sldId id="645" r:id="rId35"/>
    <p:sldId id="472" r:id="rId36"/>
    <p:sldId id="495" r:id="rId37"/>
    <p:sldId id="638" r:id="rId38"/>
    <p:sldId id="980" r:id="rId39"/>
    <p:sldId id="983" r:id="rId40"/>
    <p:sldId id="984" r:id="rId41"/>
    <p:sldId id="610" r:id="rId42"/>
    <p:sldId id="650" r:id="rId43"/>
    <p:sldId id="651" r:id="rId44"/>
    <p:sldId id="611" r:id="rId45"/>
    <p:sldId id="613" r:id="rId46"/>
    <p:sldId id="652" r:id="rId47"/>
    <p:sldId id="620" r:id="rId48"/>
    <p:sldId id="653" r:id="rId49"/>
    <p:sldId id="554" r:id="rId50"/>
    <p:sldId id="558" r:id="rId51"/>
    <p:sldId id="646" r:id="rId52"/>
    <p:sldId id="557" r:id="rId53"/>
    <p:sldId id="559" r:id="rId54"/>
    <p:sldId id="490" r:id="rId55"/>
    <p:sldId id="549" r:id="rId56"/>
    <p:sldId id="567" r:id="rId57"/>
    <p:sldId id="981" r:id="rId58"/>
    <p:sldId id="565" r:id="rId59"/>
    <p:sldId id="982" r:id="rId60"/>
    <p:sldId id="991" r:id="rId61"/>
    <p:sldId id="993" r:id="rId62"/>
    <p:sldId id="647" r:id="rId63"/>
    <p:sldId id="572" r:id="rId64"/>
    <p:sldId id="502" r:id="rId65"/>
    <p:sldId id="539" r:id="rId66"/>
    <p:sldId id="509" r:id="rId67"/>
    <p:sldId id="649" r:id="rId68"/>
    <p:sldId id="987" r:id="rId69"/>
    <p:sldId id="309" r:id="rId70"/>
    <p:sldId id="319" r:id="rId71"/>
  </p:sldIdLst>
  <p:sldSz cx="12192000" cy="6858000"/>
  <p:notesSz cx="7315200" cy="9601200"/>
  <p:custDataLst>
    <p:custData r:id="rId3"/>
    <p:custData r:id="rId7"/>
    <p:custData r:id="rId2"/>
    <p:custData r:id="rId5"/>
    <p:custData r:id="rId4"/>
    <p:custData r:id="rId1"/>
    <p:custData r:id="rId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331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Ross" initials="DR" lastIdx="4" clrIdx="0">
    <p:extLst>
      <p:ext uri="{19B8F6BF-5375-455C-9EA6-DF929625EA0E}">
        <p15:presenceInfo xmlns:p15="http://schemas.microsoft.com/office/powerpoint/2012/main" userId="S-1-5-21-1060284298-1770027372-682003330-140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A4D65E"/>
    <a:srgbClr val="3EB1C8"/>
    <a:srgbClr val="C8102E"/>
    <a:srgbClr val="D9D9D6"/>
    <a:srgbClr val="303030"/>
    <a:srgbClr val="A84000"/>
    <a:srgbClr val="FCFCFC"/>
    <a:srgbClr val="82C341"/>
    <a:srgbClr val="3D7E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72" autoAdjust="0"/>
    <p:restoredTop sz="94710" autoAdjust="0"/>
  </p:normalViewPr>
  <p:slideViewPr>
    <p:cSldViewPr snapToGrid="0">
      <p:cViewPr varScale="1">
        <p:scale>
          <a:sx n="76" d="100"/>
          <a:sy n="76" d="100"/>
        </p:scale>
        <p:origin x="466" y="53"/>
      </p:cViewPr>
      <p:guideLst>
        <p:guide pos="3840"/>
        <p:guide orient="horz" pos="3312"/>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1718"/>
    </p:cViewPr>
  </p:sorterViewPr>
  <p:notesViewPr>
    <p:cSldViewPr snapToGrid="0">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heme" Target="theme/theme1.xml"/><Relationship Id="rId8" Type="http://schemas.openxmlformats.org/officeDocument/2006/relationships/slideMaster" Target="slideMasters/slideMaster1.xml"/><Relationship Id="rId51" Type="http://schemas.openxmlformats.org/officeDocument/2006/relationships/slide" Target="slides/slide42.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892902978981763E-2"/>
          <c:y val="4.3020506907100256E-2"/>
          <c:w val="0.96171154252043156"/>
          <c:h val="0.79167275029606998"/>
        </c:manualLayout>
      </c:layout>
      <c:barChart>
        <c:barDir val="col"/>
        <c:grouping val="clustered"/>
        <c:varyColors val="0"/>
        <c:ser>
          <c:idx val="0"/>
          <c:order val="0"/>
          <c:tx>
            <c:strRef>
              <c:f>Sheet1!$A$2</c:f>
              <c:strCache>
                <c:ptCount val="1"/>
                <c:pt idx="0">
                  <c:v>Commercial Auto Liability</c:v>
                </c:pt>
              </c:strCache>
            </c:strRef>
          </c:tx>
          <c:spPr>
            <a:solidFill>
              <a:schemeClr val="accent1"/>
            </a:solidFill>
            <a:ln>
              <a:noFill/>
            </a:ln>
            <a:effectLst/>
          </c:spPr>
          <c:invertIfNegative val="0"/>
          <c:cat>
            <c:numRef>
              <c:f>Sheet1!$B$1:$AA$1</c:f>
              <c:numCache>
                <c:formatCode>General</c:formatCode>
                <c:ptCount val="2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numCache>
            </c:numRef>
          </c:cat>
          <c:val>
            <c:numRef>
              <c:f>Sheet1!$B$2:$AA$2</c:f>
              <c:numCache>
                <c:formatCode>"$"#,##0.000</c:formatCode>
                <c:ptCount val="26"/>
                <c:pt idx="0">
                  <c:v>9.2962769999999999</c:v>
                </c:pt>
                <c:pt idx="1">
                  <c:v>9.3777399999999993</c:v>
                </c:pt>
                <c:pt idx="2">
                  <c:v>10.459835999999999</c:v>
                </c:pt>
                <c:pt idx="3">
                  <c:v>10.805180999999999</c:v>
                </c:pt>
                <c:pt idx="4">
                  <c:v>11.744764</c:v>
                </c:pt>
                <c:pt idx="5">
                  <c:v>13.166359</c:v>
                </c:pt>
                <c:pt idx="6">
                  <c:v>13.536058000000001</c:v>
                </c:pt>
                <c:pt idx="7">
                  <c:v>12.77406</c:v>
                </c:pt>
                <c:pt idx="8">
                  <c:v>12.510996</c:v>
                </c:pt>
                <c:pt idx="9">
                  <c:v>12.233345999999999</c:v>
                </c:pt>
                <c:pt idx="10">
                  <c:v>11.994251</c:v>
                </c:pt>
                <c:pt idx="11" formatCode="&quot;$&quot;#,##0.00">
                  <c:v>11.906124999999999</c:v>
                </c:pt>
                <c:pt idx="12" formatCode="&quot;$&quot;#,##0.00">
                  <c:v>11.318763000000001</c:v>
                </c:pt>
                <c:pt idx="13" formatCode="&quot;$&quot;#,##0.00">
                  <c:v>10.247404</c:v>
                </c:pt>
                <c:pt idx="14" formatCode="&quot;$&quot;#,##0.00">
                  <c:v>9.5737369999999995</c:v>
                </c:pt>
                <c:pt idx="15" formatCode="&quot;$&quot;#,##0.00">
                  <c:v>10.408467</c:v>
                </c:pt>
                <c:pt idx="16" formatCode="&quot;$&quot;#,##0.00">
                  <c:v>11.777087</c:v>
                </c:pt>
                <c:pt idx="17" formatCode="&quot;$&quot;#,##0.00">
                  <c:v>12.537333</c:v>
                </c:pt>
                <c:pt idx="18" formatCode="&quot;$&quot;#,##0.00">
                  <c:v>13.826613</c:v>
                </c:pt>
                <c:pt idx="19" formatCode="&quot;$&quot;#,##0.00">
                  <c:v>15.505293</c:v>
                </c:pt>
                <c:pt idx="20" formatCode="&quot;$&quot;#,##0.00">
                  <c:v>17.296913</c:v>
                </c:pt>
                <c:pt idx="21" formatCode="&quot;$&quot;#,##0.00">
                  <c:v>18.741440000000001</c:v>
                </c:pt>
                <c:pt idx="22" formatCode="&quot;$&quot;#,##0.00">
                  <c:v>21.071166999999999</c:v>
                </c:pt>
                <c:pt idx="23" formatCode="&quot;$&quot;#,##0.00">
                  <c:v>24.089993</c:v>
                </c:pt>
                <c:pt idx="24" formatCode="&quot;$&quot;#,##0.00">
                  <c:v>24.5</c:v>
                </c:pt>
                <c:pt idx="25" formatCode="&quot;$&quot;#,##0.00">
                  <c:v>24.8</c:v>
                </c:pt>
              </c:numCache>
            </c:numRef>
          </c:val>
          <c:extLst>
            <c:ext xmlns:c16="http://schemas.microsoft.com/office/drawing/2014/chart" uri="{C3380CC4-5D6E-409C-BE32-E72D297353CC}">
              <c16:uniqueId val="{00000000-4131-45FC-8D6D-121985BEFDB5}"/>
            </c:ext>
          </c:extLst>
        </c:ser>
        <c:dLbls>
          <c:showLegendKey val="0"/>
          <c:showVal val="0"/>
          <c:showCatName val="0"/>
          <c:showSerName val="0"/>
          <c:showPercent val="0"/>
          <c:showBubbleSize val="0"/>
        </c:dLbls>
        <c:gapWidth val="219"/>
        <c:overlap val="-6"/>
        <c:axId val="379730328"/>
        <c:axId val="379743656"/>
      </c:barChart>
      <c:catAx>
        <c:axId val="37973032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Calendar Year</a:t>
                </a:r>
              </a:p>
            </c:rich>
          </c:tx>
          <c:layout>
            <c:manualLayout>
              <c:xMode val="edge"/>
              <c:yMode val="edge"/>
              <c:x val="0.46097819503331317"/>
              <c:y val="0.942324304227250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low"/>
        <c:spPr>
          <a:noFill/>
          <a:ln w="9525" cap="flat" cmpd="sng" algn="ctr">
            <a:solidFill>
              <a:schemeClr val="bg1">
                <a:lumMod val="7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379743656"/>
        <c:crossesAt val="0"/>
        <c:auto val="1"/>
        <c:lblAlgn val="ctr"/>
        <c:lblOffset val="100"/>
        <c:noMultiLvlLbl val="0"/>
      </c:catAx>
      <c:valAx>
        <c:axId val="379743656"/>
        <c:scaling>
          <c:orientation val="minMax"/>
          <c:max val="25"/>
          <c:min val="5"/>
        </c:scaling>
        <c:delete val="0"/>
        <c:axPos val="l"/>
        <c:numFmt formatCode="&quot;$&quot;#,##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79730328"/>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54168918589099E-2"/>
          <c:y val="0.1149258664538714"/>
          <c:w val="0.92873517524097582"/>
          <c:h val="0.7889270194619271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dirty="0"/>
                      <a:t>$</a:t>
                    </a:r>
                    <a:fld id="{FA34849A-4631-464B-8B5E-C0EE420FE34B}"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C98-4D03-AB1D-B7A97A04D961}"/>
                </c:ext>
              </c:extLst>
            </c:dLbl>
            <c:dLbl>
              <c:idx val="1"/>
              <c:tx>
                <c:rich>
                  <a:bodyPr/>
                  <a:lstStyle/>
                  <a:p>
                    <a:r>
                      <a:rPr lang="en-US" dirty="0"/>
                      <a:t>$</a:t>
                    </a:r>
                    <a:fld id="{B6EB9735-D125-4D88-9096-F6B5E49F4DCE}"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C98-4D03-AB1D-B7A97A04D961}"/>
                </c:ext>
              </c:extLst>
            </c:dLbl>
            <c:dLbl>
              <c:idx val="2"/>
              <c:tx>
                <c:rich>
                  <a:bodyPr/>
                  <a:lstStyle/>
                  <a:p>
                    <a:r>
                      <a:rPr lang="en-US" dirty="0"/>
                      <a:t>$</a:t>
                    </a:r>
                    <a:fld id="{7CDC6CE6-C507-48DB-ADBE-7040E0EB6CFD}"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C98-4D03-AB1D-B7A97A04D961}"/>
                </c:ext>
              </c:extLst>
            </c:dLbl>
            <c:dLbl>
              <c:idx val="3"/>
              <c:tx>
                <c:rich>
                  <a:bodyPr/>
                  <a:lstStyle/>
                  <a:p>
                    <a:r>
                      <a:rPr lang="en-US" dirty="0"/>
                      <a:t>$</a:t>
                    </a:r>
                    <a:fld id="{053AB49F-72A5-479D-84E8-092C055AD4BA}"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C98-4D03-AB1D-B7A97A04D961}"/>
                </c:ext>
              </c:extLst>
            </c:dLbl>
            <c:dLbl>
              <c:idx val="4"/>
              <c:tx>
                <c:rich>
                  <a:bodyPr/>
                  <a:lstStyle/>
                  <a:p>
                    <a:r>
                      <a:rPr lang="en-US" dirty="0"/>
                      <a:t>$</a:t>
                    </a:r>
                    <a:fld id="{338A37A2-CF40-46E1-BAE3-5CE2349BF685}"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C98-4D03-AB1D-B7A97A04D961}"/>
                </c:ext>
              </c:extLst>
            </c:dLbl>
            <c:dLbl>
              <c:idx val="5"/>
              <c:tx>
                <c:rich>
                  <a:bodyPr/>
                  <a:lstStyle/>
                  <a:p>
                    <a:r>
                      <a:rPr lang="en-US" dirty="0"/>
                      <a:t>$</a:t>
                    </a:r>
                    <a:fld id="{28CE3C9B-84EE-477F-B883-1EE41C57BB1D}"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C98-4D03-AB1D-B7A97A04D961}"/>
                </c:ext>
              </c:extLst>
            </c:dLbl>
            <c:dLbl>
              <c:idx val="6"/>
              <c:tx>
                <c:rich>
                  <a:bodyPr/>
                  <a:lstStyle/>
                  <a:p>
                    <a:r>
                      <a:rPr lang="en-US" dirty="0"/>
                      <a:t>$</a:t>
                    </a:r>
                    <a:fld id="{8B25505A-B080-4DEF-9912-EE15C900E7A8}"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C98-4D03-AB1D-B7A97A04D961}"/>
                </c:ext>
              </c:extLst>
            </c:dLbl>
            <c:dLbl>
              <c:idx val="7"/>
              <c:tx>
                <c:rich>
                  <a:bodyPr/>
                  <a:lstStyle/>
                  <a:p>
                    <a:r>
                      <a:rPr lang="en-US" dirty="0"/>
                      <a:t>$</a:t>
                    </a:r>
                    <a:fld id="{3DC56D40-CF2F-40B5-8C80-9DFE738DB4E3}"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C98-4D03-AB1D-B7A97A04D961}"/>
                </c:ext>
              </c:extLst>
            </c:dLbl>
            <c:dLbl>
              <c:idx val="8"/>
              <c:tx>
                <c:rich>
                  <a:bodyPr/>
                  <a:lstStyle/>
                  <a:p>
                    <a:r>
                      <a:rPr lang="en-US" dirty="0"/>
                      <a:t>$</a:t>
                    </a:r>
                    <a:fld id="{948EFA79-4D50-4E36-A466-5F96CC5DDF79}"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C98-4D03-AB1D-B7A97A04D961}"/>
                </c:ext>
              </c:extLst>
            </c:dLbl>
            <c:dLbl>
              <c:idx val="9"/>
              <c:tx>
                <c:rich>
                  <a:bodyPr/>
                  <a:lstStyle/>
                  <a:p>
                    <a:r>
                      <a:rPr lang="en-US" dirty="0"/>
                      <a:t>$</a:t>
                    </a:r>
                    <a:fld id="{F882FE87-23B1-4F5A-A716-8058BE4A7CB1}"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7C98-4D03-AB1D-B7A97A04D961}"/>
                </c:ext>
              </c:extLst>
            </c:dLbl>
            <c:dLbl>
              <c:idx val="10"/>
              <c:tx>
                <c:rich>
                  <a:bodyPr/>
                  <a:lstStyle/>
                  <a:p>
                    <a:r>
                      <a:rPr lang="en-US" dirty="0"/>
                      <a:t>$</a:t>
                    </a:r>
                    <a:fld id="{B48168F0-AF46-4CF4-871A-3ED5AEEFFBE0}"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C98-4D03-AB1D-B7A97A04D961}"/>
                </c:ext>
              </c:extLst>
            </c:dLbl>
            <c:dLbl>
              <c:idx val="11"/>
              <c:tx>
                <c:rich>
                  <a:bodyPr/>
                  <a:lstStyle/>
                  <a:p>
                    <a:r>
                      <a:rPr lang="en-US" dirty="0"/>
                      <a:t>$</a:t>
                    </a:r>
                    <a:fld id="{92419D84-7D9C-4A55-8353-66A3F6F82CBD}"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7C98-4D03-AB1D-B7A97A04D961}"/>
                </c:ext>
              </c:extLst>
            </c:dLbl>
            <c:dLbl>
              <c:idx val="12"/>
              <c:tx>
                <c:rich>
                  <a:bodyPr/>
                  <a:lstStyle/>
                  <a:p>
                    <a:r>
                      <a:rPr lang="en-US" dirty="0"/>
                      <a:t>$</a:t>
                    </a:r>
                    <a:fld id="{1D59D60D-C5A7-4BE2-AC02-D87D7620A1E5}"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C98-4D03-AB1D-B7A97A04D961}"/>
                </c:ext>
              </c:extLst>
            </c:dLbl>
            <c:dLbl>
              <c:idx val="13"/>
              <c:tx>
                <c:rich>
                  <a:bodyPr/>
                  <a:lstStyle/>
                  <a:p>
                    <a:r>
                      <a:rPr lang="en-US" dirty="0"/>
                      <a:t>$</a:t>
                    </a:r>
                    <a:fld id="{FA9A9BC8-BC0D-472A-BEFE-3D5EAE758B2F}"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7C98-4D03-AB1D-B7A97A04D961}"/>
                </c:ext>
              </c:extLst>
            </c:dLbl>
            <c:dLbl>
              <c:idx val="14"/>
              <c:tx>
                <c:rich>
                  <a:bodyPr/>
                  <a:lstStyle/>
                  <a:p>
                    <a:r>
                      <a:rPr lang="en-US" dirty="0"/>
                      <a:t>$</a:t>
                    </a:r>
                    <a:fld id="{A51504A4-183C-4A1A-A2DB-A72AE3F90F9D}"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7C98-4D03-AB1D-B7A97A04D961}"/>
                </c:ext>
              </c:extLst>
            </c:dLbl>
            <c:dLbl>
              <c:idx val="15"/>
              <c:tx>
                <c:rich>
                  <a:bodyPr/>
                  <a:lstStyle/>
                  <a:p>
                    <a:r>
                      <a:rPr lang="en-US" dirty="0"/>
                      <a:t>$</a:t>
                    </a:r>
                    <a:fld id="{F14FA51B-5E04-42A7-9AC1-BAAF7F4A7209}"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7C98-4D03-AB1D-B7A97A04D961}"/>
                </c:ext>
              </c:extLst>
            </c:dLbl>
            <c:dLbl>
              <c:idx val="16"/>
              <c:tx>
                <c:rich>
                  <a:bodyPr/>
                  <a:lstStyle/>
                  <a:p>
                    <a:r>
                      <a:rPr lang="en-US" dirty="0"/>
                      <a:t>$ </a:t>
                    </a:r>
                    <a:fld id="{231CDE50-B1E8-4836-B686-E5A1502B670A}"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7C98-4D03-AB1D-B7A97A04D961}"/>
                </c:ext>
              </c:extLst>
            </c:dLbl>
            <c:dLbl>
              <c:idx val="17"/>
              <c:tx>
                <c:rich>
                  <a:bodyPr/>
                  <a:lstStyle/>
                  <a:p>
                    <a:r>
                      <a:rPr lang="en-US" dirty="0"/>
                      <a:t>$</a:t>
                    </a:r>
                    <a:fld id="{E229FB96-75F3-4F66-9E8E-E05326C634C7}"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C98-4D03-AB1D-B7A97A04D961}"/>
                </c:ext>
              </c:extLst>
            </c:dLbl>
            <c:dLbl>
              <c:idx val="18"/>
              <c:tx>
                <c:rich>
                  <a:bodyPr/>
                  <a:lstStyle/>
                  <a:p>
                    <a:r>
                      <a:rPr lang="en-US" dirty="0"/>
                      <a:t>$</a:t>
                    </a:r>
                    <a:fld id="{ADF777D9-A16F-4E8B-9B00-005B61EBF066}"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7C98-4D03-AB1D-B7A97A04D961}"/>
                </c:ext>
              </c:extLst>
            </c:dLbl>
            <c:dLbl>
              <c:idx val="19"/>
              <c:tx>
                <c:rich>
                  <a:bodyPr/>
                  <a:lstStyle/>
                  <a:p>
                    <a:r>
                      <a:rPr lang="en-US" dirty="0"/>
                      <a:t>$</a:t>
                    </a:r>
                    <a:fld id="{735F3246-44CE-41A4-83DE-416CAA837DCF}"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7C98-4D03-AB1D-B7A97A04D961}"/>
                </c:ext>
              </c:extLst>
            </c:dLbl>
            <c:dLbl>
              <c:idx val="20"/>
              <c:tx>
                <c:rich>
                  <a:bodyPr/>
                  <a:lstStyle/>
                  <a:p>
                    <a:r>
                      <a:rPr lang="en-US" dirty="0"/>
                      <a:t>$</a:t>
                    </a:r>
                    <a:fld id="{16C4A9EA-1851-47E8-A37E-5F8DE340B655}"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7C98-4D03-AB1D-B7A97A04D961}"/>
                </c:ext>
              </c:extLst>
            </c:dLbl>
            <c:numFmt formatCode="#,##0" sourceLinked="0"/>
            <c:spPr>
              <a:noFill/>
              <a:ln>
                <a:noFill/>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Sheet1!$B$2:$B$22</c:f>
              <c:numCache>
                <c:formatCode>#,##0.00</c:formatCode>
                <c:ptCount val="21"/>
                <c:pt idx="0">
                  <c:v>725</c:v>
                </c:pt>
                <c:pt idx="1">
                  <c:v>747</c:v>
                </c:pt>
                <c:pt idx="2">
                  <c:v>756</c:v>
                </c:pt>
                <c:pt idx="3">
                  <c:v>800</c:v>
                </c:pt>
                <c:pt idx="4">
                  <c:v>799</c:v>
                </c:pt>
                <c:pt idx="5">
                  <c:v>1018</c:v>
                </c:pt>
                <c:pt idx="6">
                  <c:v>1022</c:v>
                </c:pt>
                <c:pt idx="7">
                  <c:v>950</c:v>
                </c:pt>
                <c:pt idx="8">
                  <c:v>1077</c:v>
                </c:pt>
                <c:pt idx="9">
                  <c:v>1046</c:v>
                </c:pt>
                <c:pt idx="10">
                  <c:v>654</c:v>
                </c:pt>
                <c:pt idx="11">
                  <c:v>805.88599999999997</c:v>
                </c:pt>
                <c:pt idx="12">
                  <c:v>1097.5070000000001</c:v>
                </c:pt>
                <c:pt idx="13">
                  <c:v>1010.202</c:v>
                </c:pt>
                <c:pt idx="14">
                  <c:v>1041.7260000000001</c:v>
                </c:pt>
                <c:pt idx="15">
                  <c:v>1134.864</c:v>
                </c:pt>
                <c:pt idx="16">
                  <c:v>1354.355</c:v>
                </c:pt>
                <c:pt idx="17">
                  <c:v>1812.681</c:v>
                </c:pt>
                <c:pt idx="18">
                  <c:v>1675.0129999999999</c:v>
                </c:pt>
                <c:pt idx="19">
                  <c:v>1758.308</c:v>
                </c:pt>
                <c:pt idx="20">
                  <c:v>2448.9780000000001</c:v>
                </c:pt>
              </c:numCache>
            </c:numRef>
          </c:val>
          <c:extLst>
            <c:ext xmlns:c16="http://schemas.microsoft.com/office/drawing/2014/chart" uri="{C3380CC4-5D6E-409C-BE32-E72D297353CC}">
              <c16:uniqueId val="{00000000-7C98-4D03-AB1D-B7A97A04D961}"/>
            </c:ext>
          </c:extLst>
        </c:ser>
        <c:dLbls>
          <c:dLblPos val="outEnd"/>
          <c:showLegendKey val="0"/>
          <c:showVal val="1"/>
          <c:showCatName val="0"/>
          <c:showSerName val="0"/>
          <c:showPercent val="0"/>
          <c:showBubbleSize val="0"/>
        </c:dLbls>
        <c:gapWidth val="219"/>
        <c:overlap val="-27"/>
        <c:axId val="502906712"/>
        <c:axId val="502910976"/>
      </c:barChart>
      <c:catAx>
        <c:axId val="5029067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02910976"/>
        <c:crosses val="autoZero"/>
        <c:auto val="1"/>
        <c:lblAlgn val="ctr"/>
        <c:lblOffset val="100"/>
        <c:noMultiLvlLbl val="0"/>
      </c:catAx>
      <c:valAx>
        <c:axId val="502910976"/>
        <c:scaling>
          <c:orientation val="minMax"/>
          <c:max val="3000"/>
          <c:min val="500"/>
        </c:scaling>
        <c:delete val="0"/>
        <c:axPos val="l"/>
        <c:numFmt formatCode="&quot;$&quot;#,##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02906712"/>
        <c:crosses val="autoZero"/>
        <c:crossBetween val="between"/>
        <c:majorUnit val="500"/>
      </c:valAx>
      <c:spPr>
        <a:noFill/>
        <a:ln w="25400">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788645194291422"/>
          <c:y val="6.7755027838152737E-2"/>
          <c:w val="0.37560666296940703"/>
          <c:h val="0.87264369761595795"/>
        </c:manualLayout>
      </c:layout>
      <c:pieChart>
        <c:varyColors val="1"/>
        <c:ser>
          <c:idx val="0"/>
          <c:order val="0"/>
          <c:spPr>
            <a:solidFill>
              <a:srgbClr val="003865"/>
            </a:solidFill>
            <a:ln w="9525"/>
          </c:spPr>
          <c:explosion val="2"/>
          <c:dPt>
            <c:idx val="0"/>
            <c:bubble3D val="0"/>
            <c:spPr>
              <a:solidFill>
                <a:srgbClr val="3EB1C8"/>
              </a:solidFill>
              <a:ln w="9525">
                <a:solidFill>
                  <a:schemeClr val="lt1"/>
                </a:solidFill>
              </a:ln>
              <a:effectLst/>
            </c:spPr>
            <c:extLst>
              <c:ext xmlns:c16="http://schemas.microsoft.com/office/drawing/2014/chart" uri="{C3380CC4-5D6E-409C-BE32-E72D297353CC}">
                <c16:uniqueId val="{00000001-A3B3-4E16-AD4F-0EB8CC8B9373}"/>
              </c:ext>
            </c:extLst>
          </c:dPt>
          <c:dPt>
            <c:idx val="1"/>
            <c:bubble3D val="0"/>
            <c:spPr>
              <a:solidFill>
                <a:srgbClr val="C8102E"/>
              </a:solidFill>
              <a:ln w="9525">
                <a:solidFill>
                  <a:schemeClr val="lt1"/>
                </a:solidFill>
              </a:ln>
              <a:effectLst/>
            </c:spPr>
            <c:extLst>
              <c:ext xmlns:c16="http://schemas.microsoft.com/office/drawing/2014/chart" uri="{C3380CC4-5D6E-409C-BE32-E72D297353CC}">
                <c16:uniqueId val="{00000003-A3B3-4E16-AD4F-0EB8CC8B9373}"/>
              </c:ext>
            </c:extLst>
          </c:dPt>
          <c:dPt>
            <c:idx val="2"/>
            <c:bubble3D val="0"/>
            <c:spPr>
              <a:solidFill>
                <a:srgbClr val="F3D03E"/>
              </a:solidFill>
              <a:ln w="9525">
                <a:solidFill>
                  <a:schemeClr val="lt1"/>
                </a:solidFill>
              </a:ln>
              <a:effectLst/>
            </c:spPr>
            <c:extLst>
              <c:ext xmlns:c16="http://schemas.microsoft.com/office/drawing/2014/chart" uri="{C3380CC4-5D6E-409C-BE32-E72D297353CC}">
                <c16:uniqueId val="{00000005-A3B3-4E16-AD4F-0EB8CC8B9373}"/>
              </c:ext>
            </c:extLst>
          </c:dPt>
          <c:dPt>
            <c:idx val="3"/>
            <c:bubble3D val="0"/>
            <c:spPr>
              <a:solidFill>
                <a:srgbClr val="0076A8"/>
              </a:solidFill>
              <a:ln w="9525">
                <a:solidFill>
                  <a:schemeClr val="lt1"/>
                </a:solidFill>
              </a:ln>
              <a:effectLst/>
            </c:spPr>
            <c:extLst>
              <c:ext xmlns:c16="http://schemas.microsoft.com/office/drawing/2014/chart" uri="{C3380CC4-5D6E-409C-BE32-E72D297353CC}">
                <c16:uniqueId val="{00000007-A3B3-4E16-AD4F-0EB8CC8B9373}"/>
              </c:ext>
            </c:extLst>
          </c:dPt>
          <c:dPt>
            <c:idx val="4"/>
            <c:bubble3D val="0"/>
            <c:spPr>
              <a:solidFill>
                <a:srgbClr val="A4D65E"/>
              </a:solidFill>
              <a:ln w="9525">
                <a:solidFill>
                  <a:schemeClr val="lt1"/>
                </a:solidFill>
              </a:ln>
              <a:effectLst/>
            </c:spPr>
            <c:extLst>
              <c:ext xmlns:c16="http://schemas.microsoft.com/office/drawing/2014/chart" uri="{C3380CC4-5D6E-409C-BE32-E72D297353CC}">
                <c16:uniqueId val="{00000009-A3B3-4E16-AD4F-0EB8CC8B9373}"/>
              </c:ext>
            </c:extLst>
          </c:dPt>
          <c:dPt>
            <c:idx val="5"/>
            <c:bubble3D val="0"/>
            <c:spPr>
              <a:solidFill>
                <a:srgbClr val="003865"/>
              </a:solidFill>
              <a:ln w="9525">
                <a:solidFill>
                  <a:schemeClr val="lt1"/>
                </a:solidFill>
              </a:ln>
              <a:effectLst/>
            </c:spPr>
            <c:extLst>
              <c:ext xmlns:c16="http://schemas.microsoft.com/office/drawing/2014/chart" uri="{C3380CC4-5D6E-409C-BE32-E72D297353CC}">
                <c16:uniqueId val="{0000000B-A3B3-4E16-AD4F-0EB8CC8B9373}"/>
              </c:ext>
            </c:extLst>
          </c:dPt>
          <c:dLbls>
            <c:dLbl>
              <c:idx val="0"/>
              <c:layout>
                <c:manualLayout>
                  <c:x val="6.8614094826140087E-2"/>
                  <c:y val="2.8433693075522574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Univers" panose="020B0503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81530"/>
                        <a:gd name="adj2" fmla="val 121240"/>
                      </a:avLst>
                    </a:prstGeom>
                    <a:noFill/>
                    <a:ln>
                      <a:noFill/>
                    </a:ln>
                  </c15:spPr>
                </c:ext>
                <c:ext xmlns:c16="http://schemas.microsoft.com/office/drawing/2014/chart" uri="{C3380CC4-5D6E-409C-BE32-E72D297353CC}">
                  <c16:uniqueId val="{00000001-A3B3-4E16-AD4F-0EB8CC8B9373}"/>
                </c:ext>
              </c:extLst>
            </c:dLbl>
            <c:dLbl>
              <c:idx val="1"/>
              <c:layout>
                <c:manualLayout>
                  <c:x val="4.0387181141470295E-2"/>
                  <c:y val="5.6867386151045673E-3"/>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Univers" panose="020B0503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3072"/>
                        <a:gd name="adj2" fmla="val 16997"/>
                      </a:avLst>
                    </a:prstGeom>
                    <a:noFill/>
                    <a:ln>
                      <a:noFill/>
                    </a:ln>
                  </c15:spPr>
                </c:ext>
                <c:ext xmlns:c16="http://schemas.microsoft.com/office/drawing/2014/chart" uri="{C3380CC4-5D6E-409C-BE32-E72D297353CC}">
                  <c16:uniqueId val="{00000003-A3B3-4E16-AD4F-0EB8CC8B9373}"/>
                </c:ext>
              </c:extLst>
            </c:dLbl>
            <c:dLbl>
              <c:idx val="2"/>
              <c:layout>
                <c:manualLayout>
                  <c:x val="6.4864260621149347E-2"/>
                  <c:y val="2.5590323767970213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Univers" panose="020B0503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07403"/>
                        <a:gd name="adj2" fmla="val -75051"/>
                      </a:avLst>
                    </a:prstGeom>
                    <a:noFill/>
                    <a:ln>
                      <a:noFill/>
                    </a:ln>
                  </c15:spPr>
                </c:ext>
                <c:ext xmlns:c16="http://schemas.microsoft.com/office/drawing/2014/chart" uri="{C3380CC4-5D6E-409C-BE32-E72D297353CC}">
                  <c16:uniqueId val="{00000005-A3B3-4E16-AD4F-0EB8CC8B9373}"/>
                </c:ext>
              </c:extLst>
            </c:dLbl>
            <c:dLbl>
              <c:idx val="3"/>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Univers" panose="020B0503020202020204" pitchFamily="34"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97186"/>
                        <a:gd name="adj2" fmla="val -159871"/>
                      </a:avLst>
                    </a:prstGeom>
                    <a:noFill/>
                    <a:ln>
                      <a:noFill/>
                    </a:ln>
                  </c15:spPr>
                </c:ext>
                <c:ext xmlns:c16="http://schemas.microsoft.com/office/drawing/2014/chart" uri="{C3380CC4-5D6E-409C-BE32-E72D297353CC}">
                  <c16:uniqueId val="{00000007-A3B3-4E16-AD4F-0EB8CC8B9373}"/>
                </c:ext>
              </c:extLst>
            </c:dLbl>
            <c:dLbl>
              <c:idx val="4"/>
              <c:layout>
                <c:manualLayout>
                  <c:x val="-0.1028037338146516"/>
                  <c:y val="-8.8144448534119985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Univers" panose="020B0503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91381"/>
                        <a:gd name="adj2" fmla="val -136084"/>
                      </a:avLst>
                    </a:prstGeom>
                    <a:noFill/>
                    <a:ln>
                      <a:noFill/>
                    </a:ln>
                  </c15:spPr>
                </c:ext>
                <c:ext xmlns:c16="http://schemas.microsoft.com/office/drawing/2014/chart" uri="{C3380CC4-5D6E-409C-BE32-E72D297353CC}">
                  <c16:uniqueId val="{00000009-A3B3-4E16-AD4F-0EB8CC8B9373}"/>
                </c:ext>
              </c:extLst>
            </c:dLbl>
            <c:dLbl>
              <c:idx val="5"/>
              <c:spPr>
                <a:xfrm>
                  <a:off x="380728" y="679269"/>
                  <a:ext cx="1111702" cy="461088"/>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Univers" panose="020B0503020202020204" pitchFamily="34"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2475"/>
                        <a:gd name="adj2" fmla="val 93838"/>
                      </a:avLst>
                    </a:prstGeom>
                    <a:noFill/>
                    <a:ln>
                      <a:noFill/>
                    </a:ln>
                  </c15:spPr>
                  <c15:layout>
                    <c:manualLayout>
                      <c:w val="0.2205484235105532"/>
                      <c:h val="0.13140116443099337"/>
                    </c:manualLayout>
                  </c15:layout>
                </c:ext>
                <c:ext xmlns:c16="http://schemas.microsoft.com/office/drawing/2014/chart" uri="{C3380CC4-5D6E-409C-BE32-E72D297353CC}">
                  <c16:uniqueId val="{0000000B-A3B3-4E16-AD4F-0EB8CC8B937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Univers" panose="020B0503020202020204" pitchFamily="34" charset="0"/>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Sheet1!$C$6:$C$11</c:f>
              <c:strCache>
                <c:ptCount val="6"/>
                <c:pt idx="0">
                  <c:v>Other</c:v>
                </c:pt>
                <c:pt idx="1">
                  <c:v>Law Enforcement</c:v>
                </c:pt>
                <c:pt idx="2">
                  <c:v>Library</c:v>
                </c:pt>
                <c:pt idx="3">
                  <c:v>Counties</c:v>
                </c:pt>
                <c:pt idx="4">
                  <c:v>Education</c:v>
                </c:pt>
                <c:pt idx="5">
                  <c:v>Cities and Townships</c:v>
                </c:pt>
              </c:strCache>
            </c:strRef>
          </c:cat>
          <c:val>
            <c:numRef>
              <c:f>Sheet1!$D$6:$D$11</c:f>
              <c:numCache>
                <c:formatCode>0.0%</c:formatCode>
                <c:ptCount val="6"/>
                <c:pt idx="0">
                  <c:v>0.157</c:v>
                </c:pt>
                <c:pt idx="1">
                  <c:v>0.129</c:v>
                </c:pt>
                <c:pt idx="2">
                  <c:v>4.2999999999999997E-2</c:v>
                </c:pt>
                <c:pt idx="3">
                  <c:v>0.13900000000000001</c:v>
                </c:pt>
                <c:pt idx="4">
                  <c:v>0.25</c:v>
                </c:pt>
                <c:pt idx="5">
                  <c:v>0.28199999999999997</c:v>
                </c:pt>
              </c:numCache>
            </c:numRef>
          </c:val>
          <c:extLst>
            <c:ext xmlns:c16="http://schemas.microsoft.com/office/drawing/2014/chart" uri="{C3380CC4-5D6E-409C-BE32-E72D297353CC}">
              <c16:uniqueId val="{0000000C-A3B3-4E16-AD4F-0EB8CC8B937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C0C0C">
        <a:lumMod val="10000"/>
        <a:lumOff val="90000"/>
      </a:srgbClr>
    </a:solidFill>
    <a:ln>
      <a:noFill/>
    </a:ln>
    <a:effectLst>
      <a:outerShdw blurRad="50800" dist="38100" dir="18900000" algn="bl" rotWithShape="0">
        <a:prstClr val="black">
          <a:alpha val="40000"/>
        </a:prstClr>
      </a:outerShdw>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EA3F8FD-AD33-45BB-A2AC-80826B4AC28F}" type="datetimeFigureOut">
              <a:rPr lang="en-US" smtClean="0"/>
              <a:t>4/17/2025</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B1382D02-0613-431B-A2C8-FE38720E93D9}" type="slidenum">
              <a:rPr lang="en-US" smtClean="0"/>
              <a:t>‹#›</a:t>
            </a:fld>
            <a:endParaRPr lang="en-US" dirty="0"/>
          </a:p>
        </p:txBody>
      </p:sp>
    </p:spTree>
    <p:extLst>
      <p:ext uri="{BB962C8B-B14F-4D97-AF65-F5344CB8AC3E}">
        <p14:creationId xmlns:p14="http://schemas.microsoft.com/office/powerpoint/2010/main" val="2240506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757BA80-56A3-402C-89B7-D4FD1EE48488}" type="datetimeFigureOut">
              <a:rPr lang="en-US" smtClean="0"/>
              <a:t>4/17/2025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EB9BC9A3-EA83-4D76-9FF0-7BE344D1FDA1}" type="slidenum">
              <a:rPr lang="en-US" smtClean="0"/>
              <a:t>‹#›</a:t>
            </a:fld>
            <a:endParaRPr lang="en-US" dirty="0"/>
          </a:p>
        </p:txBody>
      </p:sp>
    </p:spTree>
    <p:extLst>
      <p:ext uri="{BB962C8B-B14F-4D97-AF65-F5344CB8AC3E}">
        <p14:creationId xmlns:p14="http://schemas.microsoft.com/office/powerpoint/2010/main" val="151936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BC9A3-EA83-4D76-9FF0-7BE344D1FDA1}" type="slidenum">
              <a:rPr lang="en-US" smtClean="0"/>
              <a:t>1</a:t>
            </a:fld>
            <a:endParaRPr lang="en-US" dirty="0"/>
          </a:p>
        </p:txBody>
      </p:sp>
    </p:spTree>
    <p:extLst>
      <p:ext uri="{BB962C8B-B14F-4D97-AF65-F5344CB8AC3E}">
        <p14:creationId xmlns:p14="http://schemas.microsoft.com/office/powerpoint/2010/main" val="386209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Fig 2-P</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6C388-636A-4AFC-B221-C31B4E2E33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7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27</a:t>
            </a:fld>
            <a:endParaRPr lang="en-US" dirty="0"/>
          </a:p>
        </p:txBody>
      </p:sp>
    </p:spTree>
    <p:extLst>
      <p:ext uri="{BB962C8B-B14F-4D97-AF65-F5344CB8AC3E}">
        <p14:creationId xmlns:p14="http://schemas.microsoft.com/office/powerpoint/2010/main" val="2745463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31</a:t>
            </a:fld>
            <a:endParaRPr lang="en-US" dirty="0"/>
          </a:p>
        </p:txBody>
      </p:sp>
    </p:spTree>
    <p:extLst>
      <p:ext uri="{BB962C8B-B14F-4D97-AF65-F5344CB8AC3E}">
        <p14:creationId xmlns:p14="http://schemas.microsoft.com/office/powerpoint/2010/main" val="1603848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32</a:t>
            </a:fld>
            <a:endParaRPr lang="en-US" dirty="0"/>
          </a:p>
        </p:txBody>
      </p:sp>
    </p:spTree>
    <p:extLst>
      <p:ext uri="{BB962C8B-B14F-4D97-AF65-F5344CB8AC3E}">
        <p14:creationId xmlns:p14="http://schemas.microsoft.com/office/powerpoint/2010/main" val="1284442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618480" cy="418909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4152DF7-F1E9-4325-8977-36796CF9B946}" type="slidenum">
              <a:rPr lang="en-US" smtClean="0"/>
              <a:t>34</a:t>
            </a:fld>
            <a:endParaRPr lang="en-US" dirty="0"/>
          </a:p>
        </p:txBody>
      </p:sp>
    </p:spTree>
    <p:extLst>
      <p:ext uri="{BB962C8B-B14F-4D97-AF65-F5344CB8AC3E}">
        <p14:creationId xmlns:p14="http://schemas.microsoft.com/office/powerpoint/2010/main" val="2795205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618480" cy="418909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4152DF7-F1E9-4325-8977-36796CF9B946}" type="slidenum">
              <a:rPr lang="en-US" smtClean="0"/>
              <a:t>35</a:t>
            </a:fld>
            <a:endParaRPr lang="en-US" dirty="0"/>
          </a:p>
        </p:txBody>
      </p:sp>
    </p:spTree>
    <p:extLst>
      <p:ext uri="{BB962C8B-B14F-4D97-AF65-F5344CB8AC3E}">
        <p14:creationId xmlns:p14="http://schemas.microsoft.com/office/powerpoint/2010/main" val="1097665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618480" cy="418909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4152DF7-F1E9-4325-8977-36796CF9B946}" type="slidenum">
              <a:rPr lang="en-US" smtClean="0"/>
              <a:t>38</a:t>
            </a:fld>
            <a:endParaRPr lang="en-US" dirty="0"/>
          </a:p>
        </p:txBody>
      </p:sp>
    </p:spTree>
    <p:extLst>
      <p:ext uri="{BB962C8B-B14F-4D97-AF65-F5344CB8AC3E}">
        <p14:creationId xmlns:p14="http://schemas.microsoft.com/office/powerpoint/2010/main" val="4054062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8338"/>
            <a:ext cx="5616575" cy="3663950"/>
          </a:xfrm>
          <a:prstGeom prst="rect">
            <a:avLst/>
          </a:prstGeom>
        </p:spPr>
        <p:txBody>
          <a:bodyPr/>
          <a:lstStyle/>
          <a:p>
            <a:endParaRPr lang="en-US" baseline="0" dirty="0"/>
          </a:p>
        </p:txBody>
      </p:sp>
      <p:sp>
        <p:nvSpPr>
          <p:cNvPr id="4" name="Slide Number Placeholder 3"/>
          <p:cNvSpPr>
            <a:spLocks noGrp="1"/>
          </p:cNvSpPr>
          <p:nvPr>
            <p:ph type="sldNum" sz="quarter" idx="10"/>
          </p:nvPr>
        </p:nvSpPr>
        <p:spPr/>
        <p:txBody>
          <a:bodyPr/>
          <a:lstStyle/>
          <a:p>
            <a:fld id="{795F12FF-F1B6-4D42-82F4-A2539ABE6391}" type="slidenum">
              <a:rPr lang="en-US" smtClean="0"/>
              <a:pPr/>
              <a:t>39</a:t>
            </a:fld>
            <a:endParaRPr lang="en-US" dirty="0"/>
          </a:p>
        </p:txBody>
      </p:sp>
    </p:spTree>
    <p:extLst>
      <p:ext uri="{BB962C8B-B14F-4D97-AF65-F5344CB8AC3E}">
        <p14:creationId xmlns:p14="http://schemas.microsoft.com/office/powerpoint/2010/main" val="1671055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8338"/>
            <a:ext cx="5616575" cy="3663950"/>
          </a:xfrm>
          <a:prstGeom prst="rect">
            <a:avLst/>
          </a:prstGeom>
        </p:spPr>
        <p:txBody>
          <a:bodyPr/>
          <a:lstStyle/>
          <a:p>
            <a:endParaRPr lang="en-US" baseline="0" dirty="0"/>
          </a:p>
        </p:txBody>
      </p:sp>
      <p:sp>
        <p:nvSpPr>
          <p:cNvPr id="4" name="Slide Number Placeholder 3"/>
          <p:cNvSpPr>
            <a:spLocks noGrp="1"/>
          </p:cNvSpPr>
          <p:nvPr>
            <p:ph type="sldNum" sz="quarter" idx="10"/>
          </p:nvPr>
        </p:nvSpPr>
        <p:spPr/>
        <p:txBody>
          <a:bodyPr/>
          <a:lstStyle/>
          <a:p>
            <a:fld id="{795F12FF-F1B6-4D42-82F4-A2539ABE6391}" type="slidenum">
              <a:rPr lang="en-US" smtClean="0"/>
              <a:pPr/>
              <a:t>40</a:t>
            </a:fld>
            <a:endParaRPr lang="en-US" dirty="0"/>
          </a:p>
        </p:txBody>
      </p:sp>
    </p:spTree>
    <p:extLst>
      <p:ext uri="{BB962C8B-B14F-4D97-AF65-F5344CB8AC3E}">
        <p14:creationId xmlns:p14="http://schemas.microsoft.com/office/powerpoint/2010/main" val="3070038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41</a:t>
            </a:fld>
            <a:endParaRPr lang="en-US" dirty="0"/>
          </a:p>
        </p:txBody>
      </p:sp>
    </p:spTree>
    <p:extLst>
      <p:ext uri="{BB962C8B-B14F-4D97-AF65-F5344CB8AC3E}">
        <p14:creationId xmlns:p14="http://schemas.microsoft.com/office/powerpoint/2010/main" val="306910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2</a:t>
            </a:fld>
            <a:endParaRPr lang="en-US" dirty="0"/>
          </a:p>
        </p:txBody>
      </p:sp>
    </p:spTree>
    <p:extLst>
      <p:ext uri="{BB962C8B-B14F-4D97-AF65-F5344CB8AC3E}">
        <p14:creationId xmlns:p14="http://schemas.microsoft.com/office/powerpoint/2010/main" val="3127850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42</a:t>
            </a:fld>
            <a:endParaRPr lang="en-US" dirty="0"/>
          </a:p>
        </p:txBody>
      </p:sp>
    </p:spTree>
    <p:extLst>
      <p:ext uri="{BB962C8B-B14F-4D97-AF65-F5344CB8AC3E}">
        <p14:creationId xmlns:p14="http://schemas.microsoft.com/office/powerpoint/2010/main" val="2364049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43</a:t>
            </a:fld>
            <a:endParaRPr lang="en-US" dirty="0"/>
          </a:p>
        </p:txBody>
      </p:sp>
    </p:spTree>
    <p:extLst>
      <p:ext uri="{BB962C8B-B14F-4D97-AF65-F5344CB8AC3E}">
        <p14:creationId xmlns:p14="http://schemas.microsoft.com/office/powerpoint/2010/main" val="805370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44</a:t>
            </a:fld>
            <a:endParaRPr lang="en-US" dirty="0"/>
          </a:p>
        </p:txBody>
      </p:sp>
    </p:spTree>
    <p:extLst>
      <p:ext uri="{BB962C8B-B14F-4D97-AF65-F5344CB8AC3E}">
        <p14:creationId xmlns:p14="http://schemas.microsoft.com/office/powerpoint/2010/main" val="971683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45</a:t>
            </a:fld>
            <a:endParaRPr lang="en-US" dirty="0"/>
          </a:p>
        </p:txBody>
      </p:sp>
    </p:spTree>
    <p:extLst>
      <p:ext uri="{BB962C8B-B14F-4D97-AF65-F5344CB8AC3E}">
        <p14:creationId xmlns:p14="http://schemas.microsoft.com/office/powerpoint/2010/main" val="112789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47</a:t>
            </a:fld>
            <a:endParaRPr lang="en-US" dirty="0"/>
          </a:p>
        </p:txBody>
      </p:sp>
    </p:spTree>
    <p:extLst>
      <p:ext uri="{BB962C8B-B14F-4D97-AF65-F5344CB8AC3E}">
        <p14:creationId xmlns:p14="http://schemas.microsoft.com/office/powerpoint/2010/main" val="376406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48</a:t>
            </a:fld>
            <a:endParaRPr lang="en-US" dirty="0"/>
          </a:p>
        </p:txBody>
      </p:sp>
    </p:spTree>
    <p:extLst>
      <p:ext uri="{BB962C8B-B14F-4D97-AF65-F5344CB8AC3E}">
        <p14:creationId xmlns:p14="http://schemas.microsoft.com/office/powerpoint/2010/main" val="734398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50</a:t>
            </a:fld>
            <a:endParaRPr lang="en-US" dirty="0"/>
          </a:p>
        </p:txBody>
      </p:sp>
    </p:spTree>
    <p:extLst>
      <p:ext uri="{BB962C8B-B14F-4D97-AF65-F5344CB8AC3E}">
        <p14:creationId xmlns:p14="http://schemas.microsoft.com/office/powerpoint/2010/main" val="2063207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51</a:t>
            </a:fld>
            <a:endParaRPr lang="en-US" dirty="0"/>
          </a:p>
        </p:txBody>
      </p:sp>
    </p:spTree>
    <p:extLst>
      <p:ext uri="{BB962C8B-B14F-4D97-AF65-F5344CB8AC3E}">
        <p14:creationId xmlns:p14="http://schemas.microsoft.com/office/powerpoint/2010/main" val="1546289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52</a:t>
            </a:fld>
            <a:endParaRPr lang="en-US" dirty="0"/>
          </a:p>
        </p:txBody>
      </p:sp>
    </p:spTree>
    <p:extLst>
      <p:ext uri="{BB962C8B-B14F-4D97-AF65-F5344CB8AC3E}">
        <p14:creationId xmlns:p14="http://schemas.microsoft.com/office/powerpoint/2010/main" val="1510549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53</a:t>
            </a:fld>
            <a:endParaRPr lang="en-US" dirty="0"/>
          </a:p>
        </p:txBody>
      </p:sp>
    </p:spTree>
    <p:extLst>
      <p:ext uri="{BB962C8B-B14F-4D97-AF65-F5344CB8AC3E}">
        <p14:creationId xmlns:p14="http://schemas.microsoft.com/office/powerpoint/2010/main" val="1572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4</a:t>
            </a:fld>
            <a:endParaRPr lang="en-US" dirty="0"/>
          </a:p>
        </p:txBody>
      </p:sp>
    </p:spTree>
    <p:extLst>
      <p:ext uri="{BB962C8B-B14F-4D97-AF65-F5344CB8AC3E}">
        <p14:creationId xmlns:p14="http://schemas.microsoft.com/office/powerpoint/2010/main" val="2414053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57</a:t>
            </a:fld>
            <a:endParaRPr lang="en-US" dirty="0"/>
          </a:p>
        </p:txBody>
      </p:sp>
    </p:spTree>
    <p:extLst>
      <p:ext uri="{BB962C8B-B14F-4D97-AF65-F5344CB8AC3E}">
        <p14:creationId xmlns:p14="http://schemas.microsoft.com/office/powerpoint/2010/main" val="3522713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66F87-EC8E-4AFB-936E-833BFBD6CF99}" type="slidenum">
              <a:rPr lang="en-US" smtClean="0"/>
              <a:t>62</a:t>
            </a:fld>
            <a:endParaRPr lang="en-US" dirty="0"/>
          </a:p>
        </p:txBody>
      </p:sp>
    </p:spTree>
    <p:extLst>
      <p:ext uri="{BB962C8B-B14F-4D97-AF65-F5344CB8AC3E}">
        <p14:creationId xmlns:p14="http://schemas.microsoft.com/office/powerpoint/2010/main" val="477217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5</a:t>
            </a:fld>
            <a:endParaRPr lang="en-US" dirty="0"/>
          </a:p>
        </p:txBody>
      </p:sp>
    </p:spTree>
    <p:extLst>
      <p:ext uri="{BB962C8B-B14F-4D97-AF65-F5344CB8AC3E}">
        <p14:creationId xmlns:p14="http://schemas.microsoft.com/office/powerpoint/2010/main" val="4210273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66F87-EC8E-4AFB-936E-833BFBD6CF99}" type="slidenum">
              <a:rPr lang="en-US" smtClean="0"/>
              <a:t>6</a:t>
            </a:fld>
            <a:endParaRPr lang="en-US" dirty="0"/>
          </a:p>
        </p:txBody>
      </p:sp>
    </p:spTree>
    <p:extLst>
      <p:ext uri="{BB962C8B-B14F-4D97-AF65-F5344CB8AC3E}">
        <p14:creationId xmlns:p14="http://schemas.microsoft.com/office/powerpoint/2010/main" val="390200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9A3-EA83-4D76-9FF0-7BE344D1FDA1}" type="slidenum">
              <a:rPr lang="en-US" smtClean="0"/>
              <a:t>7</a:t>
            </a:fld>
            <a:endParaRPr lang="en-US" dirty="0"/>
          </a:p>
        </p:txBody>
      </p:sp>
    </p:spTree>
    <p:extLst>
      <p:ext uri="{BB962C8B-B14F-4D97-AF65-F5344CB8AC3E}">
        <p14:creationId xmlns:p14="http://schemas.microsoft.com/office/powerpoint/2010/main" val="966107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8338"/>
            <a:ext cx="5616575" cy="3663950"/>
          </a:xfrm>
          <a:prstGeom prst="rect">
            <a:avLst/>
          </a:prstGeom>
        </p:spPr>
        <p:txBody>
          <a:bodyPr/>
          <a:lstStyle/>
          <a:p>
            <a:r>
              <a:rPr lang="en-US" dirty="0"/>
              <a:t>ZG</a:t>
            </a:r>
          </a:p>
        </p:txBody>
      </p:sp>
      <p:sp>
        <p:nvSpPr>
          <p:cNvPr id="4" name="Slide Number Placeholder 3"/>
          <p:cNvSpPr>
            <a:spLocks noGrp="1"/>
          </p:cNvSpPr>
          <p:nvPr>
            <p:ph type="sldNum" sz="quarter" idx="10"/>
          </p:nvPr>
        </p:nvSpPr>
        <p:spPr/>
        <p:txBody>
          <a:bodyPr/>
          <a:lstStyle/>
          <a:p>
            <a:fld id="{795F12FF-F1B6-4D42-82F4-A2539ABE6391}" type="slidenum">
              <a:rPr lang="en-US" smtClean="0"/>
              <a:pPr/>
              <a:t>9</a:t>
            </a:fld>
            <a:endParaRPr lang="en-US" dirty="0"/>
          </a:p>
        </p:txBody>
      </p:sp>
    </p:spTree>
    <p:extLst>
      <p:ext uri="{BB962C8B-B14F-4D97-AF65-F5344CB8AC3E}">
        <p14:creationId xmlns:p14="http://schemas.microsoft.com/office/powerpoint/2010/main" val="3581186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8338"/>
            <a:ext cx="5616575" cy="36639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795F12FF-F1B6-4D42-82F4-A2539ABE6391}" type="slidenum">
              <a:rPr lang="en-US" smtClean="0"/>
              <a:pPr/>
              <a:t>12</a:t>
            </a:fld>
            <a:endParaRPr lang="en-US" dirty="0"/>
          </a:p>
        </p:txBody>
      </p:sp>
    </p:spTree>
    <p:extLst>
      <p:ext uri="{BB962C8B-B14F-4D97-AF65-F5344CB8AC3E}">
        <p14:creationId xmlns:p14="http://schemas.microsoft.com/office/powerpoint/2010/main" val="2822282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Why is this growing?</a:t>
            </a:r>
          </a:p>
          <a:p>
            <a:pPr lvl="1"/>
            <a:r>
              <a:rPr lang="en-US" dirty="0">
                <a:latin typeface="Arial" panose="020B0604020202020204" pitchFamily="34" charset="0"/>
              </a:rPr>
              <a:t>More accidents</a:t>
            </a:r>
          </a:p>
          <a:p>
            <a:pPr lvl="1"/>
            <a:r>
              <a:rPr lang="en-US" dirty="0">
                <a:latin typeface="Arial" panose="020B0604020202020204" pitchFamily="34" charset="0"/>
              </a:rPr>
              <a:t>Bigger claims</a:t>
            </a:r>
          </a:p>
          <a:p>
            <a:pPr lvl="1"/>
            <a:r>
              <a:rPr lang="en-US" dirty="0">
                <a:latin typeface="Arial" panose="020B0604020202020204" pitchFamily="34" charset="0"/>
              </a:rPr>
              <a:t>Can’t tell by looking at this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6C388-636A-4AFC-B221-C31B4E2E33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883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985"/>
            <a:ext cx="12178743" cy="6876287"/>
          </a:xfrm>
          <a:prstGeom prst="rect">
            <a:avLst/>
          </a:prstGeom>
        </p:spPr>
      </p:pic>
      <p:sp>
        <p:nvSpPr>
          <p:cNvPr id="11" name="Flowchart: Manual Input 10"/>
          <p:cNvSpPr/>
          <p:nvPr userDrawn="1"/>
        </p:nvSpPr>
        <p:spPr>
          <a:xfrm rot="5400000">
            <a:off x="-4482" y="1160930"/>
            <a:ext cx="5629834" cy="4491318"/>
          </a:xfrm>
          <a:prstGeom prst="flowChartManualInput">
            <a:avLst/>
          </a:prstGeom>
          <a:solidFill>
            <a:srgbClr val="00386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5" name="Straight Connector 14"/>
          <p:cNvCxnSpPr/>
          <p:nvPr userDrawn="1"/>
        </p:nvCxnSpPr>
        <p:spPr>
          <a:xfrm>
            <a:off x="977904" y="2209186"/>
            <a:ext cx="929813" cy="0"/>
          </a:xfrm>
          <a:prstGeom prst="line">
            <a:avLst/>
          </a:prstGeom>
          <a:ln w="57150">
            <a:solidFill>
              <a:srgbClr val="82C341"/>
            </a:solidFill>
            <a:headEnd type="none" w="sm" len="sm"/>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ctrTitle" hasCustomPrompt="1"/>
          </p:nvPr>
        </p:nvSpPr>
        <p:spPr>
          <a:xfrm>
            <a:off x="914401" y="2360815"/>
            <a:ext cx="4010103" cy="922713"/>
          </a:xfrm>
        </p:spPr>
        <p:txBody>
          <a:bodyPr anchor="b">
            <a:noAutofit/>
          </a:bodyPr>
          <a:lstStyle>
            <a:lvl1pPr algn="l">
              <a:defRPr sz="3200" b="1">
                <a:solidFill>
                  <a:schemeClr val="bg1"/>
                </a:solidFill>
                <a:latin typeface="Century Gothic" panose="020B0502020202020204" pitchFamily="34" charset="0"/>
              </a:defRPr>
            </a:lvl1pPr>
          </a:lstStyle>
          <a:p>
            <a:r>
              <a:rPr lang="en-US" dirty="0"/>
              <a:t>CLICK TO EDIT MASTER TITLE STYLE</a:t>
            </a:r>
          </a:p>
        </p:txBody>
      </p:sp>
      <p:sp>
        <p:nvSpPr>
          <p:cNvPr id="18" name="Subtitle 2"/>
          <p:cNvSpPr>
            <a:spLocks noGrp="1"/>
          </p:cNvSpPr>
          <p:nvPr>
            <p:ph type="subTitle" idx="1"/>
          </p:nvPr>
        </p:nvSpPr>
        <p:spPr>
          <a:xfrm>
            <a:off x="914399" y="3419160"/>
            <a:ext cx="4010105" cy="559170"/>
          </a:xfrm>
        </p:spPr>
        <p:txBody>
          <a:bodyPr>
            <a:normAutofit/>
          </a:bodyPr>
          <a:lstStyle>
            <a:lvl1pPr marL="0" indent="0" algn="l">
              <a:buNone/>
              <a:defRPr sz="1800">
                <a:solidFill>
                  <a:schemeClr val="accent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8564" y="1335308"/>
            <a:ext cx="957892" cy="605646"/>
          </a:xfrm>
          <a:prstGeom prst="rect">
            <a:avLst/>
          </a:prstGeom>
        </p:spPr>
      </p:pic>
    </p:spTree>
    <p:extLst>
      <p:ext uri="{BB962C8B-B14F-4D97-AF65-F5344CB8AC3E}">
        <p14:creationId xmlns:p14="http://schemas.microsoft.com/office/powerpoint/2010/main" val="1165316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chart">
    <p:bg>
      <p:bgPr>
        <a:gradFill>
          <a:gsLst>
            <a:gs pos="6000">
              <a:srgbClr val="003865"/>
            </a:gs>
            <a:gs pos="51000">
              <a:schemeClr val="bg1"/>
            </a:gs>
          </a:gsLst>
          <a:lin ang="27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85CDA8-F80F-3097-4BBA-96EEF9D179A0}"/>
              </a:ext>
            </a:extLst>
          </p:cNvPr>
          <p:cNvPicPr>
            <a:picLocks noChangeAspect="1"/>
          </p:cNvPicPr>
          <p:nvPr userDrawn="1"/>
        </p:nvPicPr>
        <p:blipFill>
          <a:blip r:embed="rId2"/>
          <a:stretch>
            <a:fillRect/>
          </a:stretch>
        </p:blipFill>
        <p:spPr>
          <a:xfrm>
            <a:off x="9981629" y="399548"/>
            <a:ext cx="1483931" cy="627491"/>
          </a:xfrm>
          <a:prstGeom prst="rect">
            <a:avLst/>
          </a:prstGeom>
        </p:spPr>
      </p:pic>
      <p:sp>
        <p:nvSpPr>
          <p:cNvPr id="4" name="Title 7">
            <a:extLst>
              <a:ext uri="{FF2B5EF4-FFF2-40B4-BE49-F238E27FC236}">
                <a16:creationId xmlns:a16="http://schemas.microsoft.com/office/drawing/2014/main" id="{85B06B1A-BC80-86ED-7E18-DE469B9AB2EB}"/>
              </a:ext>
            </a:extLst>
          </p:cNvPr>
          <p:cNvSpPr>
            <a:spLocks noGrp="1"/>
          </p:cNvSpPr>
          <p:nvPr>
            <p:ph type="title" hasCustomPrompt="1"/>
          </p:nvPr>
        </p:nvSpPr>
        <p:spPr>
          <a:xfrm>
            <a:off x="0" y="3192194"/>
            <a:ext cx="12192000" cy="646331"/>
          </a:xfrm>
          <a:solidFill>
            <a:srgbClr val="003865"/>
          </a:solidFill>
        </p:spPr>
        <p:txBody>
          <a:bodyPr>
            <a:spAutoFit/>
          </a:bodyPr>
          <a:lstStyle>
            <a:lvl1pPr algn="ctr">
              <a:defRPr>
                <a:solidFill>
                  <a:srgbClr val="FCFCFC"/>
                </a:solidFill>
              </a:defRPr>
            </a:lvl1pPr>
          </a:lstStyle>
          <a:p>
            <a:r>
              <a:rPr lang="en-US" dirty="0"/>
              <a:t>Powers of the Board of Directors</a:t>
            </a:r>
          </a:p>
        </p:txBody>
      </p:sp>
      <p:sp>
        <p:nvSpPr>
          <p:cNvPr id="2" name="TextBox 1">
            <a:extLst>
              <a:ext uri="{FF2B5EF4-FFF2-40B4-BE49-F238E27FC236}">
                <a16:creationId xmlns:a16="http://schemas.microsoft.com/office/drawing/2014/main" id="{9D0A11D2-3DE9-1CAE-1E54-C9CC033894A1}"/>
              </a:ext>
            </a:extLst>
          </p:cNvPr>
          <p:cNvSpPr txBox="1"/>
          <p:nvPr userDrawn="1"/>
        </p:nvSpPr>
        <p:spPr>
          <a:xfrm>
            <a:off x="300646" y="6317426"/>
            <a:ext cx="4930590" cy="246221"/>
          </a:xfrm>
          <a:prstGeom prst="rect">
            <a:avLst/>
          </a:prstGeom>
          <a:noFill/>
        </p:spPr>
        <p:txBody>
          <a:bodyPr wrap="square" rtlCol="0">
            <a:spAutoFit/>
          </a:bodyPr>
          <a:lstStyle/>
          <a:p>
            <a:r>
              <a:rPr lang="en-US" sz="1000" dirty="0">
                <a:solidFill>
                  <a:schemeClr val="tx1"/>
                </a:solidFill>
              </a:rPr>
              <a:t>© 2024 CSURMA - All rights reserved. </a:t>
            </a:r>
          </a:p>
        </p:txBody>
      </p:sp>
      <p:sp>
        <p:nvSpPr>
          <p:cNvPr id="3" name="Slide Number Placeholder 5">
            <a:extLst>
              <a:ext uri="{FF2B5EF4-FFF2-40B4-BE49-F238E27FC236}">
                <a16:creationId xmlns:a16="http://schemas.microsoft.com/office/drawing/2014/main" id="{800FEB47-F69C-4368-4338-549E520241CD}"/>
              </a:ext>
            </a:extLst>
          </p:cNvPr>
          <p:cNvSpPr>
            <a:spLocks noGrp="1"/>
          </p:cNvSpPr>
          <p:nvPr>
            <p:ph type="sldNum" sz="quarter" idx="4"/>
          </p:nvPr>
        </p:nvSpPr>
        <p:spPr>
          <a:xfrm>
            <a:off x="4755336" y="6383829"/>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856525B1-14D3-4043-96C3-3E66F944D188}" type="slidenum">
              <a:rPr lang="en-US" smtClean="0"/>
              <a:pPr/>
              <a:t>‹#›</a:t>
            </a:fld>
            <a:endParaRPr lang="en-US" dirty="0"/>
          </a:p>
        </p:txBody>
      </p:sp>
    </p:spTree>
    <p:extLst>
      <p:ext uri="{BB962C8B-B14F-4D97-AF65-F5344CB8AC3E}">
        <p14:creationId xmlns:p14="http://schemas.microsoft.com/office/powerpoint/2010/main" val="330874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1B6ED6-3EEF-8FD3-30FC-47D8DDFB421E}"/>
              </a:ext>
            </a:extLst>
          </p:cNvPr>
          <p:cNvPicPr>
            <a:picLocks noChangeAspect="1"/>
          </p:cNvPicPr>
          <p:nvPr userDrawn="1"/>
        </p:nvPicPr>
        <p:blipFill>
          <a:blip r:embed="rId2"/>
          <a:stretch>
            <a:fillRect/>
          </a:stretch>
        </p:blipFill>
        <p:spPr>
          <a:xfrm>
            <a:off x="10286908" y="332409"/>
            <a:ext cx="1066892" cy="451143"/>
          </a:xfrm>
          <a:prstGeom prst="rect">
            <a:avLst/>
          </a:prstGeom>
        </p:spPr>
      </p:pic>
      <p:sp>
        <p:nvSpPr>
          <p:cNvPr id="6" name="Slide Number Placeholder 5">
            <a:extLst>
              <a:ext uri="{FF2B5EF4-FFF2-40B4-BE49-F238E27FC236}">
                <a16:creationId xmlns:a16="http://schemas.microsoft.com/office/drawing/2014/main" id="{97D8BC08-1D9F-F74E-8AA2-1B1207E8BEAD}"/>
              </a:ext>
            </a:extLst>
          </p:cNvPr>
          <p:cNvSpPr>
            <a:spLocks noGrp="1"/>
          </p:cNvSpPr>
          <p:nvPr>
            <p:ph type="sldNum" sz="quarter" idx="4"/>
          </p:nvPr>
        </p:nvSpPr>
        <p:spPr>
          <a:xfrm>
            <a:off x="4755336" y="6383829"/>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856525B1-14D3-4043-96C3-3E66F944D188}" type="slidenum">
              <a:rPr lang="en-US" smtClean="0"/>
              <a:pPr/>
              <a:t>‹#›</a:t>
            </a:fld>
            <a:endParaRPr lang="en-US" dirty="0"/>
          </a:p>
        </p:txBody>
      </p:sp>
    </p:spTree>
    <p:extLst>
      <p:ext uri="{BB962C8B-B14F-4D97-AF65-F5344CB8AC3E}">
        <p14:creationId xmlns:p14="http://schemas.microsoft.com/office/powerpoint/2010/main" val="3581967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658551"/>
          </a:xfrm>
          <a:prstGeom prst="rect">
            <a:avLst/>
          </a:prstGeom>
        </p:spPr>
        <p:txBody>
          <a:bodyPr wrap="square" lIns="0" tIns="0" rIns="0" bIns="0">
            <a:spAutoFit/>
          </a:bodyPr>
          <a:lstStyle>
            <a:lvl1pPr>
              <a:defRPr sz="4280" b="1" i="0">
                <a:solidFill>
                  <a:srgbClr val="003F7F"/>
                </a:solidFill>
                <a:latin typeface="Calibri"/>
                <a:cs typeface="Calibri"/>
              </a:defRPr>
            </a:lvl1pPr>
          </a:lstStyle>
          <a:p>
            <a:endParaRPr/>
          </a:p>
        </p:txBody>
      </p:sp>
      <p:sp>
        <p:nvSpPr>
          <p:cNvPr id="3" name="Holder 3"/>
          <p:cNvSpPr>
            <a:spLocks noGrp="1"/>
          </p:cNvSpPr>
          <p:nvPr>
            <p:ph type="subTitle" idx="4"/>
          </p:nvPr>
        </p:nvSpPr>
        <p:spPr>
          <a:xfrm>
            <a:off x="1828800" y="3840480"/>
            <a:ext cx="8534400" cy="237621"/>
          </a:xfrm>
          <a:prstGeom prst="rect">
            <a:avLst/>
          </a:prstGeom>
        </p:spPr>
        <p:txBody>
          <a:bodyPr wrap="square" lIns="0" tIns="0" rIns="0" bIns="0">
            <a:spAutoFit/>
          </a:bodyPr>
          <a:lstStyle>
            <a:lvl1pPr>
              <a:defRPr sz="1544"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244411"/>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44411"/>
          </a:xfrm>
          <a:prstGeom prst="rect">
            <a:avLst/>
          </a:prstGeom>
        </p:spPr>
        <p:txBody>
          <a:bodyPr lIns="0" tIns="0" rIns="0" bIns="0"/>
          <a:lstStyle>
            <a:lvl1pPr algn="l">
              <a:defRPr>
                <a:solidFill>
                  <a:schemeClr val="tx1">
                    <a:tint val="75000"/>
                  </a:schemeClr>
                </a:solidFill>
              </a:defRPr>
            </a:lvl1pPr>
          </a:lstStyle>
          <a:p>
            <a:fld id="{CB34A40F-B7F5-40A8-A36D-5760C0DE86C1}" type="datetime1">
              <a:rPr lang="en-US" smtClean="0"/>
              <a:t>4/17/2025</a:t>
            </a:fld>
            <a:endParaRPr lang="en-US"/>
          </a:p>
        </p:txBody>
      </p:sp>
      <p:sp>
        <p:nvSpPr>
          <p:cNvPr id="6" name="Holder 6"/>
          <p:cNvSpPr>
            <a:spLocks noGrp="1"/>
          </p:cNvSpPr>
          <p:nvPr>
            <p:ph type="sldNum" sz="quarter" idx="7"/>
          </p:nvPr>
        </p:nvSpPr>
        <p:spPr>
          <a:xfrm>
            <a:off x="11787189" y="6684019"/>
            <a:ext cx="244762" cy="108627"/>
          </a:xfrm>
          <a:prstGeom prst="rect">
            <a:avLst/>
          </a:prstGeom>
        </p:spPr>
        <p:txBody>
          <a:bodyPr lIns="0" tIns="0" rIns="0" bIns="0"/>
          <a:lstStyle>
            <a:lvl1pPr>
              <a:defRPr sz="706" b="0" i="0">
                <a:solidFill>
                  <a:schemeClr val="tx1"/>
                </a:solidFill>
                <a:latin typeface="Arial"/>
                <a:cs typeface="Arial"/>
              </a:defRPr>
            </a:lvl1pPr>
          </a:lstStyle>
          <a:p>
            <a:pPr marL="33619">
              <a:spcBef>
                <a:spcPts val="22"/>
              </a:spcBef>
            </a:pPr>
            <a:fld id="{81D60167-4931-47E6-BA6A-407CBD079E47}" type="slidenum">
              <a:rPr lang="en-US" spc="-22" smtClean="0"/>
              <a:pPr marL="33619">
                <a:spcBef>
                  <a:spcPts val="22"/>
                </a:spcBef>
              </a:pPr>
              <a:t>‹#›</a:t>
            </a:fld>
            <a:endParaRPr lang="en-US" spc="-22" dirty="0"/>
          </a:p>
        </p:txBody>
      </p:sp>
    </p:spTree>
    <p:extLst>
      <p:ext uri="{BB962C8B-B14F-4D97-AF65-F5344CB8AC3E}">
        <p14:creationId xmlns:p14="http://schemas.microsoft.com/office/powerpoint/2010/main" val="1224589814"/>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6000">
              <a:srgbClr val="003865"/>
            </a:gs>
            <a:gs pos="51000">
              <a:schemeClr val="bg1"/>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C818-06D2-DA83-FB24-911817E74189}"/>
              </a:ext>
            </a:extLst>
          </p:cNvPr>
          <p:cNvSpPr>
            <a:spLocks noGrp="1" noChangeAspect="1"/>
          </p:cNvSpPr>
          <p:nvPr>
            <p:ph type="title" hasCustomPrompt="1"/>
          </p:nvPr>
        </p:nvSpPr>
        <p:spPr>
          <a:xfrm>
            <a:off x="0" y="2823882"/>
            <a:ext cx="12192000" cy="1129553"/>
          </a:xfrm>
          <a:solidFill>
            <a:srgbClr val="003865"/>
          </a:solidFill>
        </p:spPr>
        <p:txBody>
          <a:bodyPr wrap="none" rIns="0" bIns="0" anchor="ctr" anchorCtr="0">
            <a:noAutofit/>
          </a:bodyPr>
          <a:lstStyle>
            <a:lvl1pPr algn="ctr">
              <a:defRPr>
                <a:solidFill>
                  <a:schemeClr val="bg1"/>
                </a:solidFill>
                <a:latin typeface="+mj-lt"/>
              </a:defRPr>
            </a:lvl1pPr>
          </a:lstStyle>
          <a:p>
            <a:r>
              <a:rPr lang="en-US" dirty="0"/>
              <a:t>Section Header</a:t>
            </a:r>
          </a:p>
        </p:txBody>
      </p:sp>
      <p:pic>
        <p:nvPicPr>
          <p:cNvPr id="4" name="Picture 3">
            <a:extLst>
              <a:ext uri="{FF2B5EF4-FFF2-40B4-BE49-F238E27FC236}">
                <a16:creationId xmlns:a16="http://schemas.microsoft.com/office/drawing/2014/main" id="{F2859A34-05FD-8BBA-D54F-3B344A4131DF}"/>
              </a:ext>
            </a:extLst>
          </p:cNvPr>
          <p:cNvPicPr>
            <a:picLocks noChangeAspect="1"/>
          </p:cNvPicPr>
          <p:nvPr userDrawn="1"/>
        </p:nvPicPr>
        <p:blipFill rotWithShape="1">
          <a:blip r:embed="rId2"/>
          <a:srcRect l="-3339" r="36671"/>
          <a:stretch/>
        </p:blipFill>
        <p:spPr>
          <a:xfrm>
            <a:off x="10399059" y="5983941"/>
            <a:ext cx="1613647" cy="607860"/>
          </a:xfrm>
          <a:prstGeom prst="rect">
            <a:avLst/>
          </a:prstGeom>
        </p:spPr>
      </p:pic>
    </p:spTree>
    <p:extLst>
      <p:ext uri="{BB962C8B-B14F-4D97-AF65-F5344CB8AC3E}">
        <p14:creationId xmlns:p14="http://schemas.microsoft.com/office/powerpoint/2010/main" val="1921760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w/ blue line border">
    <p:spTree>
      <p:nvGrpSpPr>
        <p:cNvPr id="1" name=""/>
        <p:cNvGrpSpPr/>
        <p:nvPr/>
      </p:nvGrpSpPr>
      <p:grpSpPr>
        <a:xfrm>
          <a:off x="0" y="0"/>
          <a:ext cx="0" cy="0"/>
          <a:chOff x="0" y="0"/>
          <a:chExt cx="0" cy="0"/>
        </a:xfrm>
      </p:grpSpPr>
      <p:sp>
        <p:nvSpPr>
          <p:cNvPr id="2" name="Holder 2"/>
          <p:cNvSpPr>
            <a:spLocks noGrp="1" noChangeAspect="1"/>
          </p:cNvSpPr>
          <p:nvPr>
            <p:ph type="ctrTitle" hasCustomPrompt="1"/>
          </p:nvPr>
        </p:nvSpPr>
        <p:spPr>
          <a:xfrm>
            <a:off x="403412" y="242047"/>
            <a:ext cx="11376212" cy="801143"/>
          </a:xfrm>
          <a:prstGeom prst="rect">
            <a:avLst/>
          </a:prstGeom>
        </p:spPr>
        <p:txBody>
          <a:bodyPr wrap="square" lIns="0" tIns="0" rIns="0" bIns="0" anchor="ctr" anchorCtr="0">
            <a:noAutofit/>
          </a:bodyPr>
          <a:lstStyle>
            <a:lvl1pPr>
              <a:defRPr sz="3883" b="1" i="0">
                <a:solidFill>
                  <a:srgbClr val="003865"/>
                </a:solidFill>
                <a:effectLst>
                  <a:outerShdw blurRad="38100" dist="38100" dir="2700000" algn="tl">
                    <a:srgbClr val="000000">
                      <a:alpha val="43137"/>
                    </a:srgbClr>
                  </a:outerShdw>
                </a:effectLst>
                <a:latin typeface="+mj-lt"/>
                <a:cs typeface="Calibri"/>
              </a:defRPr>
            </a:lvl1pPr>
          </a:lstStyle>
          <a:p>
            <a:r>
              <a:rPr lang="en-US" dirty="0"/>
              <a:t>Basic w/ Blue Line Border</a:t>
            </a:r>
            <a:endParaRPr dirty="0"/>
          </a:p>
        </p:txBody>
      </p:sp>
      <p:sp>
        <p:nvSpPr>
          <p:cNvPr id="11" name="TextBox 10">
            <a:extLst>
              <a:ext uri="{FF2B5EF4-FFF2-40B4-BE49-F238E27FC236}">
                <a16:creationId xmlns:a16="http://schemas.microsoft.com/office/drawing/2014/main" id="{F7DC53B4-7278-35F8-E1B3-23A4F86CBAA7}"/>
              </a:ext>
            </a:extLst>
          </p:cNvPr>
          <p:cNvSpPr txBox="1"/>
          <p:nvPr userDrawn="1"/>
        </p:nvSpPr>
        <p:spPr>
          <a:xfrm>
            <a:off x="403412" y="1043190"/>
            <a:ext cx="11376212" cy="5478634"/>
          </a:xfrm>
          <a:prstGeom prst="rect">
            <a:avLst/>
          </a:prstGeom>
          <a:noFill/>
          <a:ln w="6350">
            <a:solidFill>
              <a:srgbClr val="003865"/>
            </a:solidFill>
          </a:ln>
        </p:spPr>
        <p:txBody>
          <a:bodyPr wrap="square" rtlCol="0">
            <a:noAutofit/>
          </a:bodyPr>
          <a:lstStyle/>
          <a:p>
            <a:endParaRPr lang="en-US" sz="1588" dirty="0"/>
          </a:p>
        </p:txBody>
      </p:sp>
    </p:spTree>
    <p:extLst>
      <p:ext uri="{BB962C8B-B14F-4D97-AF65-F5344CB8AC3E}">
        <p14:creationId xmlns:p14="http://schemas.microsoft.com/office/powerpoint/2010/main" val="898778723"/>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no Border">
    <p:spTree>
      <p:nvGrpSpPr>
        <p:cNvPr id="1" name=""/>
        <p:cNvGrpSpPr/>
        <p:nvPr/>
      </p:nvGrpSpPr>
      <p:grpSpPr>
        <a:xfrm>
          <a:off x="0" y="0"/>
          <a:ext cx="0" cy="0"/>
          <a:chOff x="0" y="0"/>
          <a:chExt cx="0" cy="0"/>
        </a:xfrm>
      </p:grpSpPr>
      <p:sp>
        <p:nvSpPr>
          <p:cNvPr id="2" name="Holder 2"/>
          <p:cNvSpPr>
            <a:spLocks noGrp="1" noChangeAspect="1"/>
          </p:cNvSpPr>
          <p:nvPr>
            <p:ph type="ctrTitle" hasCustomPrompt="1"/>
          </p:nvPr>
        </p:nvSpPr>
        <p:spPr>
          <a:xfrm>
            <a:off x="403412" y="242047"/>
            <a:ext cx="11376212" cy="801143"/>
          </a:xfrm>
          <a:prstGeom prst="rect">
            <a:avLst/>
          </a:prstGeom>
        </p:spPr>
        <p:txBody>
          <a:bodyPr wrap="square" lIns="0" tIns="0" rIns="0" bIns="0" anchor="ctr" anchorCtr="0">
            <a:noAutofit/>
          </a:bodyPr>
          <a:lstStyle>
            <a:lvl1pPr>
              <a:defRPr sz="3883" b="1" i="0">
                <a:solidFill>
                  <a:srgbClr val="003865"/>
                </a:solidFill>
                <a:effectLst>
                  <a:outerShdw blurRad="38100" dist="38100" dir="2700000" algn="tl">
                    <a:srgbClr val="000000">
                      <a:alpha val="43137"/>
                    </a:srgbClr>
                  </a:outerShdw>
                </a:effectLst>
                <a:latin typeface="+mj-lt"/>
                <a:cs typeface="Calibri"/>
              </a:defRPr>
            </a:lvl1pPr>
          </a:lstStyle>
          <a:p>
            <a:r>
              <a:rPr lang="en-US" dirty="0"/>
              <a:t>Basic no Border</a:t>
            </a:r>
            <a:endParaRPr dirty="0"/>
          </a:p>
        </p:txBody>
      </p:sp>
      <p:cxnSp>
        <p:nvCxnSpPr>
          <p:cNvPr id="4" name="Straight Connector 3">
            <a:extLst>
              <a:ext uri="{FF2B5EF4-FFF2-40B4-BE49-F238E27FC236}">
                <a16:creationId xmlns:a16="http://schemas.microsoft.com/office/drawing/2014/main" id="{F2B86C5E-3D4C-5681-982F-AB0634B00CC5}"/>
              </a:ext>
            </a:extLst>
          </p:cNvPr>
          <p:cNvCxnSpPr/>
          <p:nvPr userDrawn="1"/>
        </p:nvCxnSpPr>
        <p:spPr>
          <a:xfrm>
            <a:off x="403412" y="1143000"/>
            <a:ext cx="11376212" cy="0"/>
          </a:xfrm>
          <a:prstGeom prst="line">
            <a:avLst/>
          </a:prstGeom>
          <a:ln>
            <a:solidFill>
              <a:srgbClr val="003865"/>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4FB85666-13EA-35F2-490E-A4AFA92A668E}"/>
              </a:ext>
            </a:extLst>
          </p:cNvPr>
          <p:cNvSpPr>
            <a:spLocks noGrp="1"/>
          </p:cNvSpPr>
          <p:nvPr>
            <p:ph type="body" sz="half" idx="2"/>
          </p:nvPr>
        </p:nvSpPr>
        <p:spPr>
          <a:xfrm>
            <a:off x="425823" y="1917273"/>
            <a:ext cx="5087471" cy="4437509"/>
          </a:xfrm>
          <a:prstGeom prst="rect">
            <a:avLst/>
          </a:prstGeom>
        </p:spPr>
        <p:txBody>
          <a:bodyPr/>
          <a:lstStyle>
            <a:lvl1pPr marL="459466" indent="-246543">
              <a:buFont typeface="Wingdings" panose="05000000000000000000" pitchFamily="2" charset="2"/>
              <a:buChar char="§"/>
              <a:defRPr sz="1765"/>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dirty="0"/>
              <a:t>Click to edit Master text styles</a:t>
            </a:r>
          </a:p>
        </p:txBody>
      </p:sp>
      <p:sp>
        <p:nvSpPr>
          <p:cNvPr id="6" name="Text Placeholder 3">
            <a:extLst>
              <a:ext uri="{FF2B5EF4-FFF2-40B4-BE49-F238E27FC236}">
                <a16:creationId xmlns:a16="http://schemas.microsoft.com/office/drawing/2014/main" id="{123C0EE8-A207-AEA5-7781-90C3D77C7A83}"/>
              </a:ext>
            </a:extLst>
          </p:cNvPr>
          <p:cNvSpPr>
            <a:spLocks noGrp="1"/>
          </p:cNvSpPr>
          <p:nvPr>
            <p:ph type="body" sz="half" idx="10"/>
          </p:nvPr>
        </p:nvSpPr>
        <p:spPr>
          <a:xfrm>
            <a:off x="414618" y="1277494"/>
            <a:ext cx="11376212" cy="505286"/>
          </a:xfrm>
          <a:prstGeom prst="rect">
            <a:avLst/>
          </a:prstGeom>
        </p:spPr>
        <p:txBody>
          <a:bodyPr/>
          <a:lstStyle>
            <a:lvl1pPr marL="0" indent="0">
              <a:buNone/>
              <a:defRPr sz="2118" b="1"/>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dirty="0"/>
              <a:t>Click to edit Master text styles</a:t>
            </a:r>
          </a:p>
        </p:txBody>
      </p:sp>
    </p:spTree>
    <p:extLst>
      <p:ext uri="{BB962C8B-B14F-4D97-AF65-F5344CB8AC3E}">
        <p14:creationId xmlns:p14="http://schemas.microsoft.com/office/powerpoint/2010/main" val="3223727813"/>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96117" y="185121"/>
            <a:ext cx="8955741" cy="658642"/>
          </a:xfrm>
        </p:spPr>
        <p:txBody>
          <a:bodyPr lIns="0" tIns="0" rIns="0" bIns="0"/>
          <a:lstStyle>
            <a:lvl1pPr>
              <a:defRPr sz="4280" b="1" i="0">
                <a:solidFill>
                  <a:srgbClr val="003F7F"/>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244411"/>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44411"/>
          </a:xfrm>
          <a:prstGeom prst="rect">
            <a:avLst/>
          </a:prstGeom>
        </p:spPr>
        <p:txBody>
          <a:bodyPr lIns="0" tIns="0" rIns="0" bIns="0"/>
          <a:lstStyle>
            <a:lvl1pPr algn="l">
              <a:defRPr>
                <a:solidFill>
                  <a:schemeClr val="tx1">
                    <a:tint val="75000"/>
                  </a:schemeClr>
                </a:solidFill>
              </a:defRPr>
            </a:lvl1pPr>
          </a:lstStyle>
          <a:p>
            <a:fld id="{3DF86AE4-8B8D-46F0-8FF5-5F7A97B24365}" type="datetime1">
              <a:rPr lang="en-US" smtClean="0"/>
              <a:t>4/17/2025</a:t>
            </a:fld>
            <a:endParaRPr lang="en-US"/>
          </a:p>
        </p:txBody>
      </p:sp>
      <p:sp>
        <p:nvSpPr>
          <p:cNvPr id="6" name="Holder 6"/>
          <p:cNvSpPr>
            <a:spLocks noGrp="1"/>
          </p:cNvSpPr>
          <p:nvPr>
            <p:ph type="sldNum" sz="quarter" idx="7"/>
          </p:nvPr>
        </p:nvSpPr>
        <p:spPr>
          <a:xfrm>
            <a:off x="11787189" y="6684019"/>
            <a:ext cx="244762" cy="108627"/>
          </a:xfrm>
          <a:prstGeom prst="rect">
            <a:avLst/>
          </a:prstGeom>
        </p:spPr>
        <p:txBody>
          <a:bodyPr lIns="0" tIns="0" rIns="0" bIns="0"/>
          <a:lstStyle>
            <a:lvl1pPr>
              <a:defRPr sz="706" b="0" i="0">
                <a:solidFill>
                  <a:schemeClr val="tx1"/>
                </a:solidFill>
                <a:latin typeface="Arial"/>
                <a:cs typeface="Arial"/>
              </a:defRPr>
            </a:lvl1pPr>
          </a:lstStyle>
          <a:p>
            <a:pPr marL="33619">
              <a:spcBef>
                <a:spcPts val="22"/>
              </a:spcBef>
            </a:pPr>
            <a:fld id="{81D60167-4931-47E6-BA6A-407CBD079E47}" type="slidenum">
              <a:rPr lang="en-US" spc="-22" smtClean="0"/>
              <a:pPr marL="33619">
                <a:spcBef>
                  <a:spcPts val="22"/>
                </a:spcBef>
              </a:pPr>
              <a:t>‹#›</a:t>
            </a:fld>
            <a:endParaRPr lang="en-US" spc="-22" dirty="0"/>
          </a:p>
        </p:txBody>
      </p:sp>
    </p:spTree>
    <p:extLst>
      <p:ext uri="{BB962C8B-B14F-4D97-AF65-F5344CB8AC3E}">
        <p14:creationId xmlns:p14="http://schemas.microsoft.com/office/powerpoint/2010/main" val="3987212854"/>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313765" y="268941"/>
            <a:ext cx="11564471" cy="658551"/>
          </a:xfrm>
        </p:spPr>
        <p:txBody>
          <a:bodyPr lIns="0" tIns="0" rIns="0" bIns="0"/>
          <a:lstStyle>
            <a:lvl1pPr algn="ctr">
              <a:defRPr sz="4280" b="1" i="0">
                <a:solidFill>
                  <a:srgbClr val="003865"/>
                </a:solidFill>
                <a:effectLst>
                  <a:outerShdw blurRad="38100" dist="38100" dir="2700000" algn="tl">
                    <a:srgbClr val="000000">
                      <a:alpha val="43137"/>
                    </a:srgbClr>
                  </a:outerShdw>
                </a:effectLst>
                <a:latin typeface="Calibri"/>
                <a:cs typeface="Calibri"/>
              </a:defRPr>
            </a:lvl1pPr>
          </a:lstStyle>
          <a:p>
            <a:r>
              <a:rPr lang="en-US" dirty="0"/>
              <a:t>Basic Slide</a:t>
            </a:r>
            <a:endParaRPr dirty="0"/>
          </a:p>
        </p:txBody>
      </p:sp>
    </p:spTree>
    <p:extLst>
      <p:ext uri="{BB962C8B-B14F-4D97-AF65-F5344CB8AC3E}">
        <p14:creationId xmlns:p14="http://schemas.microsoft.com/office/powerpoint/2010/main" val="671401752"/>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96117" y="185121"/>
            <a:ext cx="8955741" cy="658642"/>
          </a:xfrm>
        </p:spPr>
        <p:txBody>
          <a:bodyPr lIns="0" tIns="0" rIns="0" bIns="0"/>
          <a:lstStyle>
            <a:lvl1pPr>
              <a:defRPr sz="4280" b="1" i="0">
                <a:solidFill>
                  <a:srgbClr val="003F7F"/>
                </a:solidFill>
                <a:latin typeface="Calibri"/>
                <a:cs typeface="Calibri"/>
              </a:defRPr>
            </a:lvl1pPr>
          </a:lstStyle>
          <a:p>
            <a:endParaRPr/>
          </a:p>
        </p:txBody>
      </p:sp>
      <p:sp>
        <p:nvSpPr>
          <p:cNvPr id="3" name="Holder 3"/>
          <p:cNvSpPr>
            <a:spLocks noGrp="1"/>
          </p:cNvSpPr>
          <p:nvPr>
            <p:ph type="ftr" sz="quarter" idx="5"/>
          </p:nvPr>
        </p:nvSpPr>
        <p:spPr>
          <a:xfrm>
            <a:off x="4145280" y="6377940"/>
            <a:ext cx="3901440" cy="244411"/>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609600" y="6377940"/>
            <a:ext cx="2804160" cy="244411"/>
          </a:xfrm>
          <a:prstGeom prst="rect">
            <a:avLst/>
          </a:prstGeom>
        </p:spPr>
        <p:txBody>
          <a:bodyPr lIns="0" tIns="0" rIns="0" bIns="0"/>
          <a:lstStyle>
            <a:lvl1pPr algn="l">
              <a:defRPr>
                <a:solidFill>
                  <a:schemeClr val="tx1">
                    <a:tint val="75000"/>
                  </a:schemeClr>
                </a:solidFill>
              </a:defRPr>
            </a:lvl1pPr>
          </a:lstStyle>
          <a:p>
            <a:fld id="{550848B5-A2CB-44AD-9189-B15D6F739283}" type="datetime1">
              <a:rPr lang="en-US" smtClean="0"/>
              <a:t>4/17/2025</a:t>
            </a:fld>
            <a:endParaRPr lang="en-US"/>
          </a:p>
        </p:txBody>
      </p:sp>
      <p:sp>
        <p:nvSpPr>
          <p:cNvPr id="5" name="Holder 5"/>
          <p:cNvSpPr>
            <a:spLocks noGrp="1"/>
          </p:cNvSpPr>
          <p:nvPr>
            <p:ph type="sldNum" sz="quarter" idx="7"/>
          </p:nvPr>
        </p:nvSpPr>
        <p:spPr>
          <a:xfrm>
            <a:off x="11787189" y="6684019"/>
            <a:ext cx="244762" cy="108627"/>
          </a:xfrm>
          <a:prstGeom prst="rect">
            <a:avLst/>
          </a:prstGeom>
        </p:spPr>
        <p:txBody>
          <a:bodyPr lIns="0" tIns="0" rIns="0" bIns="0"/>
          <a:lstStyle>
            <a:lvl1pPr>
              <a:defRPr sz="706" b="0" i="0">
                <a:solidFill>
                  <a:schemeClr val="tx1"/>
                </a:solidFill>
                <a:latin typeface="Arial"/>
                <a:cs typeface="Arial"/>
              </a:defRPr>
            </a:lvl1pPr>
          </a:lstStyle>
          <a:p>
            <a:pPr marL="33619">
              <a:spcBef>
                <a:spcPts val="22"/>
              </a:spcBef>
            </a:pPr>
            <a:fld id="{81D60167-4931-47E6-BA6A-407CBD079E47}" type="slidenum">
              <a:rPr lang="en-US" spc="-22" smtClean="0"/>
              <a:pPr marL="33619">
                <a:spcBef>
                  <a:spcPts val="22"/>
                </a:spcBef>
              </a:pPr>
              <a:t>‹#›</a:t>
            </a:fld>
            <a:endParaRPr lang="en-US" spc="-22" dirty="0"/>
          </a:p>
        </p:txBody>
      </p:sp>
    </p:spTree>
    <p:extLst>
      <p:ext uri="{BB962C8B-B14F-4D97-AF65-F5344CB8AC3E}">
        <p14:creationId xmlns:p14="http://schemas.microsoft.com/office/powerpoint/2010/main" val="636598443"/>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244411"/>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600" y="6377940"/>
            <a:ext cx="2804160" cy="244411"/>
          </a:xfrm>
          <a:prstGeom prst="rect">
            <a:avLst/>
          </a:prstGeom>
        </p:spPr>
        <p:txBody>
          <a:bodyPr lIns="0" tIns="0" rIns="0" bIns="0"/>
          <a:lstStyle>
            <a:lvl1pPr algn="l">
              <a:defRPr>
                <a:solidFill>
                  <a:schemeClr val="tx1">
                    <a:tint val="75000"/>
                  </a:schemeClr>
                </a:solidFill>
              </a:defRPr>
            </a:lvl1pPr>
          </a:lstStyle>
          <a:p>
            <a:fld id="{83EFADE7-D52C-4C8E-B73B-99E5BFD89515}" type="datetime1">
              <a:rPr lang="en-US" smtClean="0"/>
              <a:t>4/17/2025</a:t>
            </a:fld>
            <a:endParaRPr lang="en-US"/>
          </a:p>
        </p:txBody>
      </p:sp>
      <p:sp>
        <p:nvSpPr>
          <p:cNvPr id="4" name="Holder 4"/>
          <p:cNvSpPr>
            <a:spLocks noGrp="1"/>
          </p:cNvSpPr>
          <p:nvPr>
            <p:ph type="sldNum" sz="quarter" idx="7"/>
          </p:nvPr>
        </p:nvSpPr>
        <p:spPr>
          <a:xfrm>
            <a:off x="11787189" y="6684019"/>
            <a:ext cx="244762" cy="108627"/>
          </a:xfrm>
          <a:prstGeom prst="rect">
            <a:avLst/>
          </a:prstGeom>
        </p:spPr>
        <p:txBody>
          <a:bodyPr lIns="0" tIns="0" rIns="0" bIns="0"/>
          <a:lstStyle>
            <a:lvl1pPr>
              <a:defRPr sz="706" b="0" i="0">
                <a:solidFill>
                  <a:schemeClr val="tx1"/>
                </a:solidFill>
                <a:latin typeface="Arial"/>
                <a:cs typeface="Arial"/>
              </a:defRPr>
            </a:lvl1pPr>
          </a:lstStyle>
          <a:p>
            <a:pPr marL="33619">
              <a:spcBef>
                <a:spcPts val="22"/>
              </a:spcBef>
            </a:pPr>
            <a:fld id="{81D60167-4931-47E6-BA6A-407CBD079E47}" type="slidenum">
              <a:rPr lang="en-US" spc="-22" smtClean="0"/>
              <a:pPr marL="33619">
                <a:spcBef>
                  <a:spcPts val="22"/>
                </a:spcBef>
              </a:pPr>
              <a:t>‹#›</a:t>
            </a:fld>
            <a:endParaRPr lang="en-US" spc="-22" dirty="0"/>
          </a:p>
        </p:txBody>
      </p:sp>
    </p:spTree>
    <p:extLst>
      <p:ext uri="{BB962C8B-B14F-4D97-AF65-F5344CB8AC3E}">
        <p14:creationId xmlns:p14="http://schemas.microsoft.com/office/powerpoint/2010/main" val="3432296279"/>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1-turq">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chor="t"/>
          <a:lstStyle>
            <a:lvl1pPr>
              <a:defRPr>
                <a:solidFill>
                  <a:srgbClr val="003865"/>
                </a:solidFill>
              </a:defRPr>
            </a:lvl1pPr>
          </a:lstStyle>
          <a:p>
            <a:r>
              <a:rPr lang="en-US" dirty="0"/>
              <a:t>Click to edit Master title style</a:t>
            </a:r>
          </a:p>
        </p:txBody>
      </p:sp>
      <p:sp>
        <p:nvSpPr>
          <p:cNvPr id="3" name="Content Placeholder 2"/>
          <p:cNvSpPr>
            <a:spLocks noGrp="1"/>
          </p:cNvSpPr>
          <p:nvPr>
            <p:ph idx="1"/>
          </p:nvPr>
        </p:nvSpPr>
        <p:spPr>
          <a:xfrm>
            <a:off x="838200" y="2404952"/>
            <a:ext cx="10577472" cy="3708082"/>
          </a:xfrm>
        </p:spPr>
        <p:txBody>
          <a:bodyPr/>
          <a:lstStyle/>
          <a:p>
            <a:pPr lvl="0"/>
            <a:r>
              <a:rPr lang="en-US" dirty="0"/>
              <a:t>Edit Master text styles</a:t>
            </a:r>
          </a:p>
        </p:txBody>
      </p:sp>
      <p:cxnSp>
        <p:nvCxnSpPr>
          <p:cNvPr id="7" name="Straight Connector 6"/>
          <p:cNvCxnSpPr/>
          <p:nvPr/>
        </p:nvCxnSpPr>
        <p:spPr>
          <a:xfrm>
            <a:off x="838200" y="665018"/>
            <a:ext cx="1145771" cy="0"/>
          </a:xfrm>
          <a:prstGeom prst="line">
            <a:avLst/>
          </a:prstGeom>
          <a:ln w="76200">
            <a:solidFill>
              <a:srgbClr val="003865"/>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25A6173-57A0-17F9-30C1-1F6A07721556}"/>
              </a:ext>
            </a:extLst>
          </p:cNvPr>
          <p:cNvPicPr>
            <a:picLocks noChangeAspect="1"/>
          </p:cNvPicPr>
          <p:nvPr userDrawn="1"/>
        </p:nvPicPr>
        <p:blipFill>
          <a:blip r:embed="rId2"/>
          <a:stretch>
            <a:fillRect/>
          </a:stretch>
        </p:blipFill>
        <p:spPr>
          <a:xfrm>
            <a:off x="10348780" y="317468"/>
            <a:ext cx="1066892" cy="451143"/>
          </a:xfrm>
          <a:prstGeom prst="rect">
            <a:avLst/>
          </a:prstGeom>
        </p:spPr>
      </p:pic>
      <p:sp>
        <p:nvSpPr>
          <p:cNvPr id="17" name="TextBox 16">
            <a:extLst>
              <a:ext uri="{FF2B5EF4-FFF2-40B4-BE49-F238E27FC236}">
                <a16:creationId xmlns:a16="http://schemas.microsoft.com/office/drawing/2014/main" id="{E6846D77-12D3-2612-24FB-050734EAFEA0}"/>
              </a:ext>
            </a:extLst>
          </p:cNvPr>
          <p:cNvSpPr txBox="1"/>
          <p:nvPr userDrawn="1"/>
        </p:nvSpPr>
        <p:spPr>
          <a:xfrm>
            <a:off x="300646" y="6317426"/>
            <a:ext cx="4930590" cy="246221"/>
          </a:xfrm>
          <a:prstGeom prst="rect">
            <a:avLst/>
          </a:prstGeom>
          <a:noFill/>
        </p:spPr>
        <p:txBody>
          <a:bodyPr wrap="square" rtlCol="0">
            <a:spAutoFit/>
          </a:bodyPr>
          <a:lstStyle/>
          <a:p>
            <a:r>
              <a:rPr lang="en-US" sz="1000" dirty="0">
                <a:solidFill>
                  <a:schemeClr val="tx1"/>
                </a:solidFill>
              </a:rPr>
              <a:t>© 2024 CSURMA - All rights reserved. </a:t>
            </a:r>
          </a:p>
        </p:txBody>
      </p:sp>
      <p:sp>
        <p:nvSpPr>
          <p:cNvPr id="4" name="Slide Number Placeholder 5">
            <a:extLst>
              <a:ext uri="{FF2B5EF4-FFF2-40B4-BE49-F238E27FC236}">
                <a16:creationId xmlns:a16="http://schemas.microsoft.com/office/drawing/2014/main" id="{3983961E-FD19-AE7F-B126-3C55871F449C}"/>
              </a:ext>
            </a:extLst>
          </p:cNvPr>
          <p:cNvSpPr>
            <a:spLocks noGrp="1"/>
          </p:cNvSpPr>
          <p:nvPr>
            <p:ph type="sldNum" sz="quarter" idx="4"/>
          </p:nvPr>
        </p:nvSpPr>
        <p:spPr>
          <a:xfrm>
            <a:off x="4755336" y="6383829"/>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856525B1-14D3-4043-96C3-3E66F944D188}" type="slidenum">
              <a:rPr lang="en-US" smtClean="0"/>
              <a:pPr/>
              <a:t>‹#›</a:t>
            </a:fld>
            <a:endParaRPr lang="en-US" dirty="0"/>
          </a:p>
        </p:txBody>
      </p:sp>
    </p:spTree>
    <p:extLst>
      <p:ext uri="{BB962C8B-B14F-4D97-AF65-F5344CB8AC3E}">
        <p14:creationId xmlns:p14="http://schemas.microsoft.com/office/powerpoint/2010/main" val="3038631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4528-ABBC-450A-9CCA-292BDA95102E}"/>
              </a:ext>
            </a:extLst>
          </p:cNvPr>
          <p:cNvSpPr>
            <a:spLocks noGrp="1"/>
          </p:cNvSpPr>
          <p:nvPr>
            <p:ph type="title"/>
          </p:nvPr>
        </p:nvSpPr>
        <p:spPr>
          <a:xfrm>
            <a:off x="302766" y="194354"/>
            <a:ext cx="11605083" cy="313661"/>
          </a:xfrm>
        </p:spPr>
        <p:txBody>
          <a:bodyPr/>
          <a:lstStyle>
            <a:lvl1pPr>
              <a:defRPr sz="2038"/>
            </a:lvl1pPr>
          </a:lstStyle>
          <a:p>
            <a:r>
              <a:rPr lang="en-US" dirty="0"/>
              <a:t>Click to edit Master title style</a:t>
            </a:r>
            <a:endParaRPr lang="en-IN" dirty="0"/>
          </a:p>
        </p:txBody>
      </p:sp>
      <p:sp>
        <p:nvSpPr>
          <p:cNvPr id="3" name="Date Placeholder 2">
            <a:extLst>
              <a:ext uri="{FF2B5EF4-FFF2-40B4-BE49-F238E27FC236}">
                <a16:creationId xmlns:a16="http://schemas.microsoft.com/office/drawing/2014/main" id="{09A7A566-266D-4FB9-8A89-2D5023038AEE}"/>
              </a:ext>
            </a:extLst>
          </p:cNvPr>
          <p:cNvSpPr>
            <a:spLocks noGrp="1"/>
          </p:cNvSpPr>
          <p:nvPr>
            <p:ph type="dt" sz="half" idx="10"/>
          </p:nvPr>
        </p:nvSpPr>
        <p:spPr>
          <a:xfrm>
            <a:off x="609600" y="6377941"/>
            <a:ext cx="2804160" cy="244411"/>
          </a:xfrm>
          <a:prstGeom prst="rect">
            <a:avLst/>
          </a:prstGeom>
        </p:spPr>
        <p:txBody>
          <a:bodyPr/>
          <a:lstStyle/>
          <a:p>
            <a:fld id="{6EBA87D4-793A-48A1-8AE3-ACA333136EA9}" type="datetime1">
              <a:rPr lang="en-US" smtClean="0"/>
              <a:t>4/17/2025</a:t>
            </a:fld>
            <a:endParaRPr lang="en-IN" dirty="0"/>
          </a:p>
        </p:txBody>
      </p:sp>
      <p:sp>
        <p:nvSpPr>
          <p:cNvPr id="4" name="Footer Placeholder 3">
            <a:extLst>
              <a:ext uri="{FF2B5EF4-FFF2-40B4-BE49-F238E27FC236}">
                <a16:creationId xmlns:a16="http://schemas.microsoft.com/office/drawing/2014/main" id="{625B83CF-B15C-4254-9AD8-7D84805E144D}"/>
              </a:ext>
            </a:extLst>
          </p:cNvPr>
          <p:cNvSpPr>
            <a:spLocks noGrp="1"/>
          </p:cNvSpPr>
          <p:nvPr>
            <p:ph type="ftr" sz="quarter" idx="11"/>
          </p:nvPr>
        </p:nvSpPr>
        <p:spPr>
          <a:xfrm>
            <a:off x="4145280" y="6377941"/>
            <a:ext cx="3901440" cy="244411"/>
          </a:xfrm>
          <a:prstGeom prst="rect">
            <a:avLst/>
          </a:prstGeom>
        </p:spPr>
        <p:txBody>
          <a:bodyPr/>
          <a:lstStyle/>
          <a:p>
            <a:endParaRPr lang="en-IN" dirty="0"/>
          </a:p>
        </p:txBody>
      </p:sp>
      <p:sp>
        <p:nvSpPr>
          <p:cNvPr id="5" name="Slide Number Placeholder 4">
            <a:extLst>
              <a:ext uri="{FF2B5EF4-FFF2-40B4-BE49-F238E27FC236}">
                <a16:creationId xmlns:a16="http://schemas.microsoft.com/office/drawing/2014/main" id="{9DF020E7-FA4C-4200-B27E-9396BC820408}"/>
              </a:ext>
            </a:extLst>
          </p:cNvPr>
          <p:cNvSpPr>
            <a:spLocks noGrp="1"/>
          </p:cNvSpPr>
          <p:nvPr>
            <p:ph type="sldNum" sz="quarter" idx="12"/>
          </p:nvPr>
        </p:nvSpPr>
        <p:spPr>
          <a:xfrm>
            <a:off x="11787189" y="6684019"/>
            <a:ext cx="244762" cy="108627"/>
          </a:xfrm>
          <a:prstGeom prst="rect">
            <a:avLst/>
          </a:prstGeom>
        </p:spPr>
        <p:txBody>
          <a:bodyPr/>
          <a:lstStyle/>
          <a:p>
            <a:fld id="{FB6D3DF3-FE4B-4B40-B19D-6139B6148292}" type="slidenum">
              <a:rPr lang="en-IN" smtClean="0"/>
              <a:t>‹#›</a:t>
            </a:fld>
            <a:endParaRPr lang="en-IN" dirty="0"/>
          </a:p>
        </p:txBody>
      </p:sp>
      <p:sp>
        <p:nvSpPr>
          <p:cNvPr id="7" name="Text Placeholder 6">
            <a:extLst>
              <a:ext uri="{FF2B5EF4-FFF2-40B4-BE49-F238E27FC236}">
                <a16:creationId xmlns:a16="http://schemas.microsoft.com/office/drawing/2014/main" id="{402C3E3A-07B3-422D-A32A-2BD8C82D3C65}"/>
              </a:ext>
            </a:extLst>
          </p:cNvPr>
          <p:cNvSpPr>
            <a:spLocks noGrp="1"/>
          </p:cNvSpPr>
          <p:nvPr>
            <p:ph type="body" sz="quarter" idx="13" hasCustomPrompt="1"/>
          </p:nvPr>
        </p:nvSpPr>
        <p:spPr>
          <a:xfrm>
            <a:off x="303214" y="767034"/>
            <a:ext cx="11601450" cy="247650"/>
          </a:xfrm>
          <a:prstGeom prst="rect">
            <a:avLst/>
          </a:prstGeom>
        </p:spPr>
        <p:txBody>
          <a:bodyPr anchor="ctr">
            <a:noAutofit/>
          </a:bodyPr>
          <a:lstStyle>
            <a:lvl1pPr marL="0" indent="0">
              <a:buFontTx/>
              <a:buNone/>
              <a:defRPr sz="728">
                <a:solidFill>
                  <a:schemeClr val="tx2">
                    <a:lumMod val="50000"/>
                    <a:lumOff val="50000"/>
                  </a:schemeClr>
                </a:solidFill>
              </a:defRPr>
            </a:lvl1pPr>
          </a:lstStyle>
          <a:p>
            <a:pPr lvl="0"/>
            <a:r>
              <a:rPr lang="en-US" dirty="0"/>
              <a:t>Click to edit Master text styles</a:t>
            </a:r>
          </a:p>
        </p:txBody>
      </p:sp>
      <p:sp>
        <p:nvSpPr>
          <p:cNvPr id="10" name="Picture Placeholder 9">
            <a:extLst>
              <a:ext uri="{FF2B5EF4-FFF2-40B4-BE49-F238E27FC236}">
                <a16:creationId xmlns:a16="http://schemas.microsoft.com/office/drawing/2014/main" id="{A17614F3-5C8F-4D1A-99A8-8FA8D423D7B7}"/>
              </a:ext>
            </a:extLst>
          </p:cNvPr>
          <p:cNvSpPr>
            <a:spLocks noGrp="1"/>
          </p:cNvSpPr>
          <p:nvPr>
            <p:ph type="pic" sz="quarter" idx="14"/>
          </p:nvPr>
        </p:nvSpPr>
        <p:spPr>
          <a:xfrm>
            <a:off x="440278" y="1675498"/>
            <a:ext cx="4436007" cy="4492055"/>
          </a:xfrm>
          <a:custGeom>
            <a:avLst/>
            <a:gdLst>
              <a:gd name="connsiteX0" fmla="*/ 0 w 4436007"/>
              <a:gd name="connsiteY0" fmla="*/ 0 h 4492055"/>
              <a:gd name="connsiteX1" fmla="*/ 4436007 w 4436007"/>
              <a:gd name="connsiteY1" fmla="*/ 0 h 4492055"/>
              <a:gd name="connsiteX2" fmla="*/ 4436007 w 4436007"/>
              <a:gd name="connsiteY2" fmla="*/ 4492055 h 4492055"/>
              <a:gd name="connsiteX3" fmla="*/ 0 w 4436007"/>
              <a:gd name="connsiteY3" fmla="*/ 4492055 h 4492055"/>
            </a:gdLst>
            <a:ahLst/>
            <a:cxnLst>
              <a:cxn ang="0">
                <a:pos x="connsiteX0" y="connsiteY0"/>
              </a:cxn>
              <a:cxn ang="0">
                <a:pos x="connsiteX1" y="connsiteY1"/>
              </a:cxn>
              <a:cxn ang="0">
                <a:pos x="connsiteX2" y="connsiteY2"/>
              </a:cxn>
              <a:cxn ang="0">
                <a:pos x="connsiteX3" y="connsiteY3"/>
              </a:cxn>
            </a:cxnLst>
            <a:rect l="l" t="t" r="r" b="b"/>
            <a:pathLst>
              <a:path w="4436007" h="4492055">
                <a:moveTo>
                  <a:pt x="0" y="0"/>
                </a:moveTo>
                <a:lnTo>
                  <a:pt x="4436007" y="0"/>
                </a:lnTo>
                <a:lnTo>
                  <a:pt x="4436007" y="4492055"/>
                </a:lnTo>
                <a:lnTo>
                  <a:pt x="0" y="4492055"/>
                </a:lnTo>
                <a:close/>
              </a:path>
            </a:pathLst>
          </a:custGeom>
        </p:spPr>
        <p:txBody>
          <a:bodyPr wrap="square">
            <a:noAutofit/>
          </a:bodyPr>
          <a:lstStyle/>
          <a:p>
            <a:endParaRPr lang="en-US"/>
          </a:p>
        </p:txBody>
      </p:sp>
    </p:spTree>
    <p:extLst>
      <p:ext uri="{BB962C8B-B14F-4D97-AF65-F5344CB8AC3E}">
        <p14:creationId xmlns:p14="http://schemas.microsoft.com/office/powerpoint/2010/main" val="2155871388"/>
      </p:ext>
    </p:extLst>
  </p:cSld>
  <p:clrMapOvr>
    <a:masterClrMapping/>
  </p:clrMapOvr>
  <p:extLst>
    <p:ext uri="{DCECCB84-F9BA-43D5-87BE-67443E8EF086}">
      <p15:sldGuideLst xmlns:p15="http://schemas.microsoft.com/office/powerpoint/2012/main">
        <p15:guide id="1" orient="horz" pos="4752">
          <p15:clr>
            <a:srgbClr val="FBAE40"/>
          </p15:clr>
        </p15:guide>
        <p15:guide id="2" pos="837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DFC70-0560-43E5-BB98-296412BDDDC0}"/>
              </a:ext>
            </a:extLst>
          </p:cNvPr>
          <p:cNvSpPr>
            <a:spLocks noGrp="1"/>
          </p:cNvSpPr>
          <p:nvPr>
            <p:ph type="title"/>
          </p:nvPr>
        </p:nvSpPr>
        <p:spPr>
          <a:xfrm rot="16200000">
            <a:off x="967475" y="2703874"/>
            <a:ext cx="6707189" cy="1492716"/>
          </a:xfrm>
        </p:spPr>
        <p:txBody>
          <a:bodyPr/>
          <a:lstStyle>
            <a:lvl1pPr algn="ctr">
              <a:defRPr>
                <a:solidFill>
                  <a:schemeClr val="tx2"/>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CD537C0D-2545-47A2-8FB6-CC81921688D0}"/>
              </a:ext>
            </a:extLst>
          </p:cNvPr>
          <p:cNvSpPr>
            <a:spLocks noGrp="1"/>
          </p:cNvSpPr>
          <p:nvPr>
            <p:ph type="pic" sz="quarter" idx="13"/>
          </p:nvPr>
        </p:nvSpPr>
        <p:spPr>
          <a:xfrm>
            <a:off x="0" y="3"/>
            <a:ext cx="3363040" cy="6881809"/>
          </a:xfrm>
          <a:custGeom>
            <a:avLst/>
            <a:gdLst>
              <a:gd name="connsiteX0" fmla="*/ 0 w 3067050"/>
              <a:gd name="connsiteY0" fmla="*/ 0 h 6881809"/>
              <a:gd name="connsiteX1" fmla="*/ 3067050 w 3067050"/>
              <a:gd name="connsiteY1" fmla="*/ 0 h 6881809"/>
              <a:gd name="connsiteX2" fmla="*/ 3067050 w 3067050"/>
              <a:gd name="connsiteY2" fmla="*/ 6881809 h 6881809"/>
              <a:gd name="connsiteX3" fmla="*/ 0 w 3067050"/>
              <a:gd name="connsiteY3" fmla="*/ 6881809 h 6881809"/>
            </a:gdLst>
            <a:ahLst/>
            <a:cxnLst>
              <a:cxn ang="0">
                <a:pos x="connsiteX0" y="connsiteY0"/>
              </a:cxn>
              <a:cxn ang="0">
                <a:pos x="connsiteX1" y="connsiteY1"/>
              </a:cxn>
              <a:cxn ang="0">
                <a:pos x="connsiteX2" y="connsiteY2"/>
              </a:cxn>
              <a:cxn ang="0">
                <a:pos x="connsiteX3" y="connsiteY3"/>
              </a:cxn>
            </a:cxnLst>
            <a:rect l="l" t="t" r="r" b="b"/>
            <a:pathLst>
              <a:path w="3067050" h="6881809">
                <a:moveTo>
                  <a:pt x="0" y="0"/>
                </a:moveTo>
                <a:lnTo>
                  <a:pt x="3067050" y="0"/>
                </a:lnTo>
                <a:lnTo>
                  <a:pt x="3067050" y="6881809"/>
                </a:lnTo>
                <a:lnTo>
                  <a:pt x="0" y="6881809"/>
                </a:lnTo>
                <a:close/>
              </a:path>
            </a:pathLst>
          </a:custGeom>
        </p:spPr>
        <p:txBody>
          <a:bodyPr wrap="square">
            <a:noAutofit/>
          </a:bodyPr>
          <a:lstStyle/>
          <a:p>
            <a:endParaRPr lang="en-US"/>
          </a:p>
        </p:txBody>
      </p:sp>
      <p:sp>
        <p:nvSpPr>
          <p:cNvPr id="3" name="Date Placeholder 2">
            <a:extLst>
              <a:ext uri="{FF2B5EF4-FFF2-40B4-BE49-F238E27FC236}">
                <a16:creationId xmlns:a16="http://schemas.microsoft.com/office/drawing/2014/main" id="{2CD559C9-D3A2-4BF9-B596-36F14027CD33}"/>
              </a:ext>
            </a:extLst>
          </p:cNvPr>
          <p:cNvSpPr>
            <a:spLocks noGrp="1"/>
          </p:cNvSpPr>
          <p:nvPr>
            <p:ph type="dt" sz="half" idx="10"/>
          </p:nvPr>
        </p:nvSpPr>
        <p:spPr>
          <a:xfrm>
            <a:off x="609600" y="6377941"/>
            <a:ext cx="2804160" cy="244411"/>
          </a:xfrm>
          <a:prstGeom prst="rect">
            <a:avLst/>
          </a:prstGeom>
        </p:spPr>
        <p:txBody>
          <a:bodyPr/>
          <a:lstStyle/>
          <a:p>
            <a:fld id="{EF556457-A7D1-49C8-ABE0-9021EBBC5BFD}" type="datetime1">
              <a:rPr lang="en-US" smtClean="0"/>
              <a:t>4/17/2025</a:t>
            </a:fld>
            <a:endParaRPr lang="en-US" dirty="0"/>
          </a:p>
        </p:txBody>
      </p:sp>
      <p:sp>
        <p:nvSpPr>
          <p:cNvPr id="4" name="Footer Placeholder 3">
            <a:extLst>
              <a:ext uri="{FF2B5EF4-FFF2-40B4-BE49-F238E27FC236}">
                <a16:creationId xmlns:a16="http://schemas.microsoft.com/office/drawing/2014/main" id="{E99A4725-EF67-4E3F-B775-27EE0A957245}"/>
              </a:ext>
            </a:extLst>
          </p:cNvPr>
          <p:cNvSpPr>
            <a:spLocks noGrp="1"/>
          </p:cNvSpPr>
          <p:nvPr>
            <p:ph type="ftr" sz="quarter" idx="11"/>
          </p:nvPr>
        </p:nvSpPr>
        <p:spPr>
          <a:xfrm>
            <a:off x="4145280" y="6377941"/>
            <a:ext cx="3901440" cy="244411"/>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953871D-ED8D-4C06-A8E8-9BD2C3913FB3}"/>
              </a:ext>
            </a:extLst>
          </p:cNvPr>
          <p:cNvSpPr>
            <a:spLocks noGrp="1"/>
          </p:cNvSpPr>
          <p:nvPr>
            <p:ph type="sldNum" sz="quarter" idx="12"/>
          </p:nvPr>
        </p:nvSpPr>
        <p:spPr>
          <a:xfrm>
            <a:off x="11787189" y="6684019"/>
            <a:ext cx="244762" cy="108627"/>
          </a:xfrm>
          <a:prstGeom prst="rect">
            <a:avLst/>
          </a:prstGeom>
        </p:spPr>
        <p:txBody>
          <a:bodyPr/>
          <a:lstStyle/>
          <a:p>
            <a:fld id="{7F58A900-318F-4A2C-B005-C5D1CA48C490}" type="slidenum">
              <a:rPr lang="en-US" smtClean="0"/>
              <a:pPr/>
              <a:t>‹#›</a:t>
            </a:fld>
            <a:endParaRPr lang="en-US" dirty="0"/>
          </a:p>
        </p:txBody>
      </p:sp>
    </p:spTree>
    <p:extLst>
      <p:ext uri="{BB962C8B-B14F-4D97-AF65-F5344CB8AC3E}">
        <p14:creationId xmlns:p14="http://schemas.microsoft.com/office/powerpoint/2010/main" val="2440683799"/>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6118" y="185120"/>
            <a:ext cx="8769772" cy="746358"/>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09600" y="6377941"/>
            <a:ext cx="2804160" cy="244411"/>
          </a:xfrm>
          <a:prstGeom prst="rect">
            <a:avLst/>
          </a:prstGeom>
        </p:spPr>
        <p:txBody>
          <a:bodyPr/>
          <a:lstStyle/>
          <a:p>
            <a:fld id="{89FFAA4B-1DBB-45DC-86EE-69E365529802}" type="datetime1">
              <a:rPr lang="en-US" smtClean="0"/>
              <a:t>4/17/2025</a:t>
            </a:fld>
            <a:endParaRPr lang="en-US"/>
          </a:p>
        </p:txBody>
      </p:sp>
      <p:sp>
        <p:nvSpPr>
          <p:cNvPr id="4" name="Footer Placeholder 3"/>
          <p:cNvSpPr>
            <a:spLocks noGrp="1"/>
          </p:cNvSpPr>
          <p:nvPr>
            <p:ph type="ftr" sz="quarter" idx="11"/>
          </p:nvPr>
        </p:nvSpPr>
        <p:spPr>
          <a:xfrm>
            <a:off x="4145280" y="6377941"/>
            <a:ext cx="3901440" cy="244411"/>
          </a:xfrm>
          <a:prstGeom prst="rect">
            <a:avLst/>
          </a:prstGeom>
        </p:spPr>
        <p:txBody>
          <a:bodyPr/>
          <a:lstStyle/>
          <a:p>
            <a:endParaRPr lang="en-US"/>
          </a:p>
        </p:txBody>
      </p:sp>
      <p:sp>
        <p:nvSpPr>
          <p:cNvPr id="5" name="Slide Number Placeholder 4"/>
          <p:cNvSpPr>
            <a:spLocks noGrp="1"/>
          </p:cNvSpPr>
          <p:nvPr>
            <p:ph type="sldNum" sz="quarter" idx="12"/>
          </p:nvPr>
        </p:nvSpPr>
        <p:spPr>
          <a:xfrm>
            <a:off x="11787189" y="6684019"/>
            <a:ext cx="244762" cy="108627"/>
          </a:xfrm>
          <a:prstGeom prst="rect">
            <a:avLst/>
          </a:prstGeom>
        </p:spPr>
        <p:txBody>
          <a:bodyPr/>
          <a:lstStyle/>
          <a:p>
            <a:fld id="{3E5299E3-F75B-4698-9B4B-0E7036DE40D6}" type="slidenum">
              <a:rPr lang="en-US" smtClean="0"/>
              <a:t>‹#›</a:t>
            </a:fld>
            <a:endParaRPr lang="en-US" dirty="0"/>
          </a:p>
        </p:txBody>
      </p:sp>
      <p:sp>
        <p:nvSpPr>
          <p:cNvPr id="11" name="Picture Placeholder 10">
            <a:extLst>
              <a:ext uri="{FF2B5EF4-FFF2-40B4-BE49-F238E27FC236}">
                <a16:creationId xmlns:a16="http://schemas.microsoft.com/office/drawing/2014/main" id="{36F522D7-8B9C-4F4C-80A9-EC878D5F3559}"/>
              </a:ext>
            </a:extLst>
          </p:cNvPr>
          <p:cNvSpPr>
            <a:spLocks noGrp="1"/>
          </p:cNvSpPr>
          <p:nvPr>
            <p:ph type="pic" sz="quarter" idx="13"/>
          </p:nvPr>
        </p:nvSpPr>
        <p:spPr>
          <a:xfrm>
            <a:off x="432146" y="1484580"/>
            <a:ext cx="4028213" cy="4762005"/>
          </a:xfrm>
          <a:custGeom>
            <a:avLst/>
            <a:gdLst>
              <a:gd name="connsiteX0" fmla="*/ 0 w 3021160"/>
              <a:gd name="connsiteY0" fmla="*/ 0 h 4762005"/>
              <a:gd name="connsiteX1" fmla="*/ 3021160 w 3021160"/>
              <a:gd name="connsiteY1" fmla="*/ 0 h 4762005"/>
              <a:gd name="connsiteX2" fmla="*/ 3021160 w 3021160"/>
              <a:gd name="connsiteY2" fmla="*/ 4762005 h 4762005"/>
              <a:gd name="connsiteX3" fmla="*/ 0 w 3021160"/>
              <a:gd name="connsiteY3" fmla="*/ 4762005 h 4762005"/>
            </a:gdLst>
            <a:ahLst/>
            <a:cxnLst>
              <a:cxn ang="0">
                <a:pos x="connsiteX0" y="connsiteY0"/>
              </a:cxn>
              <a:cxn ang="0">
                <a:pos x="connsiteX1" y="connsiteY1"/>
              </a:cxn>
              <a:cxn ang="0">
                <a:pos x="connsiteX2" y="connsiteY2"/>
              </a:cxn>
              <a:cxn ang="0">
                <a:pos x="connsiteX3" y="connsiteY3"/>
              </a:cxn>
            </a:cxnLst>
            <a:rect l="l" t="t" r="r" b="b"/>
            <a:pathLst>
              <a:path w="3021160" h="4762005">
                <a:moveTo>
                  <a:pt x="0" y="0"/>
                </a:moveTo>
                <a:lnTo>
                  <a:pt x="3021160" y="0"/>
                </a:lnTo>
                <a:lnTo>
                  <a:pt x="3021160" y="4762005"/>
                </a:lnTo>
                <a:lnTo>
                  <a:pt x="0" y="4762005"/>
                </a:lnTo>
                <a:close/>
              </a:path>
            </a:pathLst>
          </a:custGeom>
        </p:spPr>
        <p:txBody>
          <a:bodyPr wrap="square">
            <a:noAutofit/>
          </a:bodyPr>
          <a:lstStyle/>
          <a:p>
            <a:endParaRPr lang="en-US"/>
          </a:p>
        </p:txBody>
      </p:sp>
    </p:spTree>
    <p:extLst>
      <p:ext uri="{BB962C8B-B14F-4D97-AF65-F5344CB8AC3E}">
        <p14:creationId xmlns:p14="http://schemas.microsoft.com/office/powerpoint/2010/main" val="526261308"/>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332A-36CA-C4E1-1AEC-6A28921BA44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465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1-crim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p:txBody>
      </p:sp>
      <p:pic>
        <p:nvPicPr>
          <p:cNvPr id="4" name="Picture 3">
            <a:extLst>
              <a:ext uri="{FF2B5EF4-FFF2-40B4-BE49-F238E27FC236}">
                <a16:creationId xmlns:a16="http://schemas.microsoft.com/office/drawing/2014/main" id="{0885D4E0-3247-3FD3-E9AC-1BECE08A599A}"/>
              </a:ext>
            </a:extLst>
          </p:cNvPr>
          <p:cNvPicPr>
            <a:picLocks noChangeAspect="1"/>
          </p:cNvPicPr>
          <p:nvPr userDrawn="1"/>
        </p:nvPicPr>
        <p:blipFill>
          <a:blip r:embed="rId2"/>
          <a:stretch>
            <a:fillRect/>
          </a:stretch>
        </p:blipFill>
        <p:spPr>
          <a:xfrm>
            <a:off x="10348780" y="421061"/>
            <a:ext cx="1066892" cy="451143"/>
          </a:xfrm>
          <a:prstGeom prst="rect">
            <a:avLst/>
          </a:prstGeom>
        </p:spPr>
      </p:pic>
      <p:sp>
        <p:nvSpPr>
          <p:cNvPr id="5" name="TextBox 4">
            <a:extLst>
              <a:ext uri="{FF2B5EF4-FFF2-40B4-BE49-F238E27FC236}">
                <a16:creationId xmlns:a16="http://schemas.microsoft.com/office/drawing/2014/main" id="{CD2BBF7D-228C-5EBA-3151-01FBD7A9AD00}"/>
              </a:ext>
            </a:extLst>
          </p:cNvPr>
          <p:cNvSpPr txBox="1"/>
          <p:nvPr userDrawn="1"/>
        </p:nvSpPr>
        <p:spPr>
          <a:xfrm>
            <a:off x="300646" y="6317426"/>
            <a:ext cx="4930590" cy="246221"/>
          </a:xfrm>
          <a:prstGeom prst="rect">
            <a:avLst/>
          </a:prstGeom>
          <a:noFill/>
        </p:spPr>
        <p:txBody>
          <a:bodyPr wrap="square" rtlCol="0">
            <a:spAutoFit/>
          </a:bodyPr>
          <a:lstStyle/>
          <a:p>
            <a:r>
              <a:rPr lang="en-US" sz="1000" dirty="0">
                <a:solidFill>
                  <a:schemeClr val="tx1"/>
                </a:solidFill>
              </a:rPr>
              <a:t>© 2024 CSURMA - All rights reserved. </a:t>
            </a:r>
          </a:p>
        </p:txBody>
      </p:sp>
      <p:sp>
        <p:nvSpPr>
          <p:cNvPr id="7" name="Slide Number Placeholder 5">
            <a:extLst>
              <a:ext uri="{FF2B5EF4-FFF2-40B4-BE49-F238E27FC236}">
                <a16:creationId xmlns:a16="http://schemas.microsoft.com/office/drawing/2014/main" id="{3ECB59D2-329A-B61A-716D-F3B145A18B52}"/>
              </a:ext>
            </a:extLst>
          </p:cNvPr>
          <p:cNvSpPr>
            <a:spLocks noGrp="1"/>
          </p:cNvSpPr>
          <p:nvPr>
            <p:ph type="sldNum" sz="quarter" idx="4"/>
          </p:nvPr>
        </p:nvSpPr>
        <p:spPr>
          <a:xfrm>
            <a:off x="4755336" y="6383829"/>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856525B1-14D3-4043-96C3-3E66F944D188}" type="slidenum">
              <a:rPr lang="en-US" smtClean="0"/>
              <a:pPr/>
              <a:t>‹#›</a:t>
            </a:fld>
            <a:endParaRPr lang="en-US" dirty="0"/>
          </a:p>
        </p:txBody>
      </p:sp>
    </p:spTree>
    <p:extLst>
      <p:ext uri="{BB962C8B-B14F-4D97-AF65-F5344CB8AC3E}">
        <p14:creationId xmlns:p14="http://schemas.microsoft.com/office/powerpoint/2010/main" val="122232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7_chart">
    <p:bg>
      <p:bgPr>
        <a:solidFill>
          <a:srgbClr val="003865"/>
        </a:solidFill>
        <a:effectLst/>
      </p:bgPr>
    </p:bg>
    <p:spTree>
      <p:nvGrpSpPr>
        <p:cNvPr id="1" name=""/>
        <p:cNvGrpSpPr/>
        <p:nvPr/>
      </p:nvGrpSpPr>
      <p:grpSpPr>
        <a:xfrm>
          <a:off x="0" y="0"/>
          <a:ext cx="0" cy="0"/>
          <a:chOff x="0" y="0"/>
          <a:chExt cx="0" cy="0"/>
        </a:xfrm>
      </p:grpSpPr>
      <p:sp>
        <p:nvSpPr>
          <p:cNvPr id="12" name="Flowchart: Manual Input 11"/>
          <p:cNvSpPr/>
          <p:nvPr/>
        </p:nvSpPr>
        <p:spPr>
          <a:xfrm rot="16200000">
            <a:off x="5155269" y="-178731"/>
            <a:ext cx="6858002" cy="7215460"/>
          </a:xfrm>
          <a:prstGeom prst="flowChartManualInpu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7" name="Straight Connector 16"/>
          <p:cNvCxnSpPr/>
          <p:nvPr/>
        </p:nvCxnSpPr>
        <p:spPr>
          <a:xfrm>
            <a:off x="838200" y="1099161"/>
            <a:ext cx="1145771" cy="0"/>
          </a:xfrm>
          <a:prstGeom prst="line">
            <a:avLst/>
          </a:prstGeom>
          <a:ln w="76200">
            <a:solidFill>
              <a:srgbClr val="003865"/>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706025" y="1434436"/>
            <a:ext cx="3547369" cy="1754326"/>
          </a:xfrm>
        </p:spPr>
        <p:txBody>
          <a:bodyPr anchor="t">
            <a:spAutoFit/>
          </a:bodyPr>
          <a:lstStyle>
            <a:lvl1pPr>
              <a:defRPr sz="4000">
                <a:solidFill>
                  <a:schemeClr val="bg1"/>
                </a:solidFill>
              </a:defRPr>
            </a:lvl1pPr>
          </a:lstStyle>
          <a:p>
            <a:r>
              <a:rPr lang="en-US" dirty="0"/>
              <a:t>Click to edit Master title style</a:t>
            </a:r>
          </a:p>
        </p:txBody>
      </p:sp>
      <p:sp>
        <p:nvSpPr>
          <p:cNvPr id="18" name="Content Placeholder 2"/>
          <p:cNvSpPr>
            <a:spLocks noGrp="1"/>
          </p:cNvSpPr>
          <p:nvPr>
            <p:ph idx="1"/>
          </p:nvPr>
        </p:nvSpPr>
        <p:spPr>
          <a:xfrm>
            <a:off x="6538059" y="1086513"/>
            <a:ext cx="4815741" cy="4955019"/>
          </a:xfrm>
        </p:spPr>
        <p:txBody>
          <a:bodyPr>
            <a:normAutofit/>
          </a:bodyPr>
          <a:lstStyle>
            <a:lvl1pPr>
              <a:defRPr sz="3200" b="1">
                <a:solidFill>
                  <a:schemeClr val="bg1"/>
                </a:solidFill>
                <a:effectLst>
                  <a:outerShdw blurRad="38100" dist="38100" dir="2700000" algn="tl">
                    <a:srgbClr val="000000">
                      <a:alpha val="43137"/>
                    </a:srgbClr>
                  </a:outerShdw>
                </a:effectLst>
              </a:defRPr>
            </a:lvl1pPr>
          </a:lstStyle>
          <a:p>
            <a:pPr lvl="0"/>
            <a:r>
              <a:rPr lang="en-US" dirty="0"/>
              <a:t>Edit Master text styles</a:t>
            </a:r>
          </a:p>
        </p:txBody>
      </p:sp>
      <p:sp>
        <p:nvSpPr>
          <p:cNvPr id="3" name="TextBox 2">
            <a:extLst>
              <a:ext uri="{FF2B5EF4-FFF2-40B4-BE49-F238E27FC236}">
                <a16:creationId xmlns:a16="http://schemas.microsoft.com/office/drawing/2014/main" id="{38FD48B4-3B30-6DED-3E93-E026BBDD22E0}"/>
              </a:ext>
            </a:extLst>
          </p:cNvPr>
          <p:cNvSpPr txBox="1"/>
          <p:nvPr userDrawn="1"/>
        </p:nvSpPr>
        <p:spPr>
          <a:xfrm>
            <a:off x="300646" y="6317426"/>
            <a:ext cx="4930590" cy="246221"/>
          </a:xfrm>
          <a:prstGeom prst="rect">
            <a:avLst/>
          </a:prstGeom>
          <a:noFill/>
        </p:spPr>
        <p:txBody>
          <a:bodyPr wrap="square" rtlCol="0">
            <a:spAutoFit/>
          </a:bodyPr>
          <a:lstStyle/>
          <a:p>
            <a:r>
              <a:rPr lang="en-US" sz="1000" dirty="0">
                <a:solidFill>
                  <a:schemeClr val="bg1"/>
                </a:solidFill>
              </a:rPr>
              <a:t>© 2024 CSURMA - All rights reserved. </a:t>
            </a:r>
          </a:p>
        </p:txBody>
      </p:sp>
      <p:sp>
        <p:nvSpPr>
          <p:cNvPr id="4" name="Slide Number Placeholder 5">
            <a:extLst>
              <a:ext uri="{FF2B5EF4-FFF2-40B4-BE49-F238E27FC236}">
                <a16:creationId xmlns:a16="http://schemas.microsoft.com/office/drawing/2014/main" id="{21C557F5-15BD-A946-35A1-1B9CB9AD415F}"/>
              </a:ext>
            </a:extLst>
          </p:cNvPr>
          <p:cNvSpPr>
            <a:spLocks noGrp="1"/>
          </p:cNvSpPr>
          <p:nvPr>
            <p:ph type="sldNum" sz="quarter" idx="4"/>
          </p:nvPr>
        </p:nvSpPr>
        <p:spPr>
          <a:xfrm>
            <a:off x="4755336" y="6383829"/>
            <a:ext cx="2743200" cy="365125"/>
          </a:xfrm>
          <a:prstGeom prst="rect">
            <a:avLst/>
          </a:prstGeom>
        </p:spPr>
        <p:txBody>
          <a:bodyPr vert="horz" lIns="91440" tIns="45720" rIns="91440" bIns="45720" rtlCol="0" anchor="ctr"/>
          <a:lstStyle>
            <a:lvl1pPr algn="ctr">
              <a:defRPr sz="1000">
                <a:solidFill>
                  <a:schemeClr val="bg1"/>
                </a:solidFill>
              </a:defRPr>
            </a:lvl1pPr>
          </a:lstStyle>
          <a:p>
            <a:fld id="{856525B1-14D3-4043-96C3-3E66F944D188}" type="slidenum">
              <a:rPr lang="en-US" smtClean="0"/>
              <a:pPr/>
              <a:t>‹#›</a:t>
            </a:fld>
            <a:endParaRPr lang="en-US" dirty="0"/>
          </a:p>
        </p:txBody>
      </p:sp>
      <p:pic>
        <p:nvPicPr>
          <p:cNvPr id="7" name="Picture 6">
            <a:extLst>
              <a:ext uri="{FF2B5EF4-FFF2-40B4-BE49-F238E27FC236}">
                <a16:creationId xmlns:a16="http://schemas.microsoft.com/office/drawing/2014/main" id="{BD5CAEB5-A7B5-6149-87B1-06C04F30E2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6585" y="6384739"/>
            <a:ext cx="829087" cy="180740"/>
          </a:xfrm>
          <a:prstGeom prst="rect">
            <a:avLst/>
          </a:prstGeom>
        </p:spPr>
      </p:pic>
    </p:spTree>
    <p:extLst>
      <p:ext uri="{BB962C8B-B14F-4D97-AF65-F5344CB8AC3E}">
        <p14:creationId xmlns:p14="http://schemas.microsoft.com/office/powerpoint/2010/main" val="304937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8_chart">
    <p:bg>
      <p:bgRef idx="1001">
        <a:schemeClr val="bg1"/>
      </p:bgRef>
    </p:bg>
    <p:spTree>
      <p:nvGrpSpPr>
        <p:cNvPr id="1" name=""/>
        <p:cNvGrpSpPr/>
        <p:nvPr/>
      </p:nvGrpSpPr>
      <p:grpSpPr>
        <a:xfrm>
          <a:off x="0" y="0"/>
          <a:ext cx="0" cy="0"/>
          <a:chOff x="0" y="0"/>
          <a:chExt cx="0" cy="0"/>
        </a:xfrm>
      </p:grpSpPr>
      <p:pic>
        <p:nvPicPr>
          <p:cNvPr id="8" name="Picture 7" descr="People clapping">
            <a:extLst>
              <a:ext uri="{FF2B5EF4-FFF2-40B4-BE49-F238E27FC236}">
                <a16:creationId xmlns:a16="http://schemas.microsoft.com/office/drawing/2014/main" id="{B3880325-372D-AFA2-55DC-A51395B6C6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9430" y="0"/>
            <a:ext cx="10287000" cy="6858000"/>
          </a:xfrm>
          <a:prstGeom prst="rect">
            <a:avLst/>
          </a:prstGeom>
        </p:spPr>
      </p:pic>
      <p:sp>
        <p:nvSpPr>
          <p:cNvPr id="12" name="Flowchart: Manual Input 11"/>
          <p:cNvSpPr/>
          <p:nvPr/>
        </p:nvSpPr>
        <p:spPr>
          <a:xfrm rot="5400000">
            <a:off x="21264" y="-21268"/>
            <a:ext cx="6858002" cy="6900530"/>
          </a:xfrm>
          <a:prstGeom prst="flowChartManualInpu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itle 1"/>
          <p:cNvSpPr>
            <a:spLocks noGrp="1"/>
          </p:cNvSpPr>
          <p:nvPr>
            <p:ph type="title" hasCustomPrompt="1"/>
          </p:nvPr>
        </p:nvSpPr>
        <p:spPr>
          <a:xfrm>
            <a:off x="706025" y="1086513"/>
            <a:ext cx="4815741" cy="1754326"/>
          </a:xfrm>
        </p:spPr>
        <p:txBody>
          <a:bodyPr wrap="square" anchor="t">
            <a:spAutoFit/>
          </a:bodyPr>
          <a:lstStyle>
            <a:lvl1pPr>
              <a:defRPr sz="4000">
                <a:solidFill>
                  <a:srgbClr val="003865"/>
                </a:solidFill>
              </a:defRPr>
            </a:lvl1pPr>
          </a:lstStyle>
          <a:p>
            <a:r>
              <a:rPr lang="en-US" dirty="0"/>
              <a:t>edit Master title style</a:t>
            </a:r>
            <a:br>
              <a:rPr lang="en-US" dirty="0"/>
            </a:br>
            <a:endParaRPr lang="en-US" dirty="0"/>
          </a:p>
        </p:txBody>
      </p:sp>
      <p:pic>
        <p:nvPicPr>
          <p:cNvPr id="2" name="Picture 1">
            <a:extLst>
              <a:ext uri="{FF2B5EF4-FFF2-40B4-BE49-F238E27FC236}">
                <a16:creationId xmlns:a16="http://schemas.microsoft.com/office/drawing/2014/main" id="{6D71797E-DE9F-3886-E4E7-D214A7DCD05E}"/>
              </a:ext>
            </a:extLst>
          </p:cNvPr>
          <p:cNvPicPr>
            <a:picLocks noChangeAspect="1"/>
          </p:cNvPicPr>
          <p:nvPr userDrawn="1"/>
        </p:nvPicPr>
        <p:blipFill>
          <a:blip r:embed="rId3"/>
          <a:stretch>
            <a:fillRect/>
          </a:stretch>
        </p:blipFill>
        <p:spPr>
          <a:xfrm>
            <a:off x="838200" y="353663"/>
            <a:ext cx="1066892" cy="451143"/>
          </a:xfrm>
          <a:prstGeom prst="rect">
            <a:avLst/>
          </a:prstGeom>
        </p:spPr>
      </p:pic>
      <p:sp>
        <p:nvSpPr>
          <p:cNvPr id="3" name="TextBox 2">
            <a:extLst>
              <a:ext uri="{FF2B5EF4-FFF2-40B4-BE49-F238E27FC236}">
                <a16:creationId xmlns:a16="http://schemas.microsoft.com/office/drawing/2014/main" id="{38FD48B4-3B30-6DED-3E93-E026BBDD22E0}"/>
              </a:ext>
            </a:extLst>
          </p:cNvPr>
          <p:cNvSpPr txBox="1"/>
          <p:nvPr userDrawn="1"/>
        </p:nvSpPr>
        <p:spPr>
          <a:xfrm>
            <a:off x="300646" y="6317426"/>
            <a:ext cx="4930590" cy="246221"/>
          </a:xfrm>
          <a:prstGeom prst="rect">
            <a:avLst/>
          </a:prstGeom>
          <a:noFill/>
        </p:spPr>
        <p:txBody>
          <a:bodyPr wrap="square" rtlCol="0">
            <a:spAutoFit/>
          </a:bodyPr>
          <a:lstStyle/>
          <a:p>
            <a:r>
              <a:rPr lang="en-US" sz="1000" dirty="0">
                <a:solidFill>
                  <a:schemeClr val="bg1"/>
                </a:solidFill>
              </a:rPr>
              <a:t>© 2024 CSURMA - All rights reserved. </a:t>
            </a:r>
          </a:p>
        </p:txBody>
      </p:sp>
      <p:sp>
        <p:nvSpPr>
          <p:cNvPr id="19" name="Text Placeholder 18">
            <a:extLst>
              <a:ext uri="{FF2B5EF4-FFF2-40B4-BE49-F238E27FC236}">
                <a16:creationId xmlns:a16="http://schemas.microsoft.com/office/drawing/2014/main" id="{46A4A36D-F620-741B-EB23-52C134F0A282}"/>
              </a:ext>
            </a:extLst>
          </p:cNvPr>
          <p:cNvSpPr>
            <a:spLocks noGrp="1"/>
          </p:cNvSpPr>
          <p:nvPr>
            <p:ph type="body" sz="quarter" idx="10"/>
          </p:nvPr>
        </p:nvSpPr>
        <p:spPr>
          <a:xfrm>
            <a:off x="706025" y="3175107"/>
            <a:ext cx="4815741" cy="1319848"/>
          </a:xfrm>
        </p:spPr>
        <p:txBody>
          <a:bodyPr>
            <a:spAutoFit/>
          </a:bodyPr>
          <a:lstStyle>
            <a:lvl1pPr>
              <a:defRPr sz="3200" b="1">
                <a:solidFill>
                  <a:srgbClr val="C00000"/>
                </a:solidFill>
                <a:effectLst>
                  <a:outerShdw blurRad="38100" dist="38100" dir="2700000" algn="tl">
                    <a:srgbClr val="000000">
                      <a:alpha val="43137"/>
                    </a:srgbClr>
                  </a:outerShdw>
                </a:effectLst>
              </a:defRPr>
            </a:lvl1pPr>
            <a:lvl2pPr marL="519113" indent="-285750">
              <a:buFont typeface="Wingdings" panose="05000000000000000000" pitchFamily="2" charset="2"/>
              <a:buChar char="§"/>
              <a:defRPr sz="2000"/>
            </a:lvl2pPr>
          </a:lstStyle>
          <a:p>
            <a:pPr lvl="0"/>
            <a:r>
              <a:rPr lang="en-US" dirty="0"/>
              <a:t>Click to edit Master text styles</a:t>
            </a:r>
          </a:p>
          <a:p>
            <a:pPr lvl="1"/>
            <a:r>
              <a:rPr lang="en-US" dirty="0"/>
              <a:t>Second level</a:t>
            </a:r>
          </a:p>
        </p:txBody>
      </p:sp>
      <p:sp>
        <p:nvSpPr>
          <p:cNvPr id="5" name="TextBox 4">
            <a:extLst>
              <a:ext uri="{FF2B5EF4-FFF2-40B4-BE49-F238E27FC236}">
                <a16:creationId xmlns:a16="http://schemas.microsoft.com/office/drawing/2014/main" id="{793E3356-A4CC-1416-A112-BA7468649610}"/>
              </a:ext>
            </a:extLst>
          </p:cNvPr>
          <p:cNvSpPr txBox="1"/>
          <p:nvPr userDrawn="1"/>
        </p:nvSpPr>
        <p:spPr>
          <a:xfrm>
            <a:off x="453046" y="6469826"/>
            <a:ext cx="4930590" cy="246221"/>
          </a:xfrm>
          <a:prstGeom prst="rect">
            <a:avLst/>
          </a:prstGeom>
          <a:noFill/>
        </p:spPr>
        <p:txBody>
          <a:bodyPr wrap="square" rtlCol="0">
            <a:spAutoFit/>
          </a:bodyPr>
          <a:lstStyle/>
          <a:p>
            <a:r>
              <a:rPr lang="en-US" sz="1000" dirty="0">
                <a:solidFill>
                  <a:schemeClr val="tx1"/>
                </a:solidFill>
              </a:rPr>
              <a:t>© 2024 CSURMA - All rights reserved. </a:t>
            </a:r>
          </a:p>
        </p:txBody>
      </p:sp>
      <p:pic>
        <p:nvPicPr>
          <p:cNvPr id="6" name="Picture 5">
            <a:extLst>
              <a:ext uri="{FF2B5EF4-FFF2-40B4-BE49-F238E27FC236}">
                <a16:creationId xmlns:a16="http://schemas.microsoft.com/office/drawing/2014/main" id="{AFA31F16-D21E-F302-C866-8009B90091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4926" y="6254869"/>
            <a:ext cx="833287" cy="181656"/>
          </a:xfrm>
          <a:prstGeom prst="rect">
            <a:avLst/>
          </a:prstGeom>
        </p:spPr>
      </p:pic>
      <p:sp>
        <p:nvSpPr>
          <p:cNvPr id="7" name="Slide Number Placeholder 5">
            <a:extLst>
              <a:ext uri="{FF2B5EF4-FFF2-40B4-BE49-F238E27FC236}">
                <a16:creationId xmlns:a16="http://schemas.microsoft.com/office/drawing/2014/main" id="{1E871D0D-059D-D53D-4234-77831AC872FD}"/>
              </a:ext>
            </a:extLst>
          </p:cNvPr>
          <p:cNvSpPr>
            <a:spLocks noGrp="1"/>
          </p:cNvSpPr>
          <p:nvPr>
            <p:ph type="sldNum" sz="quarter" idx="12"/>
          </p:nvPr>
        </p:nvSpPr>
        <p:spPr>
          <a:xfrm>
            <a:off x="4755336" y="6383829"/>
            <a:ext cx="2743200" cy="365125"/>
          </a:xfrm>
        </p:spPr>
        <p:txBody>
          <a:bodyPr/>
          <a:lstStyle/>
          <a:p>
            <a:fld id="{856525B1-14D3-4043-96C3-3E66F944D188}" type="slidenum">
              <a:rPr lang="en-US" smtClean="0"/>
              <a:t>‹#›</a:t>
            </a:fld>
            <a:endParaRPr lang="en-US" dirty="0"/>
          </a:p>
        </p:txBody>
      </p:sp>
    </p:spTree>
    <p:extLst>
      <p:ext uri="{BB962C8B-B14F-4D97-AF65-F5344CB8AC3E}">
        <p14:creationId xmlns:p14="http://schemas.microsoft.com/office/powerpoint/2010/main" val="40943950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char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80FCC1-7D06-D8BC-96C7-D23DD1CE684B}"/>
              </a:ext>
            </a:extLst>
          </p:cNvPr>
          <p:cNvPicPr>
            <a:picLocks noChangeAspect="1"/>
          </p:cNvPicPr>
          <p:nvPr userDrawn="1"/>
        </p:nvPicPr>
        <p:blipFill>
          <a:blip r:embed="rId2"/>
          <a:stretch>
            <a:fillRect/>
          </a:stretch>
        </p:blipFill>
        <p:spPr>
          <a:xfrm>
            <a:off x="0" y="-2"/>
            <a:ext cx="10306053" cy="6858002"/>
          </a:xfrm>
          <a:prstGeom prst="rect">
            <a:avLst/>
          </a:prstGeom>
        </p:spPr>
      </p:pic>
      <p:sp>
        <p:nvSpPr>
          <p:cNvPr id="12" name="Flowchart: Manual Input 11"/>
          <p:cNvSpPr/>
          <p:nvPr/>
        </p:nvSpPr>
        <p:spPr>
          <a:xfrm rot="16200000">
            <a:off x="5252500" y="-21264"/>
            <a:ext cx="6858002" cy="6900530"/>
          </a:xfrm>
          <a:prstGeom prst="flowChartManualInpu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a:extLst>
              <a:ext uri="{FF2B5EF4-FFF2-40B4-BE49-F238E27FC236}">
                <a16:creationId xmlns:a16="http://schemas.microsoft.com/office/drawing/2014/main" id="{6D71797E-DE9F-3886-E4E7-D214A7DCD05E}"/>
              </a:ext>
            </a:extLst>
          </p:cNvPr>
          <p:cNvPicPr>
            <a:picLocks noChangeAspect="1"/>
          </p:cNvPicPr>
          <p:nvPr userDrawn="1"/>
        </p:nvPicPr>
        <p:blipFill>
          <a:blip r:embed="rId3"/>
          <a:stretch>
            <a:fillRect/>
          </a:stretch>
        </p:blipFill>
        <p:spPr>
          <a:xfrm>
            <a:off x="10152017" y="438324"/>
            <a:ext cx="1066892" cy="451143"/>
          </a:xfrm>
          <a:prstGeom prst="rect">
            <a:avLst/>
          </a:prstGeom>
        </p:spPr>
      </p:pic>
      <p:sp>
        <p:nvSpPr>
          <p:cNvPr id="3" name="TextBox 2">
            <a:extLst>
              <a:ext uri="{FF2B5EF4-FFF2-40B4-BE49-F238E27FC236}">
                <a16:creationId xmlns:a16="http://schemas.microsoft.com/office/drawing/2014/main" id="{38FD48B4-3B30-6DED-3E93-E026BBDD22E0}"/>
              </a:ext>
            </a:extLst>
          </p:cNvPr>
          <p:cNvSpPr txBox="1"/>
          <p:nvPr userDrawn="1"/>
        </p:nvSpPr>
        <p:spPr>
          <a:xfrm>
            <a:off x="300646" y="6317426"/>
            <a:ext cx="4930590" cy="246221"/>
          </a:xfrm>
          <a:prstGeom prst="rect">
            <a:avLst/>
          </a:prstGeom>
          <a:noFill/>
        </p:spPr>
        <p:txBody>
          <a:bodyPr wrap="square" rtlCol="0">
            <a:spAutoFit/>
          </a:bodyPr>
          <a:lstStyle/>
          <a:p>
            <a:r>
              <a:rPr lang="en-US" sz="1000" dirty="0">
                <a:solidFill>
                  <a:schemeClr val="bg1"/>
                </a:solidFill>
              </a:rPr>
              <a:t>© 2024 CSURMA - All rights reserved. </a:t>
            </a:r>
          </a:p>
        </p:txBody>
      </p:sp>
      <p:sp>
        <p:nvSpPr>
          <p:cNvPr id="5" name="TextBox 4">
            <a:extLst>
              <a:ext uri="{FF2B5EF4-FFF2-40B4-BE49-F238E27FC236}">
                <a16:creationId xmlns:a16="http://schemas.microsoft.com/office/drawing/2014/main" id="{793E3356-A4CC-1416-A112-BA7468649610}"/>
              </a:ext>
            </a:extLst>
          </p:cNvPr>
          <p:cNvSpPr txBox="1"/>
          <p:nvPr userDrawn="1"/>
        </p:nvSpPr>
        <p:spPr>
          <a:xfrm>
            <a:off x="453046" y="6469826"/>
            <a:ext cx="4930590" cy="246221"/>
          </a:xfrm>
          <a:prstGeom prst="rect">
            <a:avLst/>
          </a:prstGeom>
          <a:noFill/>
        </p:spPr>
        <p:txBody>
          <a:bodyPr wrap="square" rtlCol="0">
            <a:spAutoFit/>
          </a:bodyPr>
          <a:lstStyle/>
          <a:p>
            <a:r>
              <a:rPr lang="en-US" sz="1000" dirty="0">
                <a:solidFill>
                  <a:schemeClr val="tx1"/>
                </a:solidFill>
              </a:rPr>
              <a:t>© 2024 CSURMA - All rights reserved. </a:t>
            </a:r>
          </a:p>
        </p:txBody>
      </p:sp>
      <p:sp>
        <p:nvSpPr>
          <p:cNvPr id="7" name="Slide Number Placeholder 5">
            <a:extLst>
              <a:ext uri="{FF2B5EF4-FFF2-40B4-BE49-F238E27FC236}">
                <a16:creationId xmlns:a16="http://schemas.microsoft.com/office/drawing/2014/main" id="{1E871D0D-059D-D53D-4234-77831AC872FD}"/>
              </a:ext>
            </a:extLst>
          </p:cNvPr>
          <p:cNvSpPr>
            <a:spLocks noGrp="1"/>
          </p:cNvSpPr>
          <p:nvPr>
            <p:ph type="sldNum" sz="quarter" idx="12"/>
          </p:nvPr>
        </p:nvSpPr>
        <p:spPr>
          <a:xfrm>
            <a:off x="4755336" y="6383829"/>
            <a:ext cx="2743200" cy="365125"/>
          </a:xfrm>
        </p:spPr>
        <p:txBody>
          <a:bodyPr/>
          <a:lstStyle>
            <a:lvl1pPr>
              <a:defRPr>
                <a:solidFill>
                  <a:schemeClr val="bg1"/>
                </a:solidFill>
              </a:defRPr>
            </a:lvl1pPr>
          </a:lstStyle>
          <a:p>
            <a:fld id="{856525B1-14D3-4043-96C3-3E66F944D188}" type="slidenum">
              <a:rPr lang="en-US" smtClean="0"/>
              <a:pPr/>
              <a:t>‹#›</a:t>
            </a:fld>
            <a:endParaRPr lang="en-US" dirty="0"/>
          </a:p>
        </p:txBody>
      </p:sp>
      <p:pic>
        <p:nvPicPr>
          <p:cNvPr id="15" name="Picture 14">
            <a:extLst>
              <a:ext uri="{FF2B5EF4-FFF2-40B4-BE49-F238E27FC236}">
                <a16:creationId xmlns:a16="http://schemas.microsoft.com/office/drawing/2014/main" id="{AA01073F-16C0-640D-87F2-46014A3A54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6585" y="6384739"/>
            <a:ext cx="829087" cy="180740"/>
          </a:xfrm>
          <a:prstGeom prst="rect">
            <a:avLst/>
          </a:prstGeom>
        </p:spPr>
      </p:pic>
      <p:sp>
        <p:nvSpPr>
          <p:cNvPr id="17" name="Content Placeholder 16">
            <a:extLst>
              <a:ext uri="{FF2B5EF4-FFF2-40B4-BE49-F238E27FC236}">
                <a16:creationId xmlns:a16="http://schemas.microsoft.com/office/drawing/2014/main" id="{B435FCFF-AEF6-8D18-AE05-980BC471F9AB}"/>
              </a:ext>
            </a:extLst>
          </p:cNvPr>
          <p:cNvSpPr>
            <a:spLocks noGrp="1"/>
          </p:cNvSpPr>
          <p:nvPr>
            <p:ph sz="quarter" idx="13"/>
          </p:nvPr>
        </p:nvSpPr>
        <p:spPr>
          <a:xfrm>
            <a:off x="6402388" y="1031912"/>
            <a:ext cx="4816475" cy="1829409"/>
          </a:xfrm>
        </p:spPr>
        <p:txBody>
          <a:bodyPr>
            <a:noAutofit/>
          </a:bodyPr>
          <a:lstStyle>
            <a:lvl1pPr>
              <a:lnSpc>
                <a:spcPct val="100000"/>
              </a:lnSpc>
              <a:spcBef>
                <a:spcPts val="0"/>
              </a:spcBef>
              <a:spcAft>
                <a:spcPts val="0"/>
              </a:spcAft>
              <a:defRPr sz="4000" b="1">
                <a:solidFill>
                  <a:srgbClr val="003865"/>
                </a:solidFill>
                <a:effectLst>
                  <a:outerShdw blurRad="38100" dist="38100" dir="2700000" algn="tl">
                    <a:srgbClr val="000000">
                      <a:alpha val="43137"/>
                    </a:srgbClr>
                  </a:outerShdw>
                </a:effectLst>
              </a:defRPr>
            </a:lvl1pPr>
          </a:lstStyle>
          <a:p>
            <a:pPr lvl="0"/>
            <a:r>
              <a:rPr lang="en-US" dirty="0"/>
              <a:t>Click to edit Master text styles</a:t>
            </a:r>
          </a:p>
        </p:txBody>
      </p:sp>
      <p:sp>
        <p:nvSpPr>
          <p:cNvPr id="20" name="Text Placeholder 19">
            <a:extLst>
              <a:ext uri="{FF2B5EF4-FFF2-40B4-BE49-F238E27FC236}">
                <a16:creationId xmlns:a16="http://schemas.microsoft.com/office/drawing/2014/main" id="{96412365-29AD-8AB7-2C9B-23EE0ED6AF2F}"/>
              </a:ext>
            </a:extLst>
          </p:cNvPr>
          <p:cNvSpPr>
            <a:spLocks noGrp="1"/>
          </p:cNvSpPr>
          <p:nvPr>
            <p:ph type="body" sz="quarter" idx="14"/>
          </p:nvPr>
        </p:nvSpPr>
        <p:spPr>
          <a:xfrm>
            <a:off x="6402387" y="3163850"/>
            <a:ext cx="4816475" cy="2662238"/>
          </a:xfrm>
        </p:spPr>
        <p:txBody>
          <a:bodyPr/>
          <a:lstStyle>
            <a:lvl1pPr>
              <a:lnSpc>
                <a:spcPct val="100000"/>
              </a:lnSpc>
              <a:spcBef>
                <a:spcPts val="0"/>
              </a:spcBef>
              <a:spcAft>
                <a:spcPts val="1200"/>
              </a:spcAft>
              <a:defRPr sz="3200" b="1">
                <a:solidFill>
                  <a:srgbClr val="C8102E"/>
                </a:solidFill>
                <a:effectLst>
                  <a:outerShdw blurRad="38100" dist="38100" dir="2700000" algn="tl">
                    <a:srgbClr val="000000">
                      <a:alpha val="43137"/>
                    </a:srgbClr>
                  </a:outerShdw>
                </a:effectLst>
              </a:defRPr>
            </a:lvl1pPr>
            <a:lvl2pPr>
              <a:spcAft>
                <a:spcPts val="1200"/>
              </a:spcAft>
              <a:defRPr sz="20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1721824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9_chart">
    <p:bg>
      <p:bgPr>
        <a:solidFill>
          <a:srgbClr val="003865"/>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856525B1-14D3-4043-96C3-3E66F944D188}" type="slidenum">
              <a:rPr lang="en-US" smtClean="0"/>
              <a:pPr/>
              <a:t>‹#›</a:t>
            </a:fld>
            <a:endParaRPr lang="en-US" dirty="0"/>
          </a:p>
        </p:txBody>
      </p:sp>
      <p:cxnSp>
        <p:nvCxnSpPr>
          <p:cNvPr id="18" name="Straight Connector 17"/>
          <p:cNvCxnSpPr/>
          <p:nvPr/>
        </p:nvCxnSpPr>
        <p:spPr>
          <a:xfrm>
            <a:off x="11579785" y="1"/>
            <a:ext cx="0" cy="6879819"/>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539331" y="1"/>
            <a:ext cx="2652669" cy="1800713"/>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838200" y="872204"/>
            <a:ext cx="10500360" cy="818374"/>
          </a:xfrm>
        </p:spPr>
        <p:txBody>
          <a:bodyPr anchor="t">
            <a:normAutofit/>
          </a:bodyPr>
          <a:lstStyle>
            <a:lvl1pPr algn="ctr">
              <a:defRPr sz="4000">
                <a:solidFill>
                  <a:schemeClr val="bg1"/>
                </a:solidFill>
              </a:defRPr>
            </a:lvl1pPr>
          </a:lstStyle>
          <a:p>
            <a:r>
              <a:rPr lang="en-US" dirty="0"/>
              <a:t>Click to edit Master title style</a:t>
            </a:r>
          </a:p>
        </p:txBody>
      </p:sp>
      <p:sp>
        <p:nvSpPr>
          <p:cNvPr id="22" name="Content Placeholder 2"/>
          <p:cNvSpPr>
            <a:spLocks noGrp="1"/>
          </p:cNvSpPr>
          <p:nvPr>
            <p:ph idx="1"/>
          </p:nvPr>
        </p:nvSpPr>
        <p:spPr>
          <a:xfrm>
            <a:off x="838201" y="2119141"/>
            <a:ext cx="10500359" cy="3708082"/>
          </a:xfrm>
        </p:spPr>
        <p:txBody>
          <a:bodyPr/>
          <a:lstStyle>
            <a:lvl1pPr algn="ctr">
              <a:defRPr>
                <a:solidFill>
                  <a:schemeClr val="bg1"/>
                </a:solidFill>
              </a:defRPr>
            </a:lvl1pPr>
          </a:lstStyle>
          <a:p>
            <a:pPr lvl="0"/>
            <a:r>
              <a:rPr lang="en-US"/>
              <a:t>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4805" y="6384881"/>
            <a:ext cx="833287" cy="181656"/>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4805" y="6384881"/>
            <a:ext cx="833287" cy="181656"/>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4805" y="6384881"/>
            <a:ext cx="833287" cy="181656"/>
          </a:xfrm>
          <a:prstGeom prst="rect">
            <a:avLst/>
          </a:prstGeom>
        </p:spPr>
      </p:pic>
      <p:sp>
        <p:nvSpPr>
          <p:cNvPr id="4" name="TextBox 3">
            <a:extLst>
              <a:ext uri="{FF2B5EF4-FFF2-40B4-BE49-F238E27FC236}">
                <a16:creationId xmlns:a16="http://schemas.microsoft.com/office/drawing/2014/main" id="{417BC36D-8066-15FE-26D6-46524B5BCFEA}"/>
              </a:ext>
            </a:extLst>
          </p:cNvPr>
          <p:cNvSpPr txBox="1"/>
          <p:nvPr userDrawn="1"/>
        </p:nvSpPr>
        <p:spPr>
          <a:xfrm>
            <a:off x="300646" y="6317426"/>
            <a:ext cx="4930590" cy="246221"/>
          </a:xfrm>
          <a:prstGeom prst="rect">
            <a:avLst/>
          </a:prstGeom>
          <a:noFill/>
        </p:spPr>
        <p:txBody>
          <a:bodyPr wrap="square" rtlCol="0">
            <a:spAutoFit/>
          </a:bodyPr>
          <a:lstStyle/>
          <a:p>
            <a:r>
              <a:rPr lang="en-US" sz="1000" dirty="0">
                <a:solidFill>
                  <a:schemeClr val="bg1"/>
                </a:solidFill>
              </a:rPr>
              <a:t>© 2024 CSURMA - All rights reserved. </a:t>
            </a:r>
          </a:p>
        </p:txBody>
      </p:sp>
    </p:spTree>
    <p:extLst>
      <p:ext uri="{BB962C8B-B14F-4D97-AF65-F5344CB8AC3E}">
        <p14:creationId xmlns:p14="http://schemas.microsoft.com/office/powerpoint/2010/main" val="299409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6_chart">
    <p:bg>
      <p:bgPr>
        <a:solidFill>
          <a:srgbClr val="003865"/>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856525B1-14D3-4043-96C3-3E66F944D188}" type="slidenum">
              <a:rPr lang="en-US" smtClean="0"/>
              <a:pPr/>
              <a:t>‹#›</a:t>
            </a:fld>
            <a:endParaRPr lang="en-US" dirty="0"/>
          </a:p>
        </p:txBody>
      </p:sp>
      <p:cxnSp>
        <p:nvCxnSpPr>
          <p:cNvPr id="19" name="Straight Connector 18"/>
          <p:cNvCxnSpPr/>
          <p:nvPr/>
        </p:nvCxnSpPr>
        <p:spPr>
          <a:xfrm>
            <a:off x="9539331" y="1"/>
            <a:ext cx="2652669" cy="1800713"/>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838200" y="872204"/>
            <a:ext cx="10500360" cy="818374"/>
          </a:xfrm>
        </p:spPr>
        <p:txBody>
          <a:bodyPr anchor="t">
            <a:normAutofit/>
          </a:bodyPr>
          <a:lstStyle>
            <a:lvl1pPr algn="ctr">
              <a:defRPr sz="4000">
                <a:solidFill>
                  <a:schemeClr val="bg1"/>
                </a:solidFill>
              </a:defRPr>
            </a:lvl1pPr>
          </a:lstStyle>
          <a:p>
            <a:r>
              <a:rPr lang="en-US" dirty="0"/>
              <a:t>Click to edit Master title style</a:t>
            </a:r>
          </a:p>
        </p:txBody>
      </p:sp>
      <p:sp>
        <p:nvSpPr>
          <p:cNvPr id="22" name="Content Placeholder 2"/>
          <p:cNvSpPr>
            <a:spLocks noGrp="1"/>
          </p:cNvSpPr>
          <p:nvPr>
            <p:ph idx="1"/>
          </p:nvPr>
        </p:nvSpPr>
        <p:spPr>
          <a:xfrm>
            <a:off x="838201" y="2119141"/>
            <a:ext cx="10500360" cy="3708082"/>
          </a:xfrm>
        </p:spPr>
        <p:txBody>
          <a:bodyPr/>
          <a:lstStyle>
            <a:lvl1pPr algn="ctr">
              <a:defRPr>
                <a:solidFill>
                  <a:schemeClr val="bg1"/>
                </a:solidFill>
              </a:defRPr>
            </a:lvl1pPr>
          </a:lstStyle>
          <a:p>
            <a:pPr lvl="0"/>
            <a:r>
              <a:rPr lang="en-US" dirty="0"/>
              <a:t>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4805" y="6384881"/>
            <a:ext cx="833287" cy="181656"/>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4805" y="6384881"/>
            <a:ext cx="833287" cy="181656"/>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4805" y="6384881"/>
            <a:ext cx="833287" cy="181656"/>
          </a:xfrm>
          <a:prstGeom prst="rect">
            <a:avLst/>
          </a:prstGeom>
        </p:spPr>
      </p:pic>
      <p:sp>
        <p:nvSpPr>
          <p:cNvPr id="2" name="TextBox 1">
            <a:extLst>
              <a:ext uri="{FF2B5EF4-FFF2-40B4-BE49-F238E27FC236}">
                <a16:creationId xmlns:a16="http://schemas.microsoft.com/office/drawing/2014/main" id="{901CAAE7-B7CC-F3E2-DF93-0AC5ADE96878}"/>
              </a:ext>
            </a:extLst>
          </p:cNvPr>
          <p:cNvSpPr txBox="1"/>
          <p:nvPr userDrawn="1"/>
        </p:nvSpPr>
        <p:spPr>
          <a:xfrm>
            <a:off x="300646" y="6317426"/>
            <a:ext cx="4930590" cy="246221"/>
          </a:xfrm>
          <a:prstGeom prst="rect">
            <a:avLst/>
          </a:prstGeom>
          <a:noFill/>
        </p:spPr>
        <p:txBody>
          <a:bodyPr wrap="square" rtlCol="0">
            <a:spAutoFit/>
          </a:bodyPr>
          <a:lstStyle/>
          <a:p>
            <a:r>
              <a:rPr lang="en-US" sz="1000" dirty="0">
                <a:solidFill>
                  <a:schemeClr val="bg1"/>
                </a:solidFill>
              </a:rPr>
              <a:t>© 2024 CSURMA - All rights reserved. </a:t>
            </a:r>
          </a:p>
        </p:txBody>
      </p:sp>
    </p:spTree>
    <p:extLst>
      <p:ext uri="{BB962C8B-B14F-4D97-AF65-F5344CB8AC3E}">
        <p14:creationId xmlns:p14="http://schemas.microsoft.com/office/powerpoint/2010/main" val="3576071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4_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742" y="872204"/>
            <a:ext cx="3761509" cy="1754326"/>
          </a:xfrm>
        </p:spPr>
        <p:txBody>
          <a:bodyPr anchor="t">
            <a:spAutoFit/>
          </a:bodyPr>
          <a:lstStyle>
            <a:lvl1pPr>
              <a:defRPr sz="4000">
                <a:solidFill>
                  <a:srgbClr val="003865"/>
                </a:solidFill>
              </a:defRPr>
            </a:lvl1pPr>
          </a:lstStyle>
          <a:p>
            <a:r>
              <a:rPr lang="en-US" dirty="0"/>
              <a:t>Click to edit Master title style</a:t>
            </a:r>
          </a:p>
        </p:txBody>
      </p:sp>
      <p:sp>
        <p:nvSpPr>
          <p:cNvPr id="3" name="Content Placeholder 2"/>
          <p:cNvSpPr>
            <a:spLocks noGrp="1"/>
          </p:cNvSpPr>
          <p:nvPr>
            <p:ph idx="1" hasCustomPrompt="1"/>
          </p:nvPr>
        </p:nvSpPr>
        <p:spPr>
          <a:xfrm>
            <a:off x="5178697" y="872204"/>
            <a:ext cx="6175095" cy="424732"/>
          </a:xfrm>
        </p:spPr>
        <p:txBody>
          <a:bodyPr>
            <a:spAutoFit/>
          </a:bodyPr>
          <a:lstStyle>
            <a:lvl1pPr>
              <a:defRPr>
                <a:solidFill>
                  <a:schemeClr val="tx2"/>
                </a:solidFill>
              </a:defRPr>
            </a:lvl1pPr>
          </a:lstStyle>
          <a:p>
            <a:pPr lvl="0"/>
            <a:r>
              <a:rPr lang="en-US" dirty="0"/>
              <a:t>Edit Master text styles</a:t>
            </a:r>
          </a:p>
        </p:txBody>
      </p:sp>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11" name="Straight Connector 10"/>
          <p:cNvCxnSpPr/>
          <p:nvPr userDrawn="1"/>
        </p:nvCxnSpPr>
        <p:spPr>
          <a:xfrm>
            <a:off x="838200" y="665018"/>
            <a:ext cx="1145771" cy="0"/>
          </a:xfrm>
          <a:prstGeom prst="line">
            <a:avLst/>
          </a:prstGeom>
          <a:ln w="76200">
            <a:solidFill>
              <a:srgbClr val="00386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724400" y="636172"/>
            <a:ext cx="0" cy="57476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F852180-A931-B8FD-9DA2-E32C9C325CDC}"/>
              </a:ext>
            </a:extLst>
          </p:cNvPr>
          <p:cNvPicPr>
            <a:picLocks noChangeAspect="1"/>
          </p:cNvPicPr>
          <p:nvPr userDrawn="1"/>
        </p:nvPicPr>
        <p:blipFill>
          <a:blip r:embed="rId2"/>
          <a:stretch>
            <a:fillRect/>
          </a:stretch>
        </p:blipFill>
        <p:spPr>
          <a:xfrm>
            <a:off x="10286908" y="332409"/>
            <a:ext cx="1066892" cy="451143"/>
          </a:xfrm>
          <a:prstGeom prst="rect">
            <a:avLst/>
          </a:prstGeom>
        </p:spPr>
      </p:pic>
      <p:sp>
        <p:nvSpPr>
          <p:cNvPr id="4" name="TextBox 3">
            <a:extLst>
              <a:ext uri="{FF2B5EF4-FFF2-40B4-BE49-F238E27FC236}">
                <a16:creationId xmlns:a16="http://schemas.microsoft.com/office/drawing/2014/main" id="{C5BFFE52-0D9D-5798-6E3D-2BA56288A7D0}"/>
              </a:ext>
            </a:extLst>
          </p:cNvPr>
          <p:cNvSpPr txBox="1"/>
          <p:nvPr userDrawn="1"/>
        </p:nvSpPr>
        <p:spPr>
          <a:xfrm>
            <a:off x="300646" y="6317426"/>
            <a:ext cx="4930590" cy="246221"/>
          </a:xfrm>
          <a:prstGeom prst="rect">
            <a:avLst/>
          </a:prstGeom>
          <a:noFill/>
        </p:spPr>
        <p:txBody>
          <a:bodyPr wrap="square" rtlCol="0">
            <a:spAutoFit/>
          </a:bodyPr>
          <a:lstStyle/>
          <a:p>
            <a:r>
              <a:rPr lang="en-US" sz="1000" dirty="0">
                <a:solidFill>
                  <a:schemeClr val="tx1"/>
                </a:solidFill>
              </a:rPr>
              <a:t>© 2024 CSURMA - All rights reserved. </a:t>
            </a:r>
          </a:p>
        </p:txBody>
      </p:sp>
    </p:spTree>
    <p:extLst>
      <p:ext uri="{BB962C8B-B14F-4D97-AF65-F5344CB8AC3E}">
        <p14:creationId xmlns:p14="http://schemas.microsoft.com/office/powerpoint/2010/main" val="67969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72204"/>
            <a:ext cx="1057747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468881"/>
            <a:ext cx="10577472" cy="370808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4755336" y="6383829"/>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856525B1-14D3-4043-96C3-3E66F944D188}" type="slidenum">
              <a:rPr lang="en-US" smtClean="0"/>
              <a:pPr/>
              <a:t>‹#›</a:t>
            </a:fld>
            <a:endParaRPr lang="en-US" dirty="0"/>
          </a:p>
        </p:txBody>
      </p:sp>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586585" y="6384739"/>
            <a:ext cx="829087" cy="180740"/>
          </a:xfrm>
          <a:prstGeom prst="rect">
            <a:avLst/>
          </a:prstGeom>
        </p:spPr>
      </p:pic>
    </p:spTree>
    <p:extLst>
      <p:ext uri="{BB962C8B-B14F-4D97-AF65-F5344CB8AC3E}">
        <p14:creationId xmlns:p14="http://schemas.microsoft.com/office/powerpoint/2010/main" val="2453363674"/>
      </p:ext>
    </p:extLst>
  </p:cSld>
  <p:clrMap bg1="lt1" tx1="dk1" bg2="lt2" tx2="dk2" accent1="accent1" accent2="accent2" accent3="accent3" accent4="accent4" accent5="accent5" accent6="accent6" hlink="hlink" folHlink="folHlink"/>
  <p:sldLayoutIdLst>
    <p:sldLayoutId id="2147483785" r:id="rId1"/>
    <p:sldLayoutId id="2147483787" r:id="rId2"/>
    <p:sldLayoutId id="2147483791" r:id="rId3"/>
    <p:sldLayoutId id="2147483798" r:id="rId4"/>
    <p:sldLayoutId id="2147483816" r:id="rId5"/>
    <p:sldLayoutId id="2147483817" r:id="rId6"/>
    <p:sldLayoutId id="2147483803" r:id="rId7"/>
    <p:sldLayoutId id="2147483804" r:id="rId8"/>
    <p:sldLayoutId id="2147483812" r:id="rId9"/>
    <p:sldLayoutId id="2147483813" r:id="rId10"/>
    <p:sldLayoutId id="2147483815" r:id="rId11"/>
  </p:sldLayoutIdLst>
  <p:hf hdr="0" ftr="0" dt="0"/>
  <p:txStyles>
    <p:titleStyle>
      <a:lvl1pPr algn="l" defTabSz="914400" rtl="0" eaLnBrk="1" latinLnBrk="0" hangingPunct="1">
        <a:lnSpc>
          <a:spcPct val="90000"/>
        </a:lnSpc>
        <a:spcBef>
          <a:spcPct val="0"/>
        </a:spcBef>
        <a:buNone/>
        <a:defRPr sz="4000" b="1" kern="1200">
          <a:solidFill>
            <a:srgbClr val="003865"/>
          </a:solidFill>
          <a:effectLst>
            <a:outerShdw blurRad="38100" dist="38100" dir="2700000" algn="tl">
              <a:srgbClr val="000000">
                <a:alpha val="43137"/>
              </a:srgbClr>
            </a:outerShdw>
          </a:effectLst>
          <a:latin typeface="Univers" panose="020B0503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bg object 17"/>
          <p:cNvPicPr/>
          <p:nvPr/>
        </p:nvPicPr>
        <p:blipFill>
          <a:blip r:embed="rId14" cstate="print"/>
          <a:stretch>
            <a:fillRect/>
          </a:stretch>
        </p:blipFill>
        <p:spPr>
          <a:xfrm>
            <a:off x="462" y="0"/>
            <a:ext cx="12191539" cy="141866"/>
          </a:xfrm>
          <a:prstGeom prst="rect">
            <a:avLst/>
          </a:prstGeom>
        </p:spPr>
      </p:pic>
      <p:sp>
        <p:nvSpPr>
          <p:cNvPr id="2" name="Holder 2"/>
          <p:cNvSpPr>
            <a:spLocks noGrp="1"/>
          </p:cNvSpPr>
          <p:nvPr>
            <p:ph type="title"/>
          </p:nvPr>
        </p:nvSpPr>
        <p:spPr>
          <a:xfrm>
            <a:off x="196117" y="185121"/>
            <a:ext cx="8955741" cy="746358"/>
          </a:xfrm>
          <a:prstGeom prst="rect">
            <a:avLst/>
          </a:prstGeom>
        </p:spPr>
        <p:txBody>
          <a:bodyPr wrap="square" lIns="0" tIns="0" rIns="0" bIns="0">
            <a:spAutoFit/>
          </a:bodyPr>
          <a:lstStyle>
            <a:lvl1pPr>
              <a:defRPr sz="4850" b="1" i="0">
                <a:solidFill>
                  <a:srgbClr val="003F7F"/>
                </a:solidFill>
                <a:latin typeface="Calibri"/>
                <a:cs typeface="Calibri"/>
              </a:defRPr>
            </a:lvl1pPr>
          </a:lstStyle>
          <a:p>
            <a:endParaRPr dirty="0"/>
          </a:p>
        </p:txBody>
      </p:sp>
    </p:spTree>
    <p:extLst>
      <p:ext uri="{BB962C8B-B14F-4D97-AF65-F5344CB8AC3E}">
        <p14:creationId xmlns:p14="http://schemas.microsoft.com/office/powerpoint/2010/main" val="349343571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43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4.xml"/><Relationship Id="rId6" Type="http://schemas.openxmlformats.org/officeDocument/2006/relationships/chart" Target="../charts/chart1.x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9.xml"/><Relationship Id="rId1" Type="http://schemas.openxmlformats.org/officeDocument/2006/relationships/tags" Target="../tags/tag7.xml"/><Relationship Id="rId5" Type="http://schemas.openxmlformats.org/officeDocument/2006/relationships/image" Target="../media/image27.png"/><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9.xml"/><Relationship Id="rId1" Type="http://schemas.openxmlformats.org/officeDocument/2006/relationships/tags" Target="../tags/tag8.xml"/><Relationship Id="rId4" Type="http://schemas.openxmlformats.org/officeDocument/2006/relationships/hyperlink" Target="https://www.pngall.com/checklist-pn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File:Red_Checkmark.svg" TargetMode="External"/><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slideLayout" Target="../slideLayouts/slideLayout9.xml"/><Relationship Id="rId1" Type="http://schemas.openxmlformats.org/officeDocument/2006/relationships/tags" Target="../tags/tag9.xml"/><Relationship Id="rId6" Type="http://schemas.openxmlformats.org/officeDocument/2006/relationships/image" Target="../media/image29.emf"/><Relationship Id="rId5" Type="http://schemas.openxmlformats.org/officeDocument/2006/relationships/package" Target="../embeddings/Microsoft_Excel_Worksheet2.xlsx"/><Relationship Id="rId4" Type="http://schemas.openxmlformats.org/officeDocument/2006/relationships/hyperlink" Target="https://www.pngall.com/checklist-png/"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File:Red_Checkmark.svg" TargetMode="External"/><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image" Target="../media/image31.emf"/><Relationship Id="rId5" Type="http://schemas.openxmlformats.org/officeDocument/2006/relationships/package" Target="../embeddings/Microsoft_Excel_Worksheet3.xlsx"/><Relationship Id="rId4" Type="http://schemas.openxmlformats.org/officeDocument/2006/relationships/hyperlink" Target="https://www.pngall.com/checklist-pn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pngall.com/checklist-png/" TargetMode="External"/><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www.pngall.com/checklist-png/" TargetMode="External"/><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s://www.pngall.com/checklist-png/" TargetMode="External"/><Relationship Id="rId2" Type="http://schemas.openxmlformats.org/officeDocument/2006/relationships/slideLayout" Target="../slideLayouts/slideLayout9.xml"/><Relationship Id="rId1" Type="http://schemas.openxmlformats.org/officeDocument/2006/relationships/tags" Target="../tags/tag11.xml"/><Relationship Id="rId6" Type="http://schemas.openxmlformats.org/officeDocument/2006/relationships/image" Target="../media/image28.png"/><Relationship Id="rId5" Type="http://schemas.openxmlformats.org/officeDocument/2006/relationships/image" Target="../media/image26.sv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9.xml"/><Relationship Id="rId1" Type="http://schemas.openxmlformats.org/officeDocument/2006/relationships/tags" Target="../tags/tag12.xml"/><Relationship Id="rId6" Type="http://schemas.openxmlformats.org/officeDocument/2006/relationships/hyperlink" Target="https://www.pngall.com/checklist-png/" TargetMode="External"/><Relationship Id="rId5" Type="http://schemas.openxmlformats.org/officeDocument/2006/relationships/image" Target="../media/image28.png"/><Relationship Id="rId4" Type="http://schemas.openxmlformats.org/officeDocument/2006/relationships/image" Target="../media/image26.svg"/></Relationships>
</file>

<file path=ppt/slides/_rels/slide29.xml.rels><?xml version="1.0" encoding="UTF-8" standalone="yes"?>
<Relationships xmlns="http://schemas.openxmlformats.org/package/2006/relationships"><Relationship Id="rId3" Type="http://schemas.openxmlformats.org/officeDocument/2006/relationships/hyperlink" Target="https://www.pngall.com/checklist-png/" TargetMode="External"/><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6.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https://alliant.com/Industry-Solutions/Public-Entity/Documents/IRIC.docx" TargetMode="External"/><Relationship Id="rId5" Type="http://schemas.openxmlformats.org/officeDocument/2006/relationships/hyperlink" Target="https://alliant.com/Industry-Solutions/Public-Entity/Documents/IRIC.pdf" TargetMode="Externa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17.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9.xml"/><Relationship Id="rId1" Type="http://schemas.openxmlformats.org/officeDocument/2006/relationships/tags" Target="../tags/tag19.xml"/><Relationship Id="rId5" Type="http://schemas.openxmlformats.org/officeDocument/2006/relationships/hyperlink" Target="https://creativecommons.org/licenses/by-nc/3.0/" TargetMode="External"/><Relationship Id="rId4" Type="http://schemas.openxmlformats.org/officeDocument/2006/relationships/hyperlink" Target="https://blog.aspb.org/your-meeting-checklist-21-ways-to-get-the-most-out-of-plant-biology-2016/"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9.xml"/><Relationship Id="rId1" Type="http://schemas.openxmlformats.org/officeDocument/2006/relationships/tags" Target="../tags/tag20.xml"/><Relationship Id="rId5" Type="http://schemas.openxmlformats.org/officeDocument/2006/relationships/hyperlink" Target="https://creativecommons.org/licenses/by-nc/3.0/" TargetMode="External"/><Relationship Id="rId4" Type="http://schemas.openxmlformats.org/officeDocument/2006/relationships/hyperlink" Target="https://blog.aspb.org/your-meeting-checklist-21-ways-to-get-the-most-out-of-plant-biology-2016/"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hyperlink" Target="https://creativecommons.org/licenses/by-nc/3.0/" TargetMode="External"/><Relationship Id="rId5" Type="http://schemas.openxmlformats.org/officeDocument/2006/relationships/hyperlink" Target="https://blog.aspb.org/your-meeting-checklist-21-ways-to-get-the-most-out-of-plant-biology-2016/" TargetMode="External"/><Relationship Id="rId4" Type="http://schemas.openxmlformats.org/officeDocument/2006/relationships/image" Target="../media/image36.jpe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9.xml"/><Relationship Id="rId1" Type="http://schemas.openxmlformats.org/officeDocument/2006/relationships/tags" Target="../tags/tag21.xml"/><Relationship Id="rId6" Type="http://schemas.openxmlformats.org/officeDocument/2006/relationships/hyperlink" Target="https://creativecommons.org/licenses/by-nc/3.0/" TargetMode="External"/><Relationship Id="rId5" Type="http://schemas.openxmlformats.org/officeDocument/2006/relationships/hyperlink" Target="https://blog.aspb.org/your-meeting-checklist-21-ways-to-get-the-most-out-of-plant-biology-2016/" TargetMode="External"/><Relationship Id="rId4" Type="http://schemas.openxmlformats.org/officeDocument/2006/relationships/image" Target="../media/image36.jpeg"/></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1.xml"/><Relationship Id="rId1" Type="http://schemas.openxmlformats.org/officeDocument/2006/relationships/tags" Target="../tags/tag22.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mailto:mlong@alliant.com" TargetMode="External"/><Relationship Id="rId7" Type="http://schemas.openxmlformats.org/officeDocument/2006/relationships/hyperlink" Target="mailto:jvanleuven@calstate.edu" TargetMode="External"/><Relationship Id="rId2" Type="http://schemas.openxmlformats.org/officeDocument/2006/relationships/hyperlink" Target="mailto:amy.lightner@alliant.com" TargetMode="External"/><Relationship Id="rId1" Type="http://schemas.openxmlformats.org/officeDocument/2006/relationships/slideLayout" Target="../slideLayouts/slideLayout15.xml"/><Relationship Id="rId6" Type="http://schemas.openxmlformats.org/officeDocument/2006/relationships/hyperlink" Target="mailto:zgifford@calstate.edu" TargetMode="External"/><Relationship Id="rId5" Type="http://schemas.openxmlformats.org/officeDocument/2006/relationships/hyperlink" Target="mailto:dhowell@alliant.com" TargetMode="External"/><Relationship Id="rId4" Type="http://schemas.openxmlformats.org/officeDocument/2006/relationships/hyperlink" Target="mailto:vrin@alliant.com"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964" y="2643769"/>
            <a:ext cx="3697793" cy="1043976"/>
          </a:xfrm>
        </p:spPr>
        <p:txBody>
          <a:bodyPr>
            <a:noAutofit/>
          </a:bodyPr>
          <a:lstStyle/>
          <a:p>
            <a:r>
              <a:rPr lang="en-US" sz="3300" dirty="0">
                <a:latin typeface="+mj-lt"/>
              </a:rPr>
              <a:t>Insurance Requirements in Contracts</a:t>
            </a:r>
          </a:p>
        </p:txBody>
      </p:sp>
      <p:sp>
        <p:nvSpPr>
          <p:cNvPr id="3" name="Subtitle 2"/>
          <p:cNvSpPr>
            <a:spLocks noGrp="1"/>
          </p:cNvSpPr>
          <p:nvPr>
            <p:ph type="subTitle" idx="1"/>
          </p:nvPr>
        </p:nvSpPr>
        <p:spPr>
          <a:xfrm>
            <a:off x="823964" y="4163990"/>
            <a:ext cx="4010105" cy="1807190"/>
          </a:xfrm>
        </p:spPr>
        <p:txBody>
          <a:bodyPr>
            <a:normAutofit/>
          </a:bodyPr>
          <a:lstStyle/>
          <a:p>
            <a:r>
              <a:rPr lang="en-US" sz="2400" dirty="0">
                <a:solidFill>
                  <a:srgbClr val="FCFCFC"/>
                </a:solidFill>
                <a:latin typeface="Raleway" panose="020B0503030101060003" pitchFamily="34" charset="0"/>
              </a:rPr>
              <a:t>Fitting the Pieces Together Conference</a:t>
            </a:r>
          </a:p>
          <a:p>
            <a:r>
              <a:rPr lang="en-US" sz="2400" dirty="0">
                <a:solidFill>
                  <a:srgbClr val="FCFCFC"/>
                </a:solidFill>
                <a:latin typeface="Raleway" panose="020B0503030101060003" pitchFamily="34" charset="0"/>
              </a:rPr>
              <a:t>April 18, 2025</a:t>
            </a:r>
          </a:p>
        </p:txBody>
      </p:sp>
    </p:spTree>
    <p:extLst>
      <p:ext uri="{BB962C8B-B14F-4D97-AF65-F5344CB8AC3E}">
        <p14:creationId xmlns:p14="http://schemas.microsoft.com/office/powerpoint/2010/main" val="246431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A70DAE-D29E-1B42-9244-4DA98C879B06}"/>
              </a:ext>
            </a:extLst>
          </p:cNvPr>
          <p:cNvSpPr>
            <a:spLocks noGrp="1"/>
          </p:cNvSpPr>
          <p:nvPr>
            <p:ph type="title"/>
          </p:nvPr>
        </p:nvSpPr>
        <p:spPr/>
        <p:txBody>
          <a:bodyPr/>
          <a:lstStyle/>
          <a:p>
            <a:r>
              <a:rPr lang="en-US" dirty="0"/>
              <a:t>The Risk Management Process</a:t>
            </a:r>
          </a:p>
        </p:txBody>
      </p:sp>
      <p:sp>
        <p:nvSpPr>
          <p:cNvPr id="4" name="Content Placeholder 3">
            <a:extLst>
              <a:ext uri="{FF2B5EF4-FFF2-40B4-BE49-F238E27FC236}">
                <a16:creationId xmlns:a16="http://schemas.microsoft.com/office/drawing/2014/main" id="{30EE31D9-F271-20A8-8961-B5ADD05A6D51}"/>
              </a:ext>
            </a:extLst>
          </p:cNvPr>
          <p:cNvSpPr>
            <a:spLocks noGrp="1"/>
          </p:cNvSpPr>
          <p:nvPr>
            <p:ph idx="1"/>
          </p:nvPr>
        </p:nvSpPr>
        <p:spPr>
          <a:xfrm>
            <a:off x="5178697" y="872204"/>
            <a:ext cx="6175095" cy="1346010"/>
          </a:xfrm>
        </p:spPr>
        <p:txBody>
          <a:bodyPr/>
          <a:lstStyle/>
          <a:p>
            <a:r>
              <a:rPr lang="en-US" sz="3200" b="1" dirty="0">
                <a:solidFill>
                  <a:srgbClr val="C8102E"/>
                </a:solidFill>
                <a:effectLst>
                  <a:outerShdw blurRad="38100" dist="38100" dir="2700000" algn="tl">
                    <a:srgbClr val="000000">
                      <a:alpha val="43137"/>
                    </a:srgbClr>
                  </a:outerShdw>
                </a:effectLst>
                <a:latin typeface="Univers" panose="020B0503020202020204" pitchFamily="34" charset="0"/>
                <a:ea typeface="+mj-ea"/>
                <a:cs typeface="+mj-cs"/>
              </a:rPr>
              <a:t>Evaluation Matrix</a:t>
            </a:r>
          </a:p>
          <a:p>
            <a:pPr marL="342900" indent="-342900">
              <a:buClr>
                <a:srgbClr val="C8102E"/>
              </a:buClr>
              <a:buFont typeface="Wingdings" panose="05000000000000000000" pitchFamily="2" charset="2"/>
              <a:buChar char="§"/>
            </a:pPr>
            <a:r>
              <a:rPr lang="en-US" sz="2000" dirty="0"/>
              <a:t>How likely is this to happen?</a:t>
            </a:r>
          </a:p>
          <a:p>
            <a:pPr marL="342900" indent="-342900">
              <a:buClr>
                <a:srgbClr val="C8102E"/>
              </a:buClr>
              <a:buFont typeface="Wingdings" panose="05000000000000000000" pitchFamily="2" charset="2"/>
              <a:buChar char="§"/>
            </a:pPr>
            <a:r>
              <a:rPr lang="en-US" sz="2000" dirty="0"/>
              <a:t>How severe are the consequences?</a:t>
            </a:r>
          </a:p>
        </p:txBody>
      </p:sp>
      <p:pic>
        <p:nvPicPr>
          <p:cNvPr id="5" name="Picture 4">
            <a:extLst>
              <a:ext uri="{FF2B5EF4-FFF2-40B4-BE49-F238E27FC236}">
                <a16:creationId xmlns:a16="http://schemas.microsoft.com/office/drawing/2014/main" id="{A5CB730E-C619-AE72-2F49-FB51E85252D2}"/>
              </a:ext>
            </a:extLst>
          </p:cNvPr>
          <p:cNvPicPr>
            <a:picLocks noChangeAspect="1"/>
          </p:cNvPicPr>
          <p:nvPr/>
        </p:nvPicPr>
        <p:blipFill>
          <a:blip r:embed="rId2"/>
          <a:srcRect b="5219"/>
          <a:stretch/>
        </p:blipFill>
        <p:spPr>
          <a:xfrm>
            <a:off x="4975896" y="2276688"/>
            <a:ext cx="6377899" cy="3843557"/>
          </a:xfrm>
          <a:prstGeom prst="rect">
            <a:avLst/>
          </a:prstGeom>
        </p:spPr>
      </p:pic>
      <p:pic>
        <p:nvPicPr>
          <p:cNvPr id="6" name="Picture 5">
            <a:extLst>
              <a:ext uri="{FF2B5EF4-FFF2-40B4-BE49-F238E27FC236}">
                <a16:creationId xmlns:a16="http://schemas.microsoft.com/office/drawing/2014/main" id="{D552584D-9345-326D-3557-5837A1263228}"/>
              </a:ext>
            </a:extLst>
          </p:cNvPr>
          <p:cNvPicPr>
            <a:picLocks noChangeAspect="1"/>
          </p:cNvPicPr>
          <p:nvPr/>
        </p:nvPicPr>
        <p:blipFill>
          <a:blip r:embed="rId3"/>
          <a:stretch>
            <a:fillRect/>
          </a:stretch>
        </p:blipFill>
        <p:spPr>
          <a:xfrm>
            <a:off x="1221364" y="3053628"/>
            <a:ext cx="2143125" cy="2143125"/>
          </a:xfrm>
          <a:prstGeom prst="rect">
            <a:avLst/>
          </a:prstGeom>
        </p:spPr>
      </p:pic>
      <p:sp>
        <p:nvSpPr>
          <p:cNvPr id="7" name="Slide Number Placeholder 6">
            <a:extLst>
              <a:ext uri="{FF2B5EF4-FFF2-40B4-BE49-F238E27FC236}">
                <a16:creationId xmlns:a16="http://schemas.microsoft.com/office/drawing/2014/main" id="{125B0452-6875-F814-560A-FC8E50D6A172}"/>
              </a:ext>
            </a:extLst>
          </p:cNvPr>
          <p:cNvSpPr>
            <a:spLocks noGrp="1"/>
          </p:cNvSpPr>
          <p:nvPr>
            <p:ph type="sldNum" sz="quarter" idx="12"/>
          </p:nvPr>
        </p:nvSpPr>
        <p:spPr/>
        <p:txBody>
          <a:bodyPr/>
          <a:lstStyle/>
          <a:p>
            <a:fld id="{856525B1-14D3-4043-96C3-3E66F944D188}" type="slidenum">
              <a:rPr lang="en-US" smtClean="0"/>
              <a:t>10</a:t>
            </a:fld>
            <a:endParaRPr lang="en-US" dirty="0"/>
          </a:p>
        </p:txBody>
      </p:sp>
    </p:spTree>
    <p:extLst>
      <p:ext uri="{BB962C8B-B14F-4D97-AF65-F5344CB8AC3E}">
        <p14:creationId xmlns:p14="http://schemas.microsoft.com/office/powerpoint/2010/main" val="3979429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r>
              <a:rPr lang="en-US" sz="4000" dirty="0"/>
              <a:t>The Risk Management Process</a:t>
            </a:r>
          </a:p>
        </p:txBody>
      </p:sp>
      <p:sp>
        <p:nvSpPr>
          <p:cNvPr id="3" name="Content Placeholder 2"/>
          <p:cNvSpPr>
            <a:spLocks noGrp="1"/>
          </p:cNvSpPr>
          <p:nvPr>
            <p:ph idx="1"/>
          </p:nvPr>
        </p:nvSpPr>
        <p:spPr>
          <a:xfrm>
            <a:off x="5178697" y="872204"/>
            <a:ext cx="6175095" cy="4885440"/>
          </a:xfrm>
        </p:spPr>
        <p:txBody>
          <a:bodyPr wrap="square">
            <a:spAutoFit/>
          </a:bodyPr>
          <a:lstStyle/>
          <a:p>
            <a:pPr>
              <a:buClr>
                <a:srgbClr val="A84000"/>
              </a:buClr>
            </a:pPr>
            <a:r>
              <a:rPr lang="en-US" sz="3200" b="1" dirty="0">
                <a:solidFill>
                  <a:srgbClr val="C00000"/>
                </a:solidFill>
                <a:effectLst>
                  <a:outerShdw blurRad="38100" dist="38100" dir="2700000" algn="tl">
                    <a:srgbClr val="000000">
                      <a:alpha val="43137"/>
                    </a:srgbClr>
                  </a:outerShdw>
                </a:effectLst>
                <a:latin typeface="Univers" panose="020B0503020202020204" pitchFamily="34" charset="0"/>
                <a:ea typeface="+mj-ea"/>
                <a:cs typeface="+mj-cs"/>
              </a:rPr>
              <a:t>Consider the Best Technique</a:t>
            </a:r>
          </a:p>
          <a:p>
            <a:pPr marL="342900" indent="-342900">
              <a:buClr>
                <a:srgbClr val="A84000"/>
              </a:buClr>
              <a:buFont typeface="Wingdings" panose="05000000000000000000" pitchFamily="2" charset="2"/>
              <a:buChar char="§"/>
            </a:pPr>
            <a:r>
              <a:rPr lang="en-US" dirty="0"/>
              <a:t>Identify exposures</a:t>
            </a:r>
          </a:p>
          <a:p>
            <a:pPr marL="342900" indent="-342900">
              <a:buClr>
                <a:srgbClr val="A84000"/>
              </a:buClr>
              <a:buFont typeface="Wingdings" panose="05000000000000000000" pitchFamily="2" charset="2"/>
              <a:buChar char="§"/>
            </a:pPr>
            <a:r>
              <a:rPr lang="en-US" dirty="0"/>
              <a:t>Analyze exposures</a:t>
            </a:r>
          </a:p>
          <a:p>
            <a:pPr marL="342900" indent="-342900">
              <a:buClr>
                <a:srgbClr val="A84000"/>
              </a:buClr>
              <a:buFont typeface="Wingdings" panose="05000000000000000000" pitchFamily="2" charset="2"/>
              <a:buChar char="§"/>
            </a:pPr>
            <a:r>
              <a:rPr lang="en-US" dirty="0"/>
              <a:t>Consider feasibility of alternative techniques</a:t>
            </a:r>
          </a:p>
          <a:p>
            <a:pPr marL="685800" lvl="1">
              <a:buClr>
                <a:srgbClr val="A84000"/>
              </a:buClr>
            </a:pPr>
            <a:r>
              <a:rPr lang="en-US" dirty="0"/>
              <a:t>Prevention/reduction </a:t>
            </a:r>
          </a:p>
          <a:p>
            <a:pPr marL="685800" lvl="1">
              <a:buClr>
                <a:srgbClr val="A84000"/>
              </a:buClr>
            </a:pPr>
            <a:r>
              <a:rPr lang="en-US" dirty="0"/>
              <a:t>Retention</a:t>
            </a:r>
          </a:p>
          <a:p>
            <a:pPr marL="685800" lvl="1">
              <a:buClr>
                <a:srgbClr val="A84000"/>
              </a:buClr>
            </a:pPr>
            <a:r>
              <a:rPr lang="en-US" dirty="0"/>
              <a:t>Avoidance</a:t>
            </a:r>
          </a:p>
          <a:p>
            <a:pPr marL="685800" lvl="1">
              <a:buClr>
                <a:srgbClr val="A84000"/>
              </a:buClr>
            </a:pPr>
            <a:r>
              <a:rPr lang="en-US" dirty="0"/>
              <a:t>Transfer</a:t>
            </a:r>
          </a:p>
          <a:p>
            <a:pPr marL="342900" indent="-342900">
              <a:buClr>
                <a:srgbClr val="A84000"/>
              </a:buClr>
              <a:buFont typeface="Wingdings" panose="05000000000000000000" pitchFamily="2" charset="2"/>
              <a:buChar char="§"/>
            </a:pPr>
            <a:r>
              <a:rPr lang="en-US" dirty="0"/>
              <a:t>Select the best technique</a:t>
            </a:r>
          </a:p>
          <a:p>
            <a:pPr marL="342900" indent="-342900">
              <a:buClr>
                <a:srgbClr val="A84000"/>
              </a:buClr>
              <a:buFont typeface="Wingdings" panose="05000000000000000000" pitchFamily="2" charset="2"/>
              <a:buChar char="§"/>
            </a:pPr>
            <a:r>
              <a:rPr lang="en-US" dirty="0"/>
              <a:t>Implement technique</a:t>
            </a:r>
          </a:p>
          <a:p>
            <a:pPr marL="342900" indent="-342900">
              <a:buClr>
                <a:srgbClr val="A84000"/>
              </a:buClr>
              <a:buFont typeface="Wingdings" panose="05000000000000000000" pitchFamily="2" charset="2"/>
              <a:buChar char="§"/>
            </a:pPr>
            <a:r>
              <a:rPr lang="en-US" dirty="0"/>
              <a:t>Monitor results and change as needed</a:t>
            </a:r>
          </a:p>
        </p:txBody>
      </p:sp>
      <p:pic>
        <p:nvPicPr>
          <p:cNvPr id="6" name="Picture 5">
            <a:extLst>
              <a:ext uri="{FF2B5EF4-FFF2-40B4-BE49-F238E27FC236}">
                <a16:creationId xmlns:a16="http://schemas.microsoft.com/office/drawing/2014/main" id="{BA7DDFC0-21BE-DAAC-29C4-66FFCBB98009}"/>
              </a:ext>
            </a:extLst>
          </p:cNvPr>
          <p:cNvPicPr>
            <a:picLocks noChangeAspect="1"/>
          </p:cNvPicPr>
          <p:nvPr/>
        </p:nvPicPr>
        <p:blipFill>
          <a:blip r:embed="rId3"/>
          <a:stretch>
            <a:fillRect/>
          </a:stretch>
        </p:blipFill>
        <p:spPr>
          <a:xfrm>
            <a:off x="1221364" y="3159908"/>
            <a:ext cx="2143125" cy="2143125"/>
          </a:xfrm>
          <a:prstGeom prst="rect">
            <a:avLst/>
          </a:prstGeom>
        </p:spPr>
      </p:pic>
      <p:sp>
        <p:nvSpPr>
          <p:cNvPr id="5" name="Slide Number Placeholder 4">
            <a:extLst>
              <a:ext uri="{FF2B5EF4-FFF2-40B4-BE49-F238E27FC236}">
                <a16:creationId xmlns:a16="http://schemas.microsoft.com/office/drawing/2014/main" id="{E0590E99-22E8-4589-484C-D286C3F34907}"/>
              </a:ext>
            </a:extLst>
          </p:cNvPr>
          <p:cNvSpPr>
            <a:spLocks noGrp="1"/>
          </p:cNvSpPr>
          <p:nvPr>
            <p:ph type="sldNum" sz="quarter" idx="12"/>
          </p:nvPr>
        </p:nvSpPr>
        <p:spPr/>
        <p:txBody>
          <a:bodyPr/>
          <a:lstStyle/>
          <a:p>
            <a:fld id="{856525B1-14D3-4043-96C3-3E66F944D188}" type="slidenum">
              <a:rPr lang="en-US" smtClean="0"/>
              <a:t>11</a:t>
            </a:fld>
            <a:endParaRPr lang="en-US" dirty="0"/>
          </a:p>
        </p:txBody>
      </p:sp>
    </p:spTree>
    <p:custDataLst>
      <p:tags r:id="rId1"/>
    </p:custDataLst>
    <p:extLst>
      <p:ext uri="{BB962C8B-B14F-4D97-AF65-F5344CB8AC3E}">
        <p14:creationId xmlns:p14="http://schemas.microsoft.com/office/powerpoint/2010/main" val="355533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4F8A07-ED33-E018-C74E-234C85466C7B}"/>
              </a:ext>
            </a:extLst>
          </p:cNvPr>
          <p:cNvSpPr>
            <a:spLocks noGrp="1"/>
          </p:cNvSpPr>
          <p:nvPr>
            <p:ph type="title"/>
          </p:nvPr>
        </p:nvSpPr>
        <p:spPr/>
        <p:txBody>
          <a:bodyPr/>
          <a:lstStyle/>
          <a:p>
            <a:r>
              <a:rPr lang="en-US" dirty="0"/>
              <a:t>The Risk Management Process</a:t>
            </a:r>
          </a:p>
        </p:txBody>
      </p:sp>
      <p:sp>
        <p:nvSpPr>
          <p:cNvPr id="3" name="Content Placeholder 2"/>
          <p:cNvSpPr>
            <a:spLocks noGrp="1"/>
          </p:cNvSpPr>
          <p:nvPr>
            <p:ph idx="1"/>
          </p:nvPr>
        </p:nvSpPr>
        <p:spPr>
          <a:xfrm>
            <a:off x="5178697" y="872204"/>
            <a:ext cx="6175095" cy="3727687"/>
          </a:xfrm>
        </p:spPr>
        <p:txBody>
          <a:bodyPr wrap="square">
            <a:spAutoFit/>
          </a:bodyPr>
          <a:lstStyle/>
          <a:p>
            <a:pPr>
              <a:lnSpc>
                <a:spcPct val="100000"/>
              </a:lnSpc>
              <a:spcBef>
                <a:spcPts val="0"/>
              </a:spcBef>
              <a:buClr>
                <a:schemeClr val="tx1"/>
              </a:buClr>
            </a:pPr>
            <a:r>
              <a:rPr lang="en-US" sz="3200" b="1" dirty="0">
                <a:solidFill>
                  <a:srgbClr val="C00000"/>
                </a:solidFill>
                <a:effectLst>
                  <a:outerShdw blurRad="38100" dist="38100" dir="2700000" algn="tl">
                    <a:srgbClr val="000000">
                      <a:alpha val="43137"/>
                    </a:srgbClr>
                  </a:outerShdw>
                </a:effectLst>
              </a:rPr>
              <a:t>How Much Coverage is Enough?</a:t>
            </a:r>
          </a:p>
          <a:p>
            <a:pPr>
              <a:lnSpc>
                <a:spcPct val="120000"/>
              </a:lnSpc>
              <a:spcBef>
                <a:spcPts val="0"/>
              </a:spcBef>
              <a:buClr>
                <a:schemeClr val="tx1"/>
              </a:buClr>
            </a:pPr>
            <a:endParaRPr lang="en-US" sz="1900" dirty="0"/>
          </a:p>
          <a:p>
            <a:pPr marL="519113" indent="-285750">
              <a:lnSpc>
                <a:spcPct val="120000"/>
              </a:lnSpc>
              <a:spcBef>
                <a:spcPts val="0"/>
              </a:spcBef>
              <a:buClr>
                <a:srgbClr val="C8102E"/>
              </a:buClr>
              <a:buFont typeface="Wingdings" panose="05000000000000000000" pitchFamily="2" charset="2"/>
              <a:buChar char="§"/>
            </a:pPr>
            <a:r>
              <a:rPr lang="en-US" sz="1800" b="0" i="0" dirty="0">
                <a:solidFill>
                  <a:srgbClr val="0A152B"/>
                </a:solidFill>
                <a:effectLst/>
                <a:latin typeface="Univers" panose="020B0503020202020204" pitchFamily="34" charset="0"/>
              </a:rPr>
              <a:t>The U.S. tort system amounted to $443 billion in 2020, equivalent to 2.1 percent of U.S. GDP and $3,621 per American household. </a:t>
            </a:r>
          </a:p>
          <a:p>
            <a:pPr marL="519113" indent="-285750">
              <a:lnSpc>
                <a:spcPct val="120000"/>
              </a:lnSpc>
              <a:spcBef>
                <a:spcPts val="0"/>
              </a:spcBef>
              <a:buClr>
                <a:srgbClr val="C8102E"/>
              </a:buClr>
              <a:buFont typeface="Wingdings" panose="05000000000000000000" pitchFamily="2" charset="2"/>
              <a:buChar char="§"/>
            </a:pPr>
            <a:endParaRPr lang="en-US" sz="1800" dirty="0">
              <a:solidFill>
                <a:srgbClr val="0A152B"/>
              </a:solidFill>
              <a:latin typeface="Univers" panose="020B0503020202020204" pitchFamily="34" charset="0"/>
            </a:endParaRPr>
          </a:p>
          <a:p>
            <a:pPr marL="519113" indent="-285750">
              <a:lnSpc>
                <a:spcPct val="120000"/>
              </a:lnSpc>
              <a:spcBef>
                <a:spcPts val="0"/>
              </a:spcBef>
              <a:buClr>
                <a:srgbClr val="C8102E"/>
              </a:buClr>
              <a:buFont typeface="Wingdings" panose="05000000000000000000" pitchFamily="2" charset="2"/>
              <a:buChar char="§"/>
            </a:pPr>
            <a:r>
              <a:rPr lang="en-US" sz="1800" dirty="0">
                <a:solidFill>
                  <a:srgbClr val="0A152B"/>
                </a:solidFill>
                <a:latin typeface="Univers" panose="020B0503020202020204" pitchFamily="34" charset="0"/>
              </a:rPr>
              <a:t>The tort system has grown at an average annual rate of 6% a year, faster than both inflation and GDP.</a:t>
            </a:r>
            <a:endParaRPr lang="en-US" sz="1800" dirty="0">
              <a:latin typeface="Univers" panose="020B0503020202020204" pitchFamily="34" charset="0"/>
            </a:endParaRPr>
          </a:p>
        </p:txBody>
      </p:sp>
      <p:pic>
        <p:nvPicPr>
          <p:cNvPr id="5" name="Picture 4">
            <a:extLst>
              <a:ext uri="{FF2B5EF4-FFF2-40B4-BE49-F238E27FC236}">
                <a16:creationId xmlns:a16="http://schemas.microsoft.com/office/drawing/2014/main" id="{B4D85A44-83C0-7442-62D8-203FCB3CC48C}"/>
              </a:ext>
            </a:extLst>
          </p:cNvPr>
          <p:cNvPicPr>
            <a:picLocks noChangeAspect="1"/>
          </p:cNvPicPr>
          <p:nvPr/>
        </p:nvPicPr>
        <p:blipFill>
          <a:blip r:embed="rId4"/>
          <a:stretch>
            <a:fillRect/>
          </a:stretch>
        </p:blipFill>
        <p:spPr>
          <a:xfrm>
            <a:off x="1149657" y="3064020"/>
            <a:ext cx="2143125" cy="2143125"/>
          </a:xfrm>
          <a:prstGeom prst="rect">
            <a:avLst/>
          </a:prstGeom>
        </p:spPr>
      </p:pic>
      <p:sp>
        <p:nvSpPr>
          <p:cNvPr id="2" name="Slide Number Placeholder 1">
            <a:extLst>
              <a:ext uri="{FF2B5EF4-FFF2-40B4-BE49-F238E27FC236}">
                <a16:creationId xmlns:a16="http://schemas.microsoft.com/office/drawing/2014/main" id="{D66CF2B7-9804-2973-922C-9E2F0104C6DF}"/>
              </a:ext>
            </a:extLst>
          </p:cNvPr>
          <p:cNvSpPr>
            <a:spLocks noGrp="1"/>
          </p:cNvSpPr>
          <p:nvPr>
            <p:ph type="sldNum" sz="quarter" idx="12"/>
          </p:nvPr>
        </p:nvSpPr>
        <p:spPr/>
        <p:txBody>
          <a:bodyPr/>
          <a:lstStyle/>
          <a:p>
            <a:fld id="{856525B1-14D3-4043-96C3-3E66F944D188}" type="slidenum">
              <a:rPr lang="en-US" smtClean="0"/>
              <a:t>12</a:t>
            </a:fld>
            <a:endParaRPr lang="en-US" dirty="0"/>
          </a:p>
        </p:txBody>
      </p:sp>
    </p:spTree>
    <p:custDataLst>
      <p:tags r:id="rId1"/>
    </p:custDataLst>
    <p:extLst>
      <p:ext uri="{BB962C8B-B14F-4D97-AF65-F5344CB8AC3E}">
        <p14:creationId xmlns:p14="http://schemas.microsoft.com/office/powerpoint/2010/main" val="301394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33F6B415-EC42-F840-A9C4-4493E94E4F8E}"/>
              </a:ext>
            </a:extLst>
          </p:cNvPr>
          <p:cNvSpPr txBox="1"/>
          <p:nvPr/>
        </p:nvSpPr>
        <p:spPr>
          <a:xfrm>
            <a:off x="791307" y="1684062"/>
            <a:ext cx="994451" cy="19389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90000"/>
              </a:lnSpc>
              <a:spcBef>
                <a:spcPts val="1200"/>
              </a:spcBef>
              <a:spcAft>
                <a:spcPts val="0"/>
              </a:spcAft>
              <a:buClr>
                <a:srgbClr val="337DBE"/>
              </a:buClr>
              <a:buSzPct val="77000"/>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Billions</a:t>
            </a:r>
          </a:p>
        </p:txBody>
      </p:sp>
      <p:graphicFrame>
        <p:nvGraphicFramePr>
          <p:cNvPr id="20" name="Object 2">
            <a:extLst>
              <a:ext uri="{FF2B5EF4-FFF2-40B4-BE49-F238E27FC236}">
                <a16:creationId xmlns:a16="http://schemas.microsoft.com/office/drawing/2014/main" id="{90A8DE3B-8EB0-4DBC-83DF-04F20B11BCEA}"/>
              </a:ext>
            </a:extLst>
          </p:cNvPr>
          <p:cNvGraphicFramePr>
            <a:graphicFrameLocks noChangeAspect="1"/>
          </p:cNvGraphicFramePr>
          <p:nvPr>
            <p:extLst>
              <p:ext uri="{D42A27DB-BD31-4B8C-83A1-F6EECF244321}">
                <p14:modId xmlns:p14="http://schemas.microsoft.com/office/powerpoint/2010/main" val="4002540985"/>
              </p:ext>
            </p:extLst>
          </p:nvPr>
        </p:nvGraphicFramePr>
        <p:xfrm>
          <a:off x="791307" y="1924050"/>
          <a:ext cx="10682655" cy="4169926"/>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1">
            <a:extLst>
              <a:ext uri="{FF2B5EF4-FFF2-40B4-BE49-F238E27FC236}">
                <a16:creationId xmlns:a16="http://schemas.microsoft.com/office/drawing/2014/main" id="{A197F5F5-8FCD-7846-B0CA-5BBE1EE77FF2}"/>
              </a:ext>
            </a:extLst>
          </p:cNvPr>
          <p:cNvSpPr txBox="1"/>
          <p:nvPr/>
        </p:nvSpPr>
        <p:spPr>
          <a:xfrm rot="19584168">
            <a:off x="7439216" y="2844998"/>
            <a:ext cx="2305310" cy="258532"/>
          </a:xfrm>
          <a:prstGeom prst="rect">
            <a:avLst/>
          </a:prstGeom>
          <a:noFill/>
        </p:spPr>
        <p:txBody>
          <a:bodyPr rot="0" wrap="non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rgbClr val="337DBE"/>
              </a:buClr>
              <a:buSzPct val="77000"/>
              <a:buFontTx/>
              <a:buNone/>
              <a:tabLst/>
              <a:defRPr/>
            </a:pPr>
            <a:r>
              <a:rPr kumimoji="0" lang="en-US" sz="1200" b="1" i="0" u="none" strike="noStrike" kern="1200" cap="none" spc="0" normalizeH="0" baseline="0" noProof="0" dirty="0">
                <a:ln>
                  <a:noFill/>
                </a:ln>
                <a:solidFill>
                  <a:srgbClr val="002E42"/>
                </a:solidFill>
                <a:effectLst/>
                <a:uLnTx/>
                <a:uFillTx/>
                <a:latin typeface="Calibri"/>
                <a:ea typeface="+mn-ea"/>
                <a:cs typeface="Arial" panose="020B0604020202020204" pitchFamily="34" charset="0"/>
              </a:rPr>
              <a:t>11% Annual Growth for a Decade</a:t>
            </a:r>
          </a:p>
        </p:txBody>
      </p:sp>
      <p:cxnSp>
        <p:nvCxnSpPr>
          <p:cNvPr id="10" name="Straight Arrow Connector 9">
            <a:extLst>
              <a:ext uri="{FF2B5EF4-FFF2-40B4-BE49-F238E27FC236}">
                <a16:creationId xmlns:a16="http://schemas.microsoft.com/office/drawing/2014/main" id="{397E1487-CC53-DF45-B7A0-3B19E508EC70}"/>
              </a:ext>
            </a:extLst>
          </p:cNvPr>
          <p:cNvCxnSpPr/>
          <p:nvPr/>
        </p:nvCxnSpPr>
        <p:spPr>
          <a:xfrm flipV="1">
            <a:off x="6894010" y="1831873"/>
            <a:ext cx="3964490" cy="2669168"/>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8BEEE63-3C83-CBD0-F2B5-D27F6233B1B3}"/>
              </a:ext>
            </a:extLst>
          </p:cNvPr>
          <p:cNvGrpSpPr/>
          <p:nvPr/>
        </p:nvGrpSpPr>
        <p:grpSpPr>
          <a:xfrm>
            <a:off x="791307" y="596716"/>
            <a:ext cx="11322649" cy="546052"/>
            <a:chOff x="448663" y="567802"/>
            <a:chExt cx="11322649" cy="546052"/>
          </a:xfrm>
        </p:grpSpPr>
        <p:sp>
          <p:nvSpPr>
            <p:cNvPr id="4" name="Title 5">
              <a:extLst>
                <a:ext uri="{FF2B5EF4-FFF2-40B4-BE49-F238E27FC236}">
                  <a16:creationId xmlns:a16="http://schemas.microsoft.com/office/drawing/2014/main" id="{338CEA70-1A2C-C689-D33E-4D21EBDB4003}"/>
                </a:ext>
              </a:extLst>
            </p:cNvPr>
            <p:cNvSpPr txBox="1">
              <a:spLocks/>
            </p:cNvSpPr>
            <p:nvPr/>
          </p:nvSpPr>
          <p:spPr>
            <a:xfrm>
              <a:off x="448663" y="567802"/>
              <a:ext cx="11322649" cy="424732"/>
            </a:xfrm>
            <a:prstGeom prst="rect">
              <a:avLst/>
            </a:prstGeom>
          </p:spPr>
          <p:txBody>
            <a:bodyPr wrap="square" lIns="0" anchor="b">
              <a:spAutoFit/>
            </a:bodyPr>
            <a:lstStyle>
              <a:lvl1pPr algn="l" defTabSz="685800" rtl="0" eaLnBrk="1" latinLnBrk="0" hangingPunct="1">
                <a:lnSpc>
                  <a:spcPct val="90000"/>
                </a:lnSpc>
                <a:spcBef>
                  <a:spcPct val="0"/>
                </a:spcBef>
                <a:buNone/>
                <a:defRPr sz="2400" b="1" kern="1200">
                  <a:solidFill>
                    <a:schemeClr val="tx2"/>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E42"/>
                  </a:solidFill>
                  <a:effectLst/>
                  <a:uLnTx/>
                  <a:uFillTx/>
                  <a:latin typeface="Century Gothic" panose="020B0502020202020204" pitchFamily="34" charset="0"/>
                  <a:ea typeface="+mj-ea"/>
                  <a:cs typeface="+mj-cs"/>
                </a:rPr>
                <a:t>Upward Trend in Liability Claims</a:t>
              </a:r>
            </a:p>
          </p:txBody>
        </p:sp>
        <p:cxnSp>
          <p:nvCxnSpPr>
            <p:cNvPr id="5" name="Straight Connector 4">
              <a:extLst>
                <a:ext uri="{FF2B5EF4-FFF2-40B4-BE49-F238E27FC236}">
                  <a16:creationId xmlns:a16="http://schemas.microsoft.com/office/drawing/2014/main" id="{65FAE123-FBFE-D84F-1FB0-29E0E02C81EA}"/>
                </a:ext>
              </a:extLst>
            </p:cNvPr>
            <p:cNvCxnSpPr>
              <a:cxnSpLocks/>
            </p:cNvCxnSpPr>
            <p:nvPr/>
          </p:nvCxnSpPr>
          <p:spPr>
            <a:xfrm>
              <a:off x="448663" y="1113854"/>
              <a:ext cx="1145771" cy="0"/>
            </a:xfrm>
            <a:prstGeom prst="line">
              <a:avLst/>
            </a:prstGeom>
            <a:ln w="76200">
              <a:solidFill>
                <a:schemeClr val="accent1"/>
              </a:solidFill>
              <a:headEnd type="none" w="sm" len="sm"/>
            </a:ln>
          </p:spPr>
          <p:style>
            <a:lnRef idx="1">
              <a:schemeClr val="accent1"/>
            </a:lnRef>
            <a:fillRef idx="0">
              <a:schemeClr val="accent1"/>
            </a:fillRef>
            <a:effectRef idx="0">
              <a:schemeClr val="accent1"/>
            </a:effectRef>
            <a:fontRef idx="minor">
              <a:schemeClr val="tx1"/>
            </a:fontRef>
          </p:style>
        </p:cxnSp>
      </p:grpSp>
      <p:sp>
        <p:nvSpPr>
          <p:cNvPr id="6" name="Footer Placeholder 37">
            <a:extLst>
              <a:ext uri="{FF2B5EF4-FFF2-40B4-BE49-F238E27FC236}">
                <a16:creationId xmlns:a16="http://schemas.microsoft.com/office/drawing/2014/main" id="{D1AAD847-4694-8F71-44B9-F9D2B5E39EB1}"/>
              </a:ext>
            </a:extLst>
          </p:cNvPr>
          <p:cNvSpPr txBox="1">
            <a:spLocks/>
          </p:cNvSpPr>
          <p:nvPr/>
        </p:nvSpPr>
        <p:spPr>
          <a:xfrm>
            <a:off x="448663" y="6399714"/>
            <a:ext cx="8637279" cy="105606"/>
          </a:xfrm>
          <a:prstGeom prst="rect">
            <a:avLst/>
          </a:prstGeom>
        </p:spPr>
        <p:txBody>
          <a:bodyPr wrap="square" lIns="0" tIns="0" rIns="0" bIns="0">
            <a:spAutoFit/>
          </a:bodyPr>
          <a:lstStyle>
            <a:defPPr>
              <a:defRPr lang="en-US"/>
            </a:defPPr>
            <a:lvl1pPr marL="0" algn="l" defTabSz="914400" rtl="0" eaLnBrk="1" latinLnBrk="0" hangingPunct="1">
              <a:defRPr lang="en-US" sz="800" kern="1200">
                <a:solidFill>
                  <a:schemeClr val="tx1">
                    <a:lumMod val="50000"/>
                    <a:lumOff val="50000"/>
                  </a:schemeClr>
                </a:solidFill>
                <a:latin typeface="+mn-lt"/>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0" fontAlgn="base" latinLnBrk="0" hangingPunct="0">
              <a:lnSpc>
                <a:spcPct val="85000"/>
              </a:lnSpc>
              <a:spcBef>
                <a:spcPct val="25000"/>
              </a:spcBef>
              <a:spcAft>
                <a:spcPct val="0"/>
              </a:spcAft>
              <a:buClr>
                <a:srgbClr val="FF6801"/>
              </a:buClr>
              <a:buSzTx/>
              <a:buFontTx/>
              <a:buNone/>
              <a:tabLst/>
              <a:defRPr/>
            </a:pPr>
            <a:r>
              <a:rPr kumimoji="0" lang="en-US" sz="800" b="0" i="0" u="none" strike="noStrike" kern="1200" cap="none" spc="0" normalizeH="0" baseline="0" noProof="0" dirty="0">
                <a:ln>
                  <a:noFill/>
                </a:ln>
                <a:solidFill>
                  <a:prstClr val="black">
                    <a:lumMod val="50000"/>
                    <a:lumOff val="50000"/>
                  </a:prstClr>
                </a:solidFill>
                <a:effectLst/>
                <a:uLnTx/>
                <a:uFillTx/>
                <a:latin typeface="Calibri"/>
                <a:ea typeface="+mn-ea"/>
                <a:cs typeface="Arial" charset="0"/>
              </a:rPr>
              <a:t>Sources: NAIC data sourced from S&amp;P Market Intelligence; Insurance Information Institute.</a:t>
            </a:r>
          </a:p>
        </p:txBody>
      </p:sp>
      <p:sp>
        <p:nvSpPr>
          <p:cNvPr id="7" name="Slide Number Placeholder 6">
            <a:extLst>
              <a:ext uri="{FF2B5EF4-FFF2-40B4-BE49-F238E27FC236}">
                <a16:creationId xmlns:a16="http://schemas.microsoft.com/office/drawing/2014/main" id="{95D5F7D4-AA9C-2DE6-9967-C3CE5F45841F}"/>
              </a:ext>
            </a:extLst>
          </p:cNvPr>
          <p:cNvSpPr>
            <a:spLocks noGrp="1"/>
          </p:cNvSpPr>
          <p:nvPr>
            <p:ph type="sldNum" sz="quarter" idx="4"/>
          </p:nvPr>
        </p:nvSpPr>
        <p:spPr/>
        <p:txBody>
          <a:bodyPr/>
          <a:lstStyle/>
          <a:p>
            <a:fld id="{856525B1-14D3-4043-96C3-3E66F944D188}" type="slidenum">
              <a:rPr lang="en-US" smtClean="0"/>
              <a:pPr/>
              <a:t>13</a:t>
            </a:fld>
            <a:endParaRPr lang="en-US" dirty="0"/>
          </a:p>
        </p:txBody>
      </p:sp>
    </p:spTree>
    <p:extLst>
      <p:ext uri="{BB962C8B-B14F-4D97-AF65-F5344CB8AC3E}">
        <p14:creationId xmlns:p14="http://schemas.microsoft.com/office/powerpoint/2010/main" val="2375880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13817" y="1909733"/>
            <a:ext cx="978407" cy="193899"/>
          </a:xfrm>
          <a:prstGeom prst="rect">
            <a:avLst/>
          </a:prstGeom>
        </p:spPr>
        <p:txBody>
          <a:bodyPr wrap="square" lIns="0" tIns="0" rIns="0" bIns="0">
            <a:spAutoFit/>
          </a:bodyPr>
          <a:lstStyle/>
          <a:p>
            <a:pPr marL="0" marR="0" lvl="0" indent="0" algn="l" defTabSz="685800" rtl="0" eaLnBrk="0" fontAlgn="base" latinLnBrk="0" hangingPunct="0">
              <a:lnSpc>
                <a:spcPct val="90000"/>
              </a:lnSpc>
              <a:spcBef>
                <a:spcPct val="50000"/>
              </a:spcBef>
              <a:spcAft>
                <a:spcPct val="0"/>
              </a:spcAft>
              <a:buClr>
                <a:srgbClr val="FFFFFF"/>
              </a:buClr>
              <a:buSzTx/>
              <a:buFontTx/>
              <a:buNone/>
              <a:tabLst/>
              <a:defRPr/>
            </a:pPr>
            <a:r>
              <a:rPr lang="en-US" sz="1400" b="1" dirty="0">
                <a:solidFill>
                  <a:prstClr val="black"/>
                </a:solidFill>
                <a:latin typeface="Calibri"/>
              </a:rPr>
              <a:t>Thousands</a:t>
            </a:r>
          </a:p>
        </p:txBody>
      </p:sp>
      <p:graphicFrame>
        <p:nvGraphicFramePr>
          <p:cNvPr id="9" name="Chart 8"/>
          <p:cNvGraphicFramePr/>
          <p:nvPr>
            <p:extLst>
              <p:ext uri="{D42A27DB-BD31-4B8C-83A1-F6EECF244321}">
                <p14:modId xmlns:p14="http://schemas.microsoft.com/office/powerpoint/2010/main" val="2153297885"/>
              </p:ext>
            </p:extLst>
          </p:nvPr>
        </p:nvGraphicFramePr>
        <p:xfrm>
          <a:off x="813817" y="1909733"/>
          <a:ext cx="10597896" cy="4352954"/>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6005946" y="1234441"/>
            <a:ext cx="4927594" cy="1471693"/>
            <a:chOff x="7414260" y="1650124"/>
            <a:chExt cx="4049631" cy="938369"/>
          </a:xfrm>
        </p:grpSpPr>
        <p:sp>
          <p:nvSpPr>
            <p:cNvPr id="17" name="AutoShape 6"/>
            <p:cNvSpPr>
              <a:spLocks noChangeArrowheads="1"/>
            </p:cNvSpPr>
            <p:nvPr/>
          </p:nvSpPr>
          <p:spPr bwMode="blackWhite">
            <a:xfrm rot="16200000">
              <a:off x="8789690" y="274694"/>
              <a:ext cx="855272" cy="3606132"/>
            </a:xfrm>
            <a:prstGeom prst="rect">
              <a:avLst/>
            </a:prstGeom>
            <a:solidFill>
              <a:schemeClr val="bg1">
                <a:lumMod val="95000"/>
              </a:schemeClr>
            </a:solidFill>
            <a:ln w="28575" algn="ctr">
              <a:noFill/>
              <a:miter lim="800000"/>
              <a:headEnd/>
              <a:tailEnd/>
            </a:ln>
            <a:effectLst/>
          </p:spPr>
          <p:txBody>
            <a:bodyPr vert="vert" tIns="68580" bIns="68580" anchor="ctr"/>
            <a:lstStyle/>
            <a:p>
              <a:pPr marL="0" marR="0" lvl="0" indent="0" algn="ctr" defTabSz="685800" rtl="0" eaLnBrk="0" fontAlgn="base" latinLnBrk="0" hangingPunct="0">
                <a:lnSpc>
                  <a:spcPct val="90000"/>
                </a:lnSpc>
                <a:spcBef>
                  <a:spcPct val="50000"/>
                </a:spcBef>
                <a:spcAft>
                  <a:spcPct val="0"/>
                </a:spcAft>
                <a:buClr>
                  <a:srgbClr val="FFFFFF"/>
                </a:buClr>
                <a:buSzTx/>
                <a:buFontTx/>
                <a:buNone/>
                <a:tabLst/>
                <a:defRPr/>
              </a:pPr>
              <a:r>
                <a:rPr kumimoji="0" lang="en-US" sz="1400" b="1" i="0" u="none" strike="noStrike" kern="0" cap="none" spc="0" normalizeH="0" baseline="0" noProof="0" dirty="0">
                  <a:ln>
                    <a:noFill/>
                  </a:ln>
                  <a:solidFill>
                    <a:prstClr val="black"/>
                  </a:solidFill>
                  <a:effectLst/>
                  <a:uLnTx/>
                  <a:uFillTx/>
                  <a:latin typeface="Arial" pitchFamily="34" charset="0"/>
                  <a:ea typeface="+mn-ea"/>
                  <a:cs typeface="Arial" charset="0"/>
                </a:rPr>
                <a:t>The</a:t>
              </a:r>
              <a:r>
                <a:rPr kumimoji="0" lang="en-US" sz="1000" b="1" i="0" u="none" strike="noStrike" kern="0" cap="none" spc="0" normalizeH="0" baseline="0" noProof="0" dirty="0">
                  <a:ln>
                    <a:noFill/>
                  </a:ln>
                  <a:solidFill>
                    <a:prstClr val="black"/>
                  </a:solidFill>
                  <a:effectLst/>
                  <a:uLnTx/>
                  <a:uFillTx/>
                  <a:latin typeface="Arial" pitchFamily="34" charset="0"/>
                  <a:ea typeface="+mn-ea"/>
                  <a:cs typeface="Arial" charset="0"/>
                </a:rPr>
                <a:t> </a:t>
              </a:r>
              <a:r>
                <a:rPr kumimoji="0" lang="en-US" sz="1400" b="1" i="0" u="none" strike="noStrike" kern="0" cap="none" spc="0" normalizeH="0" baseline="0" noProof="0" dirty="0">
                  <a:ln>
                    <a:noFill/>
                  </a:ln>
                  <a:solidFill>
                    <a:prstClr val="black"/>
                  </a:solidFill>
                  <a:effectLst/>
                  <a:uLnTx/>
                  <a:uFillTx/>
                  <a:latin typeface="Arial" pitchFamily="34" charset="0"/>
                  <a:ea typeface="+mn-ea"/>
                  <a:cs typeface="Arial" charset="0"/>
                </a:rPr>
                <a:t>average</a:t>
              </a:r>
              <a:r>
                <a:rPr kumimoji="0" lang="en-US" sz="1000" b="1" i="0" u="none" strike="noStrike" kern="0" cap="none" spc="0" normalizeH="0" baseline="0" noProof="0" dirty="0">
                  <a:ln>
                    <a:noFill/>
                  </a:ln>
                  <a:solidFill>
                    <a:prstClr val="black"/>
                  </a:solidFill>
                  <a:effectLst/>
                  <a:uLnTx/>
                  <a:uFillTx/>
                  <a:latin typeface="Arial" pitchFamily="34" charset="0"/>
                  <a:ea typeface="+mn-ea"/>
                  <a:cs typeface="Arial" charset="0"/>
                </a:rPr>
                <a:t> </a:t>
              </a:r>
              <a:r>
                <a:rPr kumimoji="0" lang="en-US" sz="1400" b="1" i="0" u="none" strike="noStrike" kern="0" cap="none" spc="0" normalizeH="0" baseline="0" noProof="0" dirty="0">
                  <a:ln>
                    <a:noFill/>
                  </a:ln>
                  <a:solidFill>
                    <a:prstClr val="black"/>
                  </a:solidFill>
                  <a:effectLst/>
                  <a:uLnTx/>
                  <a:uFillTx/>
                  <a:latin typeface="Arial" pitchFamily="34" charset="0"/>
                  <a:ea typeface="+mn-ea"/>
                  <a:cs typeface="Arial" charset="0"/>
                </a:rPr>
                <a:t>jury award reached an all-time record high of $2.5M in 2020, up 39% from 2019 and 274% since 2010</a:t>
              </a:r>
            </a:p>
            <a:p>
              <a:pPr marL="0" marR="0" lvl="0" indent="0" algn="ctr" defTabSz="685800" rtl="0" eaLnBrk="0" fontAlgn="base" latinLnBrk="0" hangingPunct="0">
                <a:lnSpc>
                  <a:spcPct val="90000"/>
                </a:lnSpc>
                <a:spcBef>
                  <a:spcPct val="50000"/>
                </a:spcBef>
                <a:spcAft>
                  <a:spcPct val="0"/>
                </a:spcAft>
                <a:buClr>
                  <a:srgbClr val="FFFFFF"/>
                </a:buClr>
                <a:buSzTx/>
                <a:buFontTx/>
                <a:buNone/>
                <a:tabLst/>
                <a:defRPr/>
              </a:pPr>
              <a:r>
                <a:rPr kumimoji="0" lang="en-US" sz="1400" b="1" i="0" u="none" strike="noStrike" kern="0" cap="none" spc="0" normalizeH="0" baseline="0" noProof="0" dirty="0">
                  <a:ln>
                    <a:noFill/>
                  </a:ln>
                  <a:solidFill>
                    <a:srgbClr val="002E42"/>
                  </a:solidFill>
                  <a:effectLst/>
                  <a:uLnTx/>
                  <a:uFillTx/>
                  <a:latin typeface="Arial" pitchFamily="34" charset="0"/>
                  <a:ea typeface="+mn-ea"/>
                  <a:cs typeface="Arial" charset="0"/>
                </a:rPr>
                <a:t>Median Award in 2020 = $125,366   </a:t>
              </a:r>
              <a:br>
                <a:rPr kumimoji="0" lang="en-US" sz="1400" b="1" i="0" u="none" strike="noStrike" kern="0" cap="none" spc="0" normalizeH="0" baseline="0" noProof="0" dirty="0">
                  <a:ln>
                    <a:noFill/>
                  </a:ln>
                  <a:solidFill>
                    <a:srgbClr val="002E42"/>
                  </a:solidFill>
                  <a:effectLst/>
                  <a:uLnTx/>
                  <a:uFillTx/>
                  <a:latin typeface="Arial" pitchFamily="34" charset="0"/>
                  <a:ea typeface="+mn-ea"/>
                  <a:cs typeface="Arial" charset="0"/>
                </a:rPr>
              </a:br>
              <a:r>
                <a:rPr kumimoji="0" lang="en-US" sz="1400" b="1" i="0" u="none" strike="noStrike" kern="0" cap="none" spc="0" normalizeH="0" baseline="0" noProof="0" dirty="0">
                  <a:ln>
                    <a:noFill/>
                  </a:ln>
                  <a:solidFill>
                    <a:srgbClr val="002E42"/>
                  </a:solidFill>
                  <a:effectLst/>
                  <a:uLnTx/>
                  <a:uFillTx/>
                  <a:latin typeface="Arial" pitchFamily="34" charset="0"/>
                  <a:ea typeface="+mn-ea"/>
                  <a:cs typeface="Arial" charset="0"/>
                </a:rPr>
                <a:t>(a record) </a:t>
              </a:r>
            </a:p>
          </p:txBody>
        </p:sp>
        <p:sp>
          <p:nvSpPr>
            <p:cNvPr id="10" name="Isosceles Triangle 9"/>
            <p:cNvSpPr/>
            <p:nvPr/>
          </p:nvSpPr>
          <p:spPr>
            <a:xfrm rot="6707702">
              <a:off x="11114928" y="2239529"/>
              <a:ext cx="166198" cy="531729"/>
            </a:xfrm>
            <a:prstGeom prst="triangle">
              <a:avLst>
                <a:gd name="adj" fmla="val 38673"/>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BC388FEA-F9A7-101B-29AF-9FDDA3E09559}"/>
              </a:ext>
            </a:extLst>
          </p:cNvPr>
          <p:cNvGrpSpPr/>
          <p:nvPr/>
        </p:nvGrpSpPr>
        <p:grpSpPr>
          <a:xfrm>
            <a:off x="813817" y="567802"/>
            <a:ext cx="10957495" cy="546052"/>
            <a:chOff x="448663" y="567802"/>
            <a:chExt cx="11322649" cy="546052"/>
          </a:xfrm>
        </p:grpSpPr>
        <p:sp>
          <p:nvSpPr>
            <p:cNvPr id="3" name="Title 5">
              <a:extLst>
                <a:ext uri="{FF2B5EF4-FFF2-40B4-BE49-F238E27FC236}">
                  <a16:creationId xmlns:a16="http://schemas.microsoft.com/office/drawing/2014/main" id="{4385E0D5-1A5F-B2F1-82C8-948FC29A06CC}"/>
                </a:ext>
              </a:extLst>
            </p:cNvPr>
            <p:cNvSpPr txBox="1">
              <a:spLocks/>
            </p:cNvSpPr>
            <p:nvPr/>
          </p:nvSpPr>
          <p:spPr>
            <a:xfrm>
              <a:off x="448663" y="567802"/>
              <a:ext cx="11322649" cy="424732"/>
            </a:xfrm>
            <a:prstGeom prst="rect">
              <a:avLst/>
            </a:prstGeom>
          </p:spPr>
          <p:txBody>
            <a:bodyPr wrap="square" lIns="0" anchor="b">
              <a:spAutoFit/>
            </a:bodyPr>
            <a:lstStyle>
              <a:lvl1pPr algn="l" defTabSz="685800" rtl="0" eaLnBrk="1" latinLnBrk="0" hangingPunct="1">
                <a:lnSpc>
                  <a:spcPct val="90000"/>
                </a:lnSpc>
                <a:spcBef>
                  <a:spcPct val="0"/>
                </a:spcBef>
                <a:buNone/>
                <a:defRPr sz="2400" b="1" kern="1200">
                  <a:solidFill>
                    <a:schemeClr val="tx2"/>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E42"/>
                  </a:solidFill>
                  <a:effectLst/>
                  <a:uLnTx/>
                  <a:uFillTx/>
                  <a:latin typeface="Century Gothic" panose="020B0502020202020204" pitchFamily="34" charset="0"/>
                  <a:ea typeface="+mj-ea"/>
                  <a:cs typeface="+mj-cs"/>
                </a:rPr>
                <a:t>Average Jury Awards, 1999 – 2020 (latest available)</a:t>
              </a:r>
            </a:p>
          </p:txBody>
        </p:sp>
        <p:cxnSp>
          <p:nvCxnSpPr>
            <p:cNvPr id="4" name="Straight Connector 3">
              <a:extLst>
                <a:ext uri="{FF2B5EF4-FFF2-40B4-BE49-F238E27FC236}">
                  <a16:creationId xmlns:a16="http://schemas.microsoft.com/office/drawing/2014/main" id="{BDB68A2E-C901-E508-E1E1-28EF785EE2DC}"/>
                </a:ext>
              </a:extLst>
            </p:cNvPr>
            <p:cNvCxnSpPr>
              <a:cxnSpLocks/>
            </p:cNvCxnSpPr>
            <p:nvPr/>
          </p:nvCxnSpPr>
          <p:spPr>
            <a:xfrm>
              <a:off x="448663" y="1113854"/>
              <a:ext cx="1145771" cy="0"/>
            </a:xfrm>
            <a:prstGeom prst="line">
              <a:avLst/>
            </a:prstGeom>
            <a:ln w="76200">
              <a:solidFill>
                <a:schemeClr val="accent1"/>
              </a:solidFill>
              <a:headEnd type="none" w="sm" len="sm"/>
            </a:ln>
          </p:spPr>
          <p:style>
            <a:lnRef idx="1">
              <a:schemeClr val="accent1"/>
            </a:lnRef>
            <a:fillRef idx="0">
              <a:schemeClr val="accent1"/>
            </a:fillRef>
            <a:effectRef idx="0">
              <a:schemeClr val="accent1"/>
            </a:effectRef>
            <a:fontRef idx="minor">
              <a:schemeClr val="tx1"/>
            </a:fontRef>
          </p:style>
        </p:cxnSp>
      </p:grpSp>
      <p:sp>
        <p:nvSpPr>
          <p:cNvPr id="5" name="Footer Placeholder 37">
            <a:extLst>
              <a:ext uri="{FF2B5EF4-FFF2-40B4-BE49-F238E27FC236}">
                <a16:creationId xmlns:a16="http://schemas.microsoft.com/office/drawing/2014/main" id="{5FAA7FD6-9A08-D314-DB35-53300FF5C3AA}"/>
              </a:ext>
            </a:extLst>
          </p:cNvPr>
          <p:cNvSpPr txBox="1">
            <a:spLocks/>
          </p:cNvSpPr>
          <p:nvPr/>
        </p:nvSpPr>
        <p:spPr>
          <a:xfrm>
            <a:off x="448663" y="6399714"/>
            <a:ext cx="8637279" cy="210250"/>
          </a:xfrm>
          <a:prstGeom prst="rect">
            <a:avLst/>
          </a:prstGeom>
        </p:spPr>
        <p:txBody>
          <a:bodyPr wrap="square" lIns="0" tIns="0" rIns="0" bIns="0">
            <a:spAutoFit/>
          </a:bodyPr>
          <a:lstStyle>
            <a:defPPr>
              <a:defRPr lang="en-US"/>
            </a:defPPr>
            <a:lvl1pPr marL="0" algn="l" defTabSz="914400" rtl="0" eaLnBrk="1" latinLnBrk="0" hangingPunct="1">
              <a:defRPr lang="en-US" sz="800" kern="1200">
                <a:solidFill>
                  <a:schemeClr val="tx1">
                    <a:lumMod val="50000"/>
                    <a:lumOff val="50000"/>
                  </a:schemeClr>
                </a:solidFill>
                <a:latin typeface="+mn-lt"/>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0" fontAlgn="base" latinLnBrk="0" hangingPunct="0">
              <a:lnSpc>
                <a:spcPct val="85000"/>
              </a:lnSpc>
              <a:spcBef>
                <a:spcPct val="25000"/>
              </a:spcBef>
              <a:spcAft>
                <a:spcPct val="0"/>
              </a:spcAft>
              <a:buClr>
                <a:srgbClr val="FF6801"/>
              </a:buClr>
              <a:buSzTx/>
              <a:buFontTx/>
              <a:buNone/>
              <a:tabLst/>
              <a:defRPr/>
            </a:pPr>
            <a:r>
              <a:rPr kumimoji="0" lang="en-US" sz="800" b="0" i="0" u="none" strike="noStrike" kern="1200" cap="none" spc="0" normalizeH="0" baseline="0" noProof="0" dirty="0">
                <a:ln>
                  <a:noFill/>
                </a:ln>
                <a:solidFill>
                  <a:prstClr val="black">
                    <a:lumMod val="50000"/>
                    <a:lumOff val="50000"/>
                  </a:prstClr>
                </a:solidFill>
                <a:effectLst/>
                <a:uLnTx/>
                <a:uFillTx/>
                <a:latin typeface="Calibri"/>
                <a:ea typeface="+mn-ea"/>
                <a:cs typeface="Arial" charset="0"/>
              </a:rPr>
              <a:t>Source: Jury Verdict Research; </a:t>
            </a:r>
            <a:r>
              <a:rPr kumimoji="0" lang="en-US" sz="800" b="0" i="1" u="none" strike="noStrike" kern="1200" cap="none" spc="0" normalizeH="0" baseline="0" noProof="0" dirty="0">
                <a:ln>
                  <a:noFill/>
                </a:ln>
                <a:solidFill>
                  <a:prstClr val="black">
                    <a:lumMod val="50000"/>
                    <a:lumOff val="50000"/>
                  </a:prstClr>
                </a:solidFill>
                <a:effectLst/>
                <a:uLnTx/>
                <a:uFillTx/>
                <a:latin typeface="Calibri"/>
                <a:ea typeface="+mn-ea"/>
                <a:cs typeface="Arial" charset="0"/>
              </a:rPr>
              <a:t>Current Award Trends in Personal Injury </a:t>
            </a:r>
            <a:r>
              <a:rPr kumimoji="0" lang="en-US" sz="800" b="0" i="0" u="none" strike="noStrike" kern="1200" cap="none" spc="0" normalizeH="0" baseline="0" noProof="0" dirty="0">
                <a:ln>
                  <a:noFill/>
                </a:ln>
                <a:solidFill>
                  <a:prstClr val="black">
                    <a:lumMod val="50000"/>
                    <a:lumOff val="50000"/>
                  </a:prstClr>
                </a:solidFill>
                <a:effectLst/>
                <a:uLnTx/>
                <a:uFillTx/>
                <a:latin typeface="Calibri"/>
                <a:ea typeface="+mn-ea"/>
                <a:cs typeface="Arial" charset="0"/>
              </a:rPr>
              <a:t>(61</a:t>
            </a:r>
            <a:r>
              <a:rPr kumimoji="0" lang="en-US" sz="800" b="0" i="0" u="none" strike="noStrike" kern="1200" cap="none" spc="0" normalizeH="0" baseline="30000" noProof="0" dirty="0">
                <a:ln>
                  <a:noFill/>
                </a:ln>
                <a:solidFill>
                  <a:prstClr val="black">
                    <a:lumMod val="50000"/>
                    <a:lumOff val="50000"/>
                  </a:prstClr>
                </a:solidFill>
                <a:effectLst/>
                <a:uLnTx/>
                <a:uFillTx/>
                <a:latin typeface="Calibri"/>
                <a:ea typeface="+mn-ea"/>
                <a:cs typeface="Arial" charset="0"/>
              </a:rPr>
              <a:t>st</a:t>
            </a:r>
            <a:r>
              <a:rPr kumimoji="0" lang="en-US" sz="800" b="0" i="0" u="none" strike="noStrike" kern="1200" cap="none" spc="0" normalizeH="0" baseline="0" noProof="0" dirty="0">
                <a:ln>
                  <a:noFill/>
                </a:ln>
                <a:solidFill>
                  <a:prstClr val="black">
                    <a:lumMod val="50000"/>
                    <a:lumOff val="50000"/>
                  </a:prstClr>
                </a:solidFill>
                <a:effectLst/>
                <a:uLnTx/>
                <a:uFillTx/>
                <a:latin typeface="Calibri"/>
                <a:ea typeface="+mn-ea"/>
                <a:cs typeface="Arial" charset="0"/>
              </a:rPr>
              <a:t> Edition), Thomson Reuters; Risk and Uncertainty </a:t>
            </a:r>
            <a:br>
              <a:rPr kumimoji="0" lang="en-US" sz="800" b="0" i="0" u="none" strike="noStrike" kern="1200" cap="none" spc="0" normalizeH="0" baseline="0" noProof="0" dirty="0">
                <a:ln>
                  <a:noFill/>
                </a:ln>
                <a:solidFill>
                  <a:prstClr val="black">
                    <a:lumMod val="50000"/>
                    <a:lumOff val="50000"/>
                  </a:prstClr>
                </a:solidFill>
                <a:effectLst/>
                <a:uLnTx/>
                <a:uFillTx/>
                <a:latin typeface="Calibri"/>
                <a:ea typeface="+mn-ea"/>
                <a:cs typeface="Arial" charset="0"/>
              </a:rPr>
            </a:br>
            <a:r>
              <a:rPr kumimoji="0" lang="en-US" sz="800" b="0" i="0" u="none" strike="noStrike" kern="1200" cap="none" spc="0" normalizeH="0" baseline="0" noProof="0" dirty="0">
                <a:ln>
                  <a:noFill/>
                </a:ln>
                <a:solidFill>
                  <a:prstClr val="black">
                    <a:lumMod val="50000"/>
                    <a:lumOff val="50000"/>
                  </a:prstClr>
                </a:solidFill>
                <a:effectLst/>
                <a:uLnTx/>
                <a:uFillTx/>
                <a:latin typeface="Calibri"/>
                <a:ea typeface="+mn-ea"/>
                <a:cs typeface="Arial" charset="0"/>
              </a:rPr>
              <a:t>Management Center, Univ. of South Carolina.</a:t>
            </a:r>
          </a:p>
        </p:txBody>
      </p:sp>
      <p:sp>
        <p:nvSpPr>
          <p:cNvPr id="6" name="Slide Number Placeholder 5">
            <a:extLst>
              <a:ext uri="{FF2B5EF4-FFF2-40B4-BE49-F238E27FC236}">
                <a16:creationId xmlns:a16="http://schemas.microsoft.com/office/drawing/2014/main" id="{0EA68F9F-CEBF-A9C1-B6D5-3DBEBB69AD44}"/>
              </a:ext>
            </a:extLst>
          </p:cNvPr>
          <p:cNvSpPr>
            <a:spLocks noGrp="1"/>
          </p:cNvSpPr>
          <p:nvPr>
            <p:ph type="sldNum" sz="quarter" idx="4"/>
          </p:nvPr>
        </p:nvSpPr>
        <p:spPr/>
        <p:txBody>
          <a:bodyPr/>
          <a:lstStyle/>
          <a:p>
            <a:fld id="{856525B1-14D3-4043-96C3-3E66F944D188}" type="slidenum">
              <a:rPr lang="en-US" smtClean="0"/>
              <a:pPr/>
              <a:t>14</a:t>
            </a:fld>
            <a:endParaRPr lang="en-US" dirty="0"/>
          </a:p>
        </p:txBody>
      </p:sp>
    </p:spTree>
    <p:extLst>
      <p:ext uri="{BB962C8B-B14F-4D97-AF65-F5344CB8AC3E}">
        <p14:creationId xmlns:p14="http://schemas.microsoft.com/office/powerpoint/2010/main" val="3086084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318" y="872204"/>
            <a:ext cx="3820391" cy="1754326"/>
          </a:xfrm>
        </p:spPr>
        <p:txBody>
          <a:bodyPr wrap="square">
            <a:spAutoFit/>
          </a:bodyPr>
          <a:lstStyle/>
          <a:p>
            <a:r>
              <a:rPr lang="en-US" sz="4000" dirty="0"/>
              <a:t>The Risk Management Process</a:t>
            </a:r>
          </a:p>
        </p:txBody>
      </p:sp>
      <p:sp>
        <p:nvSpPr>
          <p:cNvPr id="6" name="Content Placeholder 5">
            <a:extLst>
              <a:ext uri="{FF2B5EF4-FFF2-40B4-BE49-F238E27FC236}">
                <a16:creationId xmlns:a16="http://schemas.microsoft.com/office/drawing/2014/main" id="{A7CF83D7-B87D-B184-3864-EAE1CF1EF9CE}"/>
              </a:ext>
            </a:extLst>
          </p:cNvPr>
          <p:cNvSpPr>
            <a:spLocks noGrp="1"/>
          </p:cNvSpPr>
          <p:nvPr>
            <p:ph idx="1"/>
          </p:nvPr>
        </p:nvSpPr>
        <p:spPr>
          <a:xfrm>
            <a:off x="5178697" y="872204"/>
            <a:ext cx="6175095" cy="3118803"/>
          </a:xfrm>
        </p:spPr>
        <p:txBody>
          <a:bodyPr/>
          <a:lstStyle/>
          <a:p>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Univers" panose="020B0503020202020204" pitchFamily="34" charset="0"/>
                <a:ea typeface="+mj-ea"/>
                <a:cs typeface="+mj-cs"/>
              </a:rPr>
              <a:t>Just Say No?  </a:t>
            </a:r>
            <a:br>
              <a:rPr kumimoji="0" lang="en-US" sz="4000" b="1" i="0" u="none" strike="noStrike" kern="1200" cap="none" spc="0" normalizeH="0" baseline="0" noProof="0" dirty="0">
                <a:ln>
                  <a:noFill/>
                </a:ln>
                <a:solidFill>
                  <a:srgbClr val="003865"/>
                </a:solidFill>
                <a:effectLst>
                  <a:outerShdw blurRad="38100" dist="38100" dir="2700000" algn="tl">
                    <a:srgbClr val="000000">
                      <a:alpha val="43137"/>
                    </a:srgbClr>
                  </a:outerShdw>
                </a:effectLst>
                <a:uLnTx/>
                <a:uFillTx/>
                <a:latin typeface="Univers" panose="020B0503020202020204" pitchFamily="34" charset="0"/>
                <a:ea typeface="+mj-ea"/>
                <a:cs typeface="+mj-cs"/>
              </a:rPr>
            </a:br>
            <a:br>
              <a:rPr kumimoji="0" lang="en-US" sz="4000" b="1" i="0" u="none" strike="noStrike" kern="1200" cap="none" spc="0" normalizeH="0" baseline="0" noProof="0" dirty="0">
                <a:ln>
                  <a:noFill/>
                </a:ln>
                <a:solidFill>
                  <a:srgbClr val="003865"/>
                </a:solidFill>
                <a:effectLst>
                  <a:outerShdw blurRad="38100" dist="38100" dir="2700000" algn="tl">
                    <a:srgbClr val="000000">
                      <a:alpha val="43137"/>
                    </a:srgbClr>
                  </a:outerShdw>
                </a:effectLst>
                <a:uLnTx/>
                <a:uFillTx/>
                <a:latin typeface="Univers" panose="020B0503020202020204" pitchFamily="34" charset="0"/>
                <a:ea typeface="+mj-ea"/>
                <a:cs typeface="+mj-cs"/>
              </a:rPr>
            </a:br>
            <a:r>
              <a:rPr lang="en-US" sz="3200" b="1" dirty="0">
                <a:solidFill>
                  <a:srgbClr val="C00000"/>
                </a:solidFill>
                <a:effectLst>
                  <a:outerShdw blurRad="38100" dist="38100" dir="2700000" algn="tl">
                    <a:srgbClr val="000000">
                      <a:alpha val="43137"/>
                    </a:srgbClr>
                  </a:outerShdw>
                </a:effectLst>
                <a:latin typeface="Univers" panose="020B0503020202020204" pitchFamily="34" charset="0"/>
                <a:ea typeface="+mj-ea"/>
                <a:cs typeface="+mj-cs"/>
              </a:rPr>
              <a:t>Where to Draw the Line?</a:t>
            </a:r>
          </a:p>
          <a:p>
            <a:endParaRPr lang="en-US" sz="3200" b="1" dirty="0">
              <a:solidFill>
                <a:srgbClr val="C00000"/>
              </a:solidFill>
              <a:effectLst>
                <a:outerShdw blurRad="38100" dist="38100" dir="2700000" algn="tl">
                  <a:srgbClr val="000000">
                    <a:alpha val="43137"/>
                  </a:srgbClr>
                </a:outerShdw>
              </a:effectLst>
              <a:latin typeface="Univers" panose="020B0503020202020204" pitchFamily="34" charset="0"/>
              <a:ea typeface="+mj-ea"/>
              <a:cs typeface="+mj-cs"/>
            </a:endParaRPr>
          </a:p>
          <a:p>
            <a:r>
              <a:rPr lang="en-US" sz="3200" b="1" dirty="0">
                <a:solidFill>
                  <a:srgbClr val="C00000"/>
                </a:solidFill>
                <a:effectLst>
                  <a:outerShdw blurRad="38100" dist="38100" dir="2700000" algn="tl">
                    <a:srgbClr val="000000">
                      <a:alpha val="43137"/>
                    </a:srgbClr>
                  </a:outerShdw>
                </a:effectLst>
                <a:latin typeface="Univers" panose="020B0503020202020204" pitchFamily="34" charset="0"/>
                <a:ea typeface="+mj-ea"/>
                <a:cs typeface="+mj-cs"/>
              </a:rPr>
              <a:t>Feasibility of a Risk Management Solution?</a:t>
            </a:r>
          </a:p>
        </p:txBody>
      </p:sp>
      <p:pic>
        <p:nvPicPr>
          <p:cNvPr id="3" name="Picture 2">
            <a:extLst>
              <a:ext uri="{FF2B5EF4-FFF2-40B4-BE49-F238E27FC236}">
                <a16:creationId xmlns:a16="http://schemas.microsoft.com/office/drawing/2014/main" id="{C600F148-F723-CD59-A449-9BC3D7EE9156}"/>
              </a:ext>
            </a:extLst>
          </p:cNvPr>
          <p:cNvPicPr>
            <a:picLocks noChangeAspect="1"/>
          </p:cNvPicPr>
          <p:nvPr/>
        </p:nvPicPr>
        <p:blipFill>
          <a:blip r:embed="rId3"/>
          <a:stretch>
            <a:fillRect/>
          </a:stretch>
        </p:blipFill>
        <p:spPr>
          <a:xfrm>
            <a:off x="1221364" y="3159908"/>
            <a:ext cx="2143125" cy="2143125"/>
          </a:xfrm>
          <a:prstGeom prst="rect">
            <a:avLst/>
          </a:prstGeom>
        </p:spPr>
      </p:pic>
      <p:sp>
        <p:nvSpPr>
          <p:cNvPr id="5" name="Slide Number Placeholder 4">
            <a:extLst>
              <a:ext uri="{FF2B5EF4-FFF2-40B4-BE49-F238E27FC236}">
                <a16:creationId xmlns:a16="http://schemas.microsoft.com/office/drawing/2014/main" id="{46D64436-050B-9AE7-F512-DA4C866EE951}"/>
              </a:ext>
            </a:extLst>
          </p:cNvPr>
          <p:cNvSpPr>
            <a:spLocks noGrp="1"/>
          </p:cNvSpPr>
          <p:nvPr>
            <p:ph type="sldNum" sz="quarter" idx="12"/>
          </p:nvPr>
        </p:nvSpPr>
        <p:spPr/>
        <p:txBody>
          <a:bodyPr/>
          <a:lstStyle/>
          <a:p>
            <a:fld id="{856525B1-14D3-4043-96C3-3E66F944D188}" type="slidenum">
              <a:rPr lang="en-US" smtClean="0"/>
              <a:t>15</a:t>
            </a:fld>
            <a:endParaRPr lang="en-US" dirty="0"/>
          </a:p>
        </p:txBody>
      </p:sp>
    </p:spTree>
    <p:custDataLst>
      <p:tags r:id="rId1"/>
    </p:custDataLst>
    <p:extLst>
      <p:ext uri="{BB962C8B-B14F-4D97-AF65-F5344CB8AC3E}">
        <p14:creationId xmlns:p14="http://schemas.microsoft.com/office/powerpoint/2010/main" val="1888283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6000">
              <a:srgbClr val="003865"/>
            </a:gs>
            <a:gs pos="51000">
              <a:schemeClr val="bg1"/>
            </a:gs>
          </a:gsLst>
          <a:lin ang="3000000" scaled="0"/>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BA04BB-03B4-7A69-928D-7E7A2AEE319B}"/>
              </a:ext>
            </a:extLst>
          </p:cNvPr>
          <p:cNvSpPr>
            <a:spLocks noGrp="1"/>
          </p:cNvSpPr>
          <p:nvPr>
            <p:ph type="title"/>
          </p:nvPr>
        </p:nvSpPr>
        <p:spPr>
          <a:xfrm>
            <a:off x="0" y="2910547"/>
            <a:ext cx="12192000" cy="1037998"/>
          </a:xfrm>
        </p:spPr>
        <p:txBody>
          <a:bodyPr>
            <a:noAutofit/>
          </a:bodyPr>
          <a:lstStyle/>
          <a:p>
            <a:r>
              <a:rPr lang="en-US" dirty="0"/>
              <a:t>Hold Harmless Agreements</a:t>
            </a:r>
          </a:p>
        </p:txBody>
      </p:sp>
      <p:sp>
        <p:nvSpPr>
          <p:cNvPr id="2" name="Slide Number Placeholder 1">
            <a:extLst>
              <a:ext uri="{FF2B5EF4-FFF2-40B4-BE49-F238E27FC236}">
                <a16:creationId xmlns:a16="http://schemas.microsoft.com/office/drawing/2014/main" id="{035CAC95-F4A9-A5C8-4634-F5EEB60EBC70}"/>
              </a:ext>
            </a:extLst>
          </p:cNvPr>
          <p:cNvSpPr>
            <a:spLocks noGrp="1"/>
          </p:cNvSpPr>
          <p:nvPr>
            <p:ph type="sldNum" sz="quarter" idx="4"/>
          </p:nvPr>
        </p:nvSpPr>
        <p:spPr/>
        <p:txBody>
          <a:bodyPr/>
          <a:lstStyle/>
          <a:p>
            <a:fld id="{856525B1-14D3-4043-96C3-3E66F944D188}" type="slidenum">
              <a:rPr lang="en-US" smtClean="0"/>
              <a:pPr/>
              <a:t>16</a:t>
            </a:fld>
            <a:endParaRPr lang="en-US" dirty="0"/>
          </a:p>
        </p:txBody>
      </p:sp>
    </p:spTree>
    <p:extLst>
      <p:ext uri="{BB962C8B-B14F-4D97-AF65-F5344CB8AC3E}">
        <p14:creationId xmlns:p14="http://schemas.microsoft.com/office/powerpoint/2010/main" val="1522929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B703-2947-572A-4CA3-03D64697E0CA}"/>
              </a:ext>
            </a:extLst>
          </p:cNvPr>
          <p:cNvSpPr>
            <a:spLocks noGrp="1"/>
          </p:cNvSpPr>
          <p:nvPr>
            <p:ph type="title"/>
          </p:nvPr>
        </p:nvSpPr>
        <p:spPr>
          <a:xfrm>
            <a:off x="735742" y="872204"/>
            <a:ext cx="3761509" cy="1698927"/>
          </a:xfrm>
        </p:spPr>
        <p:txBody>
          <a:bodyPr>
            <a:spAutoFit/>
          </a:bodyPr>
          <a:lstStyle/>
          <a:p>
            <a:r>
              <a:rPr lang="en-US" sz="4000" dirty="0"/>
              <a:t>Hold Harmless Agreement</a:t>
            </a:r>
            <a:br>
              <a:rPr lang="en-US" sz="4000" dirty="0"/>
            </a:br>
            <a:r>
              <a:rPr lang="en-US" sz="1800" b="0" dirty="0">
                <a:solidFill>
                  <a:schemeClr val="tx2">
                    <a:lumMod val="75000"/>
                    <a:lumOff val="25000"/>
                  </a:schemeClr>
                </a:solidFill>
                <a:effectLst/>
              </a:rPr>
              <a:t>Also called Indemnification Agreement</a:t>
            </a:r>
            <a:endParaRPr lang="en-US" sz="4000" dirty="0"/>
          </a:p>
        </p:txBody>
      </p:sp>
      <p:sp>
        <p:nvSpPr>
          <p:cNvPr id="7" name="Content Placeholder 6">
            <a:extLst>
              <a:ext uri="{FF2B5EF4-FFF2-40B4-BE49-F238E27FC236}">
                <a16:creationId xmlns:a16="http://schemas.microsoft.com/office/drawing/2014/main" id="{5EE34945-92B1-3088-B053-8CF61EC6F90A}"/>
              </a:ext>
            </a:extLst>
          </p:cNvPr>
          <p:cNvSpPr>
            <a:spLocks noGrp="1"/>
          </p:cNvSpPr>
          <p:nvPr>
            <p:ph idx="1"/>
          </p:nvPr>
        </p:nvSpPr>
        <p:spPr>
          <a:xfrm>
            <a:off x="5178698" y="872204"/>
            <a:ext cx="6277560" cy="4081117"/>
          </a:xfrm>
        </p:spPr>
        <p:txBody>
          <a:bodyPr wrap="square">
            <a:spAutoFit/>
          </a:bodyPr>
          <a:lstStyle/>
          <a:p>
            <a:pPr marR="0" lvl="0" algn="l" eaLnBrk="1" fontAlgn="base" hangingPunct="1">
              <a:lnSpc>
                <a:spcPct val="90000"/>
              </a:lnSpc>
              <a:spcBef>
                <a:spcPts val="600"/>
              </a:spcBef>
              <a:spcAft>
                <a:spcPts val="1200"/>
              </a:spcAft>
              <a:buClr>
                <a:schemeClr val="accent1"/>
              </a:buClr>
              <a:buSzPct val="80000"/>
              <a:tabLst/>
              <a:defRPr/>
            </a:pPr>
            <a:r>
              <a:rPr lang="en-US" sz="3200" b="1" dirty="0">
                <a:solidFill>
                  <a:srgbClr val="C00000"/>
                </a:solidFill>
                <a:effectLst>
                  <a:outerShdw blurRad="38100" dist="38100" dir="2700000" algn="tl">
                    <a:srgbClr val="000000">
                      <a:alpha val="43137"/>
                    </a:srgbClr>
                  </a:outerShdw>
                </a:effectLst>
                <a:latin typeface="Univers" panose="020B0503020202020204" pitchFamily="34" charset="0"/>
                <a:ea typeface="+mj-ea"/>
                <a:cs typeface="+mj-cs"/>
              </a:rPr>
              <a:t>How Does it Work?</a:t>
            </a:r>
          </a:p>
          <a:p>
            <a:pPr marL="342900" marR="0" lvl="0" indent="-342900" algn="l" eaLnBrk="1" fontAlgn="base" hangingPunct="1">
              <a:lnSpc>
                <a:spcPct val="90000"/>
              </a:lnSpc>
              <a:spcBef>
                <a:spcPts val="600"/>
              </a:spcBef>
              <a:spcAft>
                <a:spcPts val="1200"/>
              </a:spcAft>
              <a:buClr>
                <a:schemeClr val="accent1"/>
              </a:buClr>
              <a:buSzPct val="80000"/>
              <a:buFont typeface="Wingdings" panose="05000000000000000000" pitchFamily="2" charset="2"/>
              <a:buChar char="§"/>
              <a:tabLst/>
              <a:defRPr/>
            </a:pPr>
            <a:r>
              <a:rPr lang="en-US" sz="2200" dirty="0">
                <a:solidFill>
                  <a:schemeClr val="tx1"/>
                </a:solidFill>
                <a:ea typeface="ＭＳ Ｐゴシック" pitchFamily="34" charset="-128"/>
                <a:cs typeface="Segoe UI" panose="020B0502040204020203" pitchFamily="34" charset="0"/>
              </a:rPr>
              <a:t>Insurance language flows from Hold Harmless Agreement</a:t>
            </a:r>
          </a:p>
          <a:p>
            <a:pPr marL="342900" marR="0" lvl="0" indent="-342900" algn="l" eaLnBrk="1" fontAlgn="base" hangingPunct="1">
              <a:lnSpc>
                <a:spcPct val="90000"/>
              </a:lnSpc>
              <a:spcBef>
                <a:spcPts val="600"/>
              </a:spcBef>
              <a:spcAft>
                <a:spcPts val="1200"/>
              </a:spcAft>
              <a:buClr>
                <a:schemeClr val="accent1"/>
              </a:buClr>
              <a:buSzPct val="80000"/>
              <a:buFont typeface="Wingdings" panose="05000000000000000000" pitchFamily="2" charset="2"/>
              <a:buChar char="§"/>
              <a:tabLst/>
              <a:defRPr/>
            </a:pPr>
            <a:r>
              <a:rPr lang="en-US" sz="2200" dirty="0">
                <a:solidFill>
                  <a:schemeClr val="tx1"/>
                </a:solidFill>
                <a:ea typeface="ＭＳ Ｐゴシック" pitchFamily="34" charset="-128"/>
                <a:cs typeface="Segoe UI" panose="020B0502040204020203" pitchFamily="34" charset="0"/>
              </a:rPr>
              <a:t>Insurance is the "collateral" for the Hold Harmless Agreement.  Ensures that there are funds available to back up most of the indemnity provisions</a:t>
            </a:r>
          </a:p>
          <a:p>
            <a:pPr marL="342900" marR="0" lvl="0" indent="-342900" algn="l" eaLnBrk="1" fontAlgn="base" hangingPunct="1">
              <a:lnSpc>
                <a:spcPct val="90000"/>
              </a:lnSpc>
              <a:spcBef>
                <a:spcPts val="600"/>
              </a:spcBef>
              <a:spcAft>
                <a:spcPts val="1200"/>
              </a:spcAft>
              <a:buClr>
                <a:schemeClr val="accent1"/>
              </a:buClr>
              <a:buSzPct val="80000"/>
              <a:buFont typeface="Wingdings" panose="05000000000000000000" pitchFamily="2" charset="2"/>
              <a:buChar char="§"/>
              <a:tabLst/>
              <a:defRPr/>
            </a:pPr>
            <a:r>
              <a:rPr lang="en-US" sz="2200" dirty="0">
                <a:solidFill>
                  <a:schemeClr val="tx1"/>
                </a:solidFill>
                <a:ea typeface="ＭＳ Ｐゴシック" pitchFamily="34" charset="-128"/>
                <a:cs typeface="Segoe UI" panose="020B0502040204020203" pitchFamily="34" charset="0"/>
              </a:rPr>
              <a:t>Start with negotiating preferred Hold Harmless Agreement, then move on to the insurance requirements</a:t>
            </a:r>
            <a:endParaRPr lang="en-US" dirty="0">
              <a:solidFill>
                <a:schemeClr val="tx1"/>
              </a:solidFill>
            </a:endParaRPr>
          </a:p>
        </p:txBody>
      </p:sp>
      <p:pic>
        <p:nvPicPr>
          <p:cNvPr id="3" name="Picture 2">
            <a:extLst>
              <a:ext uri="{FF2B5EF4-FFF2-40B4-BE49-F238E27FC236}">
                <a16:creationId xmlns:a16="http://schemas.microsoft.com/office/drawing/2014/main" id="{381620A8-9099-7B31-5483-A05C4F6C66B5}"/>
              </a:ext>
            </a:extLst>
          </p:cNvPr>
          <p:cNvPicPr>
            <a:picLocks noChangeAspect="1"/>
          </p:cNvPicPr>
          <p:nvPr/>
        </p:nvPicPr>
        <p:blipFill>
          <a:blip r:embed="rId2"/>
          <a:stretch>
            <a:fillRect/>
          </a:stretch>
        </p:blipFill>
        <p:spPr>
          <a:xfrm>
            <a:off x="1121702" y="2943935"/>
            <a:ext cx="2400815" cy="2407234"/>
          </a:xfrm>
          <a:prstGeom prst="rect">
            <a:avLst/>
          </a:prstGeom>
        </p:spPr>
      </p:pic>
      <p:sp>
        <p:nvSpPr>
          <p:cNvPr id="5" name="Slide Number Placeholder 4">
            <a:extLst>
              <a:ext uri="{FF2B5EF4-FFF2-40B4-BE49-F238E27FC236}">
                <a16:creationId xmlns:a16="http://schemas.microsoft.com/office/drawing/2014/main" id="{1B475DF1-205E-9E61-5041-134EE7E109D1}"/>
              </a:ext>
            </a:extLst>
          </p:cNvPr>
          <p:cNvSpPr>
            <a:spLocks noGrp="1"/>
          </p:cNvSpPr>
          <p:nvPr>
            <p:ph type="sldNum" sz="quarter" idx="12"/>
          </p:nvPr>
        </p:nvSpPr>
        <p:spPr/>
        <p:txBody>
          <a:bodyPr/>
          <a:lstStyle/>
          <a:p>
            <a:fld id="{856525B1-14D3-4043-96C3-3E66F944D188}" type="slidenum">
              <a:rPr lang="en-US" smtClean="0"/>
              <a:t>17</a:t>
            </a:fld>
            <a:endParaRPr lang="en-US" dirty="0"/>
          </a:p>
        </p:txBody>
      </p:sp>
    </p:spTree>
    <p:extLst>
      <p:ext uri="{BB962C8B-B14F-4D97-AF65-F5344CB8AC3E}">
        <p14:creationId xmlns:p14="http://schemas.microsoft.com/office/powerpoint/2010/main" val="1939363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B703-2947-572A-4CA3-03D64697E0CA}"/>
              </a:ext>
            </a:extLst>
          </p:cNvPr>
          <p:cNvSpPr>
            <a:spLocks noGrp="1"/>
          </p:cNvSpPr>
          <p:nvPr>
            <p:ph type="title"/>
          </p:nvPr>
        </p:nvSpPr>
        <p:spPr>
          <a:xfrm>
            <a:off x="838200" y="872204"/>
            <a:ext cx="10577472" cy="646331"/>
          </a:xfrm>
        </p:spPr>
        <p:txBody>
          <a:bodyPr>
            <a:spAutoFit/>
          </a:bodyPr>
          <a:lstStyle/>
          <a:p>
            <a:r>
              <a:rPr lang="en-US" dirty="0"/>
              <a:t>Hold Harmless vs. Additional Insured</a:t>
            </a:r>
          </a:p>
        </p:txBody>
      </p:sp>
      <p:sp>
        <p:nvSpPr>
          <p:cNvPr id="5" name="Content Placeholder 2">
            <a:extLst>
              <a:ext uri="{FF2B5EF4-FFF2-40B4-BE49-F238E27FC236}">
                <a16:creationId xmlns:a16="http://schemas.microsoft.com/office/drawing/2014/main" id="{55F724CF-62B6-1966-49E6-2DDE72149E32}"/>
              </a:ext>
            </a:extLst>
          </p:cNvPr>
          <p:cNvSpPr txBox="1">
            <a:spLocks/>
          </p:cNvSpPr>
          <p:nvPr/>
        </p:nvSpPr>
        <p:spPr bwMode="auto">
          <a:xfrm>
            <a:off x="906049" y="1488236"/>
            <a:ext cx="10577472" cy="4748213"/>
          </a:xfrm>
          <a:prstGeom prst="rect">
            <a:avLst/>
          </a:prstGeom>
          <a:noFill/>
          <a:ln w="9525">
            <a:solidFill>
              <a:schemeClr val="tx1"/>
            </a:solidFill>
            <a:miter lim="800000"/>
            <a:headEnd/>
            <a:tailEnd/>
          </a:ln>
          <a:effectLst/>
        </p:spPr>
        <p:txBody>
          <a:bodyPr vert="horz" wrap="square" lIns="91436" tIns="45718" rIns="91436" bIns="45718" numCol="1" anchor="t" anchorCtr="0" compatLnSpc="1">
            <a:prstTxWarp prst="textNoShape">
              <a:avLst/>
            </a:prstTxWarp>
            <a:normAutofit/>
          </a:bodyPr>
          <a:lstStyle>
            <a:lvl1pPr marL="342900" indent="-342900" algn="just" rtl="0" eaLnBrk="0" fontAlgn="base" hangingPunct="0">
              <a:spcBef>
                <a:spcPct val="15000"/>
              </a:spcBef>
              <a:spcAft>
                <a:spcPct val="15000"/>
              </a:spcAft>
              <a:buClr>
                <a:srgbClr val="1C3664"/>
              </a:buClr>
              <a:buSzPct val="80000"/>
              <a:buFont typeface="Wingdings 2" pitchFamily="18" charset="2"/>
              <a:buChar char="¡"/>
              <a:defRPr sz="2600">
                <a:solidFill>
                  <a:schemeClr val="tx1"/>
                </a:solidFill>
                <a:latin typeface="+mn-lt"/>
                <a:ea typeface="+mn-ea"/>
                <a:cs typeface="+mn-cs"/>
              </a:defRPr>
            </a:lvl1pPr>
            <a:lvl2pPr marL="742950" indent="-285750" algn="just" rtl="0" eaLnBrk="0" fontAlgn="base" hangingPunct="0">
              <a:spcBef>
                <a:spcPct val="15000"/>
              </a:spcBef>
              <a:spcAft>
                <a:spcPct val="15000"/>
              </a:spcAft>
              <a:buClr>
                <a:srgbClr val="675C53"/>
              </a:buClr>
              <a:buFont typeface="Franklin Gothic Book" pitchFamily="34" charset="0"/>
              <a:buChar char="&gt;"/>
              <a:defRPr sz="2200">
                <a:solidFill>
                  <a:schemeClr val="tx1"/>
                </a:solidFill>
                <a:latin typeface="+mn-lt"/>
              </a:defRPr>
            </a:lvl2pPr>
            <a:lvl3pPr marL="1143000" indent="-228600" algn="just" rtl="0" eaLnBrk="0" fontAlgn="base" hangingPunct="0">
              <a:spcBef>
                <a:spcPct val="15000"/>
              </a:spcBef>
              <a:spcAft>
                <a:spcPct val="15000"/>
              </a:spcAft>
              <a:buClr>
                <a:srgbClr val="1C3664"/>
              </a:buClr>
              <a:buFont typeface="Wingdings" pitchFamily="2" charset="2"/>
              <a:buChar char="w"/>
              <a:defRPr sz="2200">
                <a:solidFill>
                  <a:schemeClr val="tx1"/>
                </a:solidFill>
                <a:latin typeface="+mn-lt"/>
              </a:defRPr>
            </a:lvl3pPr>
            <a:lvl4pPr marL="16002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4pPr>
            <a:lvl5pPr marL="20574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5pPr>
            <a:lvl6pPr marL="25146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6pPr>
            <a:lvl7pPr marL="29718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7pPr>
            <a:lvl8pPr marL="34290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8pPr>
            <a:lvl9pPr marL="38862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9pPr>
          </a:lstStyle>
          <a:p>
            <a:pPr marL="0" marR="0" lvl="0" indent="0" algn="l" defTabSz="914400" rtl="0" eaLnBrk="0" fontAlgn="base" latinLnBrk="0" hangingPunct="0">
              <a:lnSpc>
                <a:spcPct val="100000"/>
              </a:lnSpc>
              <a:spcBef>
                <a:spcPct val="15000"/>
              </a:spcBef>
              <a:spcAft>
                <a:spcPct val="15000"/>
              </a:spcAft>
              <a:buClr>
                <a:srgbClr val="1C3664"/>
              </a:buClr>
              <a:buSzPct val="80000"/>
              <a:buNone/>
              <a:tabLst/>
              <a:defRPr/>
            </a:pPr>
            <a:endParaRPr kumimoji="0" lang="en-US" sz="1800" b="0" i="0" u="none" strike="noStrike" kern="0" cap="none" spc="0" normalizeH="0" baseline="0" noProof="0" dirty="0">
              <a:ln>
                <a:noFill/>
              </a:ln>
              <a:solidFill>
                <a:srgbClr val="0C0C0C"/>
              </a:solidFill>
              <a:effectLst/>
              <a:uLnTx/>
              <a:uFillTx/>
              <a:latin typeface="Univers"/>
              <a:ea typeface="+mn-ea"/>
              <a:cs typeface="+mn-cs"/>
            </a:endParaRPr>
          </a:p>
          <a:p>
            <a:pPr marL="342900" marR="0" lvl="0" indent="-342900" algn="just" defTabSz="914400" rtl="0" eaLnBrk="0" fontAlgn="base" latinLnBrk="0" hangingPunct="0">
              <a:lnSpc>
                <a:spcPct val="100000"/>
              </a:lnSpc>
              <a:spcBef>
                <a:spcPct val="15000"/>
              </a:spcBef>
              <a:spcAft>
                <a:spcPct val="15000"/>
              </a:spcAft>
              <a:buClr>
                <a:srgbClr val="1C3664"/>
              </a:buClr>
              <a:buSzPct val="80000"/>
              <a:buFont typeface="Wingdings 2" pitchFamily="18" charset="2"/>
              <a:buChar char="¡"/>
              <a:tabLst/>
              <a:defRPr/>
            </a:pPr>
            <a:endParaRPr kumimoji="0" lang="en-US" sz="2400" b="0" i="0" u="none" strike="noStrike" kern="0" cap="none" spc="0" normalizeH="0" baseline="0" noProof="0" dirty="0">
              <a:ln>
                <a:noFill/>
              </a:ln>
              <a:solidFill>
                <a:srgbClr val="0C0C0C"/>
              </a:solidFill>
              <a:effectLst/>
              <a:uLnTx/>
              <a:uFillTx/>
              <a:latin typeface="Univers"/>
              <a:ea typeface="+mn-ea"/>
              <a:cs typeface="+mn-cs"/>
            </a:endParaRPr>
          </a:p>
        </p:txBody>
      </p:sp>
      <p:sp>
        <p:nvSpPr>
          <p:cNvPr id="6" name="Oval 5">
            <a:extLst>
              <a:ext uri="{FF2B5EF4-FFF2-40B4-BE49-F238E27FC236}">
                <a16:creationId xmlns:a16="http://schemas.microsoft.com/office/drawing/2014/main" id="{3F13D304-4D3B-33EC-55D7-1B6D9B4F77D5}"/>
              </a:ext>
            </a:extLst>
          </p:cNvPr>
          <p:cNvSpPr/>
          <p:nvPr/>
        </p:nvSpPr>
        <p:spPr>
          <a:xfrm>
            <a:off x="1278083" y="3429000"/>
            <a:ext cx="2220191" cy="987136"/>
          </a:xfrm>
          <a:prstGeom prst="ellipse">
            <a:avLst/>
          </a:prstGeom>
          <a:solidFill>
            <a:schemeClr val="bg1">
              <a:lumMod val="95000"/>
            </a:schemeClr>
          </a:solidFill>
          <a:ln w="57150">
            <a:solidFill>
              <a:srgbClr val="0038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Public Entity</a:t>
            </a:r>
          </a:p>
        </p:txBody>
      </p:sp>
      <p:sp>
        <p:nvSpPr>
          <p:cNvPr id="7" name="Oval 6">
            <a:extLst>
              <a:ext uri="{FF2B5EF4-FFF2-40B4-BE49-F238E27FC236}">
                <a16:creationId xmlns:a16="http://schemas.microsoft.com/office/drawing/2014/main" id="{9B33AA2E-D8A7-D92A-1C84-33ECA7C14471}"/>
              </a:ext>
            </a:extLst>
          </p:cNvPr>
          <p:cNvSpPr/>
          <p:nvPr/>
        </p:nvSpPr>
        <p:spPr>
          <a:xfrm>
            <a:off x="4989369" y="3429000"/>
            <a:ext cx="2220191" cy="987136"/>
          </a:xfrm>
          <a:prstGeom prst="ellipse">
            <a:avLst/>
          </a:prstGeom>
          <a:solidFill>
            <a:schemeClr val="bg1">
              <a:lumMod val="95000"/>
            </a:schemeClr>
          </a:solidFill>
          <a:ln w="57150">
            <a:solidFill>
              <a:srgbClr val="0038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Contractor</a:t>
            </a:r>
          </a:p>
        </p:txBody>
      </p:sp>
      <p:sp>
        <p:nvSpPr>
          <p:cNvPr id="8" name="Oval 7">
            <a:extLst>
              <a:ext uri="{FF2B5EF4-FFF2-40B4-BE49-F238E27FC236}">
                <a16:creationId xmlns:a16="http://schemas.microsoft.com/office/drawing/2014/main" id="{23181995-5C85-2E1A-20D8-4BE9DB1556C0}"/>
              </a:ext>
            </a:extLst>
          </p:cNvPr>
          <p:cNvSpPr/>
          <p:nvPr/>
        </p:nvSpPr>
        <p:spPr>
          <a:xfrm>
            <a:off x="8700655" y="3429000"/>
            <a:ext cx="2220191" cy="987136"/>
          </a:xfrm>
          <a:prstGeom prst="ellipse">
            <a:avLst/>
          </a:prstGeom>
          <a:solidFill>
            <a:schemeClr val="bg1">
              <a:lumMod val="95000"/>
            </a:schemeClr>
          </a:solidFill>
          <a:ln w="57150">
            <a:solidFill>
              <a:srgbClr val="0038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Contractor’s Insurer</a:t>
            </a:r>
          </a:p>
        </p:txBody>
      </p:sp>
      <p:grpSp>
        <p:nvGrpSpPr>
          <p:cNvPr id="1032" name="Group 1031">
            <a:extLst>
              <a:ext uri="{FF2B5EF4-FFF2-40B4-BE49-F238E27FC236}">
                <a16:creationId xmlns:a16="http://schemas.microsoft.com/office/drawing/2014/main" id="{7A199029-FF0C-6790-45B0-D08DDE9E3D03}"/>
              </a:ext>
            </a:extLst>
          </p:cNvPr>
          <p:cNvGrpSpPr/>
          <p:nvPr/>
        </p:nvGrpSpPr>
        <p:grpSpPr>
          <a:xfrm>
            <a:off x="1766450" y="2073829"/>
            <a:ext cx="4242201" cy="1355171"/>
            <a:chOff x="1766450" y="2073829"/>
            <a:chExt cx="4070370" cy="1355171"/>
          </a:xfrm>
        </p:grpSpPr>
        <p:sp>
          <p:nvSpPr>
            <p:cNvPr id="1029" name="Arrow: Curved Down 1028">
              <a:extLst>
                <a:ext uri="{FF2B5EF4-FFF2-40B4-BE49-F238E27FC236}">
                  <a16:creationId xmlns:a16="http://schemas.microsoft.com/office/drawing/2014/main" id="{095D341C-6E2F-5620-913D-D51E14732FBF}"/>
                </a:ext>
              </a:extLst>
            </p:cNvPr>
            <p:cNvSpPr/>
            <p:nvPr/>
          </p:nvSpPr>
          <p:spPr>
            <a:xfrm>
              <a:off x="1953491" y="2073829"/>
              <a:ext cx="3844636" cy="1126572"/>
            </a:xfrm>
            <a:prstGeom prst="curvedDownArrow">
              <a:avLst>
                <a:gd name="adj1" fmla="val 17979"/>
                <a:gd name="adj2" fmla="val 50000"/>
                <a:gd name="adj3" fmla="val 25000"/>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0" name="Isosceles Triangle 1029">
              <a:extLst>
                <a:ext uri="{FF2B5EF4-FFF2-40B4-BE49-F238E27FC236}">
                  <a16:creationId xmlns:a16="http://schemas.microsoft.com/office/drawing/2014/main" id="{A30A87BF-6875-C3DA-05C2-3B59A1ADDD3D}"/>
                </a:ext>
              </a:extLst>
            </p:cNvPr>
            <p:cNvSpPr/>
            <p:nvPr/>
          </p:nvSpPr>
          <p:spPr>
            <a:xfrm rot="10800000">
              <a:off x="1766450" y="3018558"/>
              <a:ext cx="626921" cy="410442"/>
            </a:xfrm>
            <a:prstGeom prst="triangle">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Isosceles Triangle 1030">
              <a:extLst>
                <a:ext uri="{FF2B5EF4-FFF2-40B4-BE49-F238E27FC236}">
                  <a16:creationId xmlns:a16="http://schemas.microsoft.com/office/drawing/2014/main" id="{69A60B03-D26D-8CE7-36EE-28BD3E8B8665}"/>
                </a:ext>
              </a:extLst>
            </p:cNvPr>
            <p:cNvSpPr/>
            <p:nvPr/>
          </p:nvSpPr>
          <p:spPr>
            <a:xfrm rot="10800000">
              <a:off x="5209900" y="2901842"/>
              <a:ext cx="626920" cy="416659"/>
            </a:xfrm>
            <a:prstGeom prst="triangle">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3" name="Group 1032">
            <a:extLst>
              <a:ext uri="{FF2B5EF4-FFF2-40B4-BE49-F238E27FC236}">
                <a16:creationId xmlns:a16="http://schemas.microsoft.com/office/drawing/2014/main" id="{A446ADC7-1C52-D591-B44F-167E8B965555}"/>
              </a:ext>
            </a:extLst>
          </p:cNvPr>
          <p:cNvGrpSpPr/>
          <p:nvPr/>
        </p:nvGrpSpPr>
        <p:grpSpPr>
          <a:xfrm>
            <a:off x="6276110" y="2073829"/>
            <a:ext cx="4031677" cy="1355171"/>
            <a:chOff x="1766450" y="2073829"/>
            <a:chExt cx="4031677" cy="1355171"/>
          </a:xfrm>
        </p:grpSpPr>
        <p:sp>
          <p:nvSpPr>
            <p:cNvPr id="1034" name="Arrow: Curved Down 1033">
              <a:extLst>
                <a:ext uri="{FF2B5EF4-FFF2-40B4-BE49-F238E27FC236}">
                  <a16:creationId xmlns:a16="http://schemas.microsoft.com/office/drawing/2014/main" id="{41105B3E-0110-6F13-86FC-4D8129C9176D}"/>
                </a:ext>
              </a:extLst>
            </p:cNvPr>
            <p:cNvSpPr/>
            <p:nvPr/>
          </p:nvSpPr>
          <p:spPr>
            <a:xfrm>
              <a:off x="1953491" y="2073829"/>
              <a:ext cx="3844636" cy="1126572"/>
            </a:xfrm>
            <a:prstGeom prst="curvedDownArrow">
              <a:avLst>
                <a:gd name="adj1" fmla="val 17979"/>
                <a:gd name="adj2" fmla="val 50000"/>
                <a:gd name="adj3" fmla="val 25000"/>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5" name="Isosceles Triangle 1034">
              <a:extLst>
                <a:ext uri="{FF2B5EF4-FFF2-40B4-BE49-F238E27FC236}">
                  <a16:creationId xmlns:a16="http://schemas.microsoft.com/office/drawing/2014/main" id="{343E1260-58F8-1A2C-9A18-84A0244E0855}"/>
                </a:ext>
              </a:extLst>
            </p:cNvPr>
            <p:cNvSpPr/>
            <p:nvPr/>
          </p:nvSpPr>
          <p:spPr>
            <a:xfrm rot="10800000">
              <a:off x="1766450" y="3018558"/>
              <a:ext cx="626921" cy="410442"/>
            </a:xfrm>
            <a:prstGeom prst="triangle">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Isosceles Triangle 1035">
              <a:extLst>
                <a:ext uri="{FF2B5EF4-FFF2-40B4-BE49-F238E27FC236}">
                  <a16:creationId xmlns:a16="http://schemas.microsoft.com/office/drawing/2014/main" id="{E0B63051-06E5-B4BD-2173-9B414FB4757A}"/>
                </a:ext>
              </a:extLst>
            </p:cNvPr>
            <p:cNvSpPr/>
            <p:nvPr/>
          </p:nvSpPr>
          <p:spPr>
            <a:xfrm rot="10800000">
              <a:off x="5171207" y="2895258"/>
              <a:ext cx="626920" cy="416659"/>
            </a:xfrm>
            <a:prstGeom prst="triangle">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5" name="Group 1044">
            <a:extLst>
              <a:ext uri="{FF2B5EF4-FFF2-40B4-BE49-F238E27FC236}">
                <a16:creationId xmlns:a16="http://schemas.microsoft.com/office/drawing/2014/main" id="{BB90014A-A637-54B7-8F98-FA1702C60ACB}"/>
              </a:ext>
            </a:extLst>
          </p:cNvPr>
          <p:cNvGrpSpPr/>
          <p:nvPr/>
        </p:nvGrpSpPr>
        <p:grpSpPr>
          <a:xfrm>
            <a:off x="1761257" y="4478478"/>
            <a:ext cx="8447810" cy="1610591"/>
            <a:chOff x="1761257" y="4478478"/>
            <a:chExt cx="8447810" cy="1610591"/>
          </a:xfrm>
        </p:grpSpPr>
        <p:sp>
          <p:nvSpPr>
            <p:cNvPr id="1042" name="Arrow: Curved Down 1041">
              <a:extLst>
                <a:ext uri="{FF2B5EF4-FFF2-40B4-BE49-F238E27FC236}">
                  <a16:creationId xmlns:a16="http://schemas.microsoft.com/office/drawing/2014/main" id="{80189D86-6548-6732-9152-43C8339775A4}"/>
                </a:ext>
              </a:extLst>
            </p:cNvPr>
            <p:cNvSpPr/>
            <p:nvPr/>
          </p:nvSpPr>
          <p:spPr>
            <a:xfrm rot="10800000">
              <a:off x="1953491" y="4826576"/>
              <a:ext cx="8063342" cy="1262493"/>
            </a:xfrm>
            <a:prstGeom prst="curvedDownArrow">
              <a:avLst>
                <a:gd name="adj1" fmla="val 21098"/>
                <a:gd name="adj2" fmla="val 16160"/>
                <a:gd name="adj3" fmla="val 1"/>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3" name="Isosceles Triangle 1042">
              <a:extLst>
                <a:ext uri="{FF2B5EF4-FFF2-40B4-BE49-F238E27FC236}">
                  <a16:creationId xmlns:a16="http://schemas.microsoft.com/office/drawing/2014/main" id="{F18AEB8C-21E4-4336-BA5F-58A549B95BA6}"/>
                </a:ext>
              </a:extLst>
            </p:cNvPr>
            <p:cNvSpPr/>
            <p:nvPr/>
          </p:nvSpPr>
          <p:spPr>
            <a:xfrm>
              <a:off x="1761257" y="4478478"/>
              <a:ext cx="626921" cy="410442"/>
            </a:xfrm>
            <a:prstGeom prst="triangle">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Isosceles Triangle 1043">
              <a:extLst>
                <a:ext uri="{FF2B5EF4-FFF2-40B4-BE49-F238E27FC236}">
                  <a16:creationId xmlns:a16="http://schemas.microsoft.com/office/drawing/2014/main" id="{9FB1AEF0-6632-7415-D880-E0A6F2FABF35}"/>
                </a:ext>
              </a:extLst>
            </p:cNvPr>
            <p:cNvSpPr/>
            <p:nvPr/>
          </p:nvSpPr>
          <p:spPr>
            <a:xfrm>
              <a:off x="9582146" y="4478478"/>
              <a:ext cx="626921" cy="410442"/>
            </a:xfrm>
            <a:prstGeom prst="triangle">
              <a:avLst/>
            </a:prstGeom>
            <a:solidFill>
              <a:srgbClr val="0038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6" name="TextBox 1045">
            <a:extLst>
              <a:ext uri="{FF2B5EF4-FFF2-40B4-BE49-F238E27FC236}">
                <a16:creationId xmlns:a16="http://schemas.microsoft.com/office/drawing/2014/main" id="{AE555071-5F0E-35CC-06FC-D387F31D2BEF}"/>
              </a:ext>
            </a:extLst>
          </p:cNvPr>
          <p:cNvSpPr txBox="1"/>
          <p:nvPr/>
        </p:nvSpPr>
        <p:spPr>
          <a:xfrm>
            <a:off x="4414062" y="5109405"/>
            <a:ext cx="3724096" cy="646331"/>
          </a:xfrm>
          <a:prstGeom prst="rect">
            <a:avLst/>
          </a:prstGeom>
          <a:noFill/>
        </p:spPr>
        <p:txBody>
          <a:bodyPr wrap="none" rtlCol="0">
            <a:spAutoFit/>
          </a:bodyPr>
          <a:lstStyle/>
          <a:p>
            <a:pPr algn="ctr"/>
            <a:r>
              <a:rPr lang="en-US" b="1" dirty="0"/>
              <a:t>Coverage flows direct via</a:t>
            </a:r>
          </a:p>
          <a:p>
            <a:pPr algn="ctr"/>
            <a:r>
              <a:rPr lang="en-US" b="1" dirty="0"/>
              <a:t>Additional Insured Endorsement</a:t>
            </a:r>
          </a:p>
        </p:txBody>
      </p:sp>
      <p:sp>
        <p:nvSpPr>
          <p:cNvPr id="1047" name="TextBox 1046">
            <a:extLst>
              <a:ext uri="{FF2B5EF4-FFF2-40B4-BE49-F238E27FC236}">
                <a16:creationId xmlns:a16="http://schemas.microsoft.com/office/drawing/2014/main" id="{AB32D1E6-C63B-D734-150C-681C43F2F740}"/>
              </a:ext>
            </a:extLst>
          </p:cNvPr>
          <p:cNvSpPr txBox="1"/>
          <p:nvPr/>
        </p:nvSpPr>
        <p:spPr>
          <a:xfrm>
            <a:off x="4056998" y="1541199"/>
            <a:ext cx="4147289" cy="369332"/>
          </a:xfrm>
          <a:prstGeom prst="rect">
            <a:avLst/>
          </a:prstGeom>
          <a:noFill/>
        </p:spPr>
        <p:txBody>
          <a:bodyPr wrap="none" rtlCol="0">
            <a:spAutoFit/>
          </a:bodyPr>
          <a:lstStyle/>
          <a:p>
            <a:pPr algn="ctr"/>
            <a:r>
              <a:rPr lang="en-US" b="1" dirty="0"/>
              <a:t>Coverage flows from Hold Harmless</a:t>
            </a:r>
          </a:p>
        </p:txBody>
      </p:sp>
      <p:sp>
        <p:nvSpPr>
          <p:cNvPr id="1048" name="TextBox 1047">
            <a:extLst>
              <a:ext uri="{FF2B5EF4-FFF2-40B4-BE49-F238E27FC236}">
                <a16:creationId xmlns:a16="http://schemas.microsoft.com/office/drawing/2014/main" id="{91EB464B-7E2C-B7BD-076E-3FD79F35A9E2}"/>
              </a:ext>
            </a:extLst>
          </p:cNvPr>
          <p:cNvSpPr txBox="1"/>
          <p:nvPr/>
        </p:nvSpPr>
        <p:spPr>
          <a:xfrm>
            <a:off x="3067292" y="2396420"/>
            <a:ext cx="1640519" cy="523220"/>
          </a:xfrm>
          <a:prstGeom prst="rect">
            <a:avLst/>
          </a:prstGeom>
          <a:noFill/>
        </p:spPr>
        <p:txBody>
          <a:bodyPr wrap="square" rtlCol="0">
            <a:spAutoFit/>
          </a:bodyPr>
          <a:lstStyle/>
          <a:p>
            <a:pPr algn="ctr"/>
            <a:r>
              <a:rPr lang="en-US" sz="1400" dirty="0"/>
              <a:t>Hold Harmless Agreement</a:t>
            </a:r>
          </a:p>
        </p:txBody>
      </p:sp>
      <p:sp>
        <p:nvSpPr>
          <p:cNvPr id="1049" name="TextBox 1048">
            <a:extLst>
              <a:ext uri="{FF2B5EF4-FFF2-40B4-BE49-F238E27FC236}">
                <a16:creationId xmlns:a16="http://schemas.microsoft.com/office/drawing/2014/main" id="{A14F1D80-9FBD-D589-C79D-7D7CF562E9F3}"/>
              </a:ext>
            </a:extLst>
          </p:cNvPr>
          <p:cNvSpPr txBox="1"/>
          <p:nvPr/>
        </p:nvSpPr>
        <p:spPr>
          <a:xfrm>
            <a:off x="7498536" y="2462024"/>
            <a:ext cx="1640519" cy="307777"/>
          </a:xfrm>
          <a:prstGeom prst="rect">
            <a:avLst/>
          </a:prstGeom>
          <a:noFill/>
        </p:spPr>
        <p:txBody>
          <a:bodyPr wrap="square" rtlCol="0">
            <a:spAutoFit/>
          </a:bodyPr>
          <a:lstStyle/>
          <a:p>
            <a:r>
              <a:rPr lang="en-US" sz="1400" dirty="0"/>
              <a:t>Insured Contract</a:t>
            </a:r>
          </a:p>
        </p:txBody>
      </p:sp>
      <p:pic>
        <p:nvPicPr>
          <p:cNvPr id="3" name="Picture 2">
            <a:extLst>
              <a:ext uri="{FF2B5EF4-FFF2-40B4-BE49-F238E27FC236}">
                <a16:creationId xmlns:a16="http://schemas.microsoft.com/office/drawing/2014/main" id="{1111D8E1-1F71-BFB4-8798-6A83B5DDDB09}"/>
              </a:ext>
            </a:extLst>
          </p:cNvPr>
          <p:cNvPicPr>
            <a:picLocks noChangeAspect="1"/>
          </p:cNvPicPr>
          <p:nvPr/>
        </p:nvPicPr>
        <p:blipFill>
          <a:blip r:embed="rId2"/>
          <a:stretch>
            <a:fillRect/>
          </a:stretch>
        </p:blipFill>
        <p:spPr>
          <a:xfrm>
            <a:off x="246813" y="1571306"/>
            <a:ext cx="1827904" cy="1217682"/>
          </a:xfrm>
          <a:prstGeom prst="rect">
            <a:avLst/>
          </a:prstGeom>
        </p:spPr>
      </p:pic>
      <p:sp>
        <p:nvSpPr>
          <p:cNvPr id="9" name="Slide Number Placeholder 8">
            <a:extLst>
              <a:ext uri="{FF2B5EF4-FFF2-40B4-BE49-F238E27FC236}">
                <a16:creationId xmlns:a16="http://schemas.microsoft.com/office/drawing/2014/main" id="{04F4D216-270F-52B2-962C-776AC2766791}"/>
              </a:ext>
            </a:extLst>
          </p:cNvPr>
          <p:cNvSpPr>
            <a:spLocks noGrp="1"/>
          </p:cNvSpPr>
          <p:nvPr>
            <p:ph type="sldNum" sz="quarter" idx="4"/>
          </p:nvPr>
        </p:nvSpPr>
        <p:spPr/>
        <p:txBody>
          <a:bodyPr/>
          <a:lstStyle/>
          <a:p>
            <a:fld id="{856525B1-14D3-4043-96C3-3E66F944D188}" type="slidenum">
              <a:rPr lang="en-US" smtClean="0"/>
              <a:pPr/>
              <a:t>18</a:t>
            </a:fld>
            <a:endParaRPr lang="en-US" dirty="0"/>
          </a:p>
        </p:txBody>
      </p:sp>
    </p:spTree>
    <p:extLst>
      <p:ext uri="{BB962C8B-B14F-4D97-AF65-F5344CB8AC3E}">
        <p14:creationId xmlns:p14="http://schemas.microsoft.com/office/powerpoint/2010/main" val="3053285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42" y="872204"/>
            <a:ext cx="3761509" cy="1698927"/>
          </a:xfrm>
        </p:spPr>
        <p:txBody>
          <a:bodyPr wrap="square">
            <a:spAutoFit/>
          </a:bodyPr>
          <a:lstStyle/>
          <a:p>
            <a:r>
              <a:rPr lang="en-US" dirty="0"/>
              <a:t>Hold Harmless Agreements</a:t>
            </a:r>
            <a:br>
              <a:rPr lang="en-US" dirty="0"/>
            </a:br>
            <a:r>
              <a:rPr lang="en-US" sz="1800" b="0" dirty="0">
                <a:solidFill>
                  <a:schemeClr val="tx2">
                    <a:lumMod val="75000"/>
                    <a:lumOff val="25000"/>
                  </a:schemeClr>
                </a:solidFill>
                <a:effectLst/>
              </a:rPr>
              <a:t>Also called Indemnification Agreement </a:t>
            </a:r>
            <a:endParaRPr lang="en-US" dirty="0"/>
          </a:p>
        </p:txBody>
      </p:sp>
      <p:sp>
        <p:nvSpPr>
          <p:cNvPr id="3" name="Content Placeholder 2"/>
          <p:cNvSpPr>
            <a:spLocks noGrp="1"/>
          </p:cNvSpPr>
          <p:nvPr>
            <p:ph idx="1"/>
          </p:nvPr>
        </p:nvSpPr>
        <p:spPr>
          <a:xfrm>
            <a:off x="5178698" y="872204"/>
            <a:ext cx="6277560" cy="4952638"/>
          </a:xfrm>
        </p:spPr>
        <p:txBody>
          <a:bodyPr wrap="square">
            <a:spAutoFit/>
          </a:bodyPr>
          <a:lstStyle/>
          <a:p>
            <a:r>
              <a:rPr lang="en-US" dirty="0"/>
              <a:t>Strict “Type I” Indemnification</a:t>
            </a:r>
          </a:p>
          <a:p>
            <a:pPr lvl="1"/>
            <a:r>
              <a:rPr lang="en-US" dirty="0"/>
              <a:t>Contractor indemnifies entity for all claims costs arising from project except entity’s Sole Negligence or Willful Misconduct </a:t>
            </a:r>
          </a:p>
          <a:p>
            <a:pPr lvl="1"/>
            <a:endParaRPr lang="en-US" dirty="0"/>
          </a:p>
          <a:p>
            <a:r>
              <a:rPr lang="en-US" dirty="0"/>
              <a:t>Intermediate “Type II” Form (Construction)</a:t>
            </a:r>
          </a:p>
          <a:p>
            <a:pPr lvl="1"/>
            <a:r>
              <a:rPr lang="en-US" dirty="0"/>
              <a:t>Contractor Indemnifies except for entity’s Active Negligence or Willful Misconduct</a:t>
            </a:r>
          </a:p>
          <a:p>
            <a:pPr lvl="1"/>
            <a:endParaRPr lang="en-US" dirty="0"/>
          </a:p>
          <a:p>
            <a:r>
              <a:rPr lang="en-US" dirty="0"/>
              <a:t>Limited “Type III” Form</a:t>
            </a:r>
          </a:p>
          <a:p>
            <a:pPr lvl="1"/>
            <a:r>
              <a:rPr lang="en-US" dirty="0"/>
              <a:t>Contractor indemnifies for contractor’s negligence - can be used for cross indemnity comparative negligence</a:t>
            </a:r>
          </a:p>
          <a:p>
            <a:endParaRPr lang="en-US" dirty="0"/>
          </a:p>
        </p:txBody>
      </p:sp>
      <p:sp>
        <p:nvSpPr>
          <p:cNvPr id="5" name="Text Box 6"/>
          <p:cNvSpPr txBox="1">
            <a:spLocks noChangeArrowheads="1"/>
          </p:cNvSpPr>
          <p:nvPr/>
        </p:nvSpPr>
        <p:spPr bwMode="auto">
          <a:xfrm>
            <a:off x="5280345" y="5796558"/>
            <a:ext cx="1693181" cy="307777"/>
          </a:xfrm>
          <a:prstGeom prst="rect">
            <a:avLst/>
          </a:prstGeom>
          <a:solidFill>
            <a:srgbClr val="003865"/>
          </a:solidFill>
          <a:ln w="9525">
            <a:noFill/>
            <a:miter lim="800000"/>
            <a:headEnd/>
            <a:tailEnd/>
          </a:ln>
          <a:effectLst>
            <a:outerShdw blurRad="63500" sx="102000" sy="102000" algn="ctr" rotWithShape="0">
              <a:prstClr val="black">
                <a:alpha val="40000"/>
              </a:prstClr>
            </a:outerShdw>
          </a:effectLst>
        </p:spPr>
        <p:txBody>
          <a:bodyPr wrap="square">
            <a:spAutoFit/>
          </a:bodyPr>
          <a:lstStyle/>
          <a:p>
            <a:pPr marL="457200" indent="-457200" algn="r">
              <a:spcAft>
                <a:spcPct val="25000"/>
              </a:spcAft>
              <a:tabLst>
                <a:tab pos="460375" algn="l"/>
              </a:tabLst>
            </a:pPr>
            <a:r>
              <a:rPr lang="en-US" sz="1400" dirty="0">
                <a:solidFill>
                  <a:schemeClr val="bg1"/>
                </a:solidFill>
                <a:latin typeface="Univers Condensed Light" panose="020B0306020202040204" pitchFamily="34" charset="0"/>
              </a:rPr>
              <a:t>See OGC requirements</a:t>
            </a:r>
          </a:p>
        </p:txBody>
      </p:sp>
      <p:pic>
        <p:nvPicPr>
          <p:cNvPr id="6" name="Picture 5">
            <a:extLst>
              <a:ext uri="{FF2B5EF4-FFF2-40B4-BE49-F238E27FC236}">
                <a16:creationId xmlns:a16="http://schemas.microsoft.com/office/drawing/2014/main" id="{3B0D60D8-9728-B550-8E61-5DC7A550A213}"/>
              </a:ext>
            </a:extLst>
          </p:cNvPr>
          <p:cNvPicPr>
            <a:picLocks noChangeAspect="1"/>
          </p:cNvPicPr>
          <p:nvPr/>
        </p:nvPicPr>
        <p:blipFill>
          <a:blip r:embed="rId3"/>
          <a:stretch>
            <a:fillRect/>
          </a:stretch>
        </p:blipFill>
        <p:spPr>
          <a:xfrm>
            <a:off x="1216673" y="3002873"/>
            <a:ext cx="2280102" cy="2286198"/>
          </a:xfrm>
          <a:prstGeom prst="rect">
            <a:avLst/>
          </a:prstGeom>
        </p:spPr>
      </p:pic>
      <p:sp>
        <p:nvSpPr>
          <p:cNvPr id="7" name="Slide Number Placeholder 6">
            <a:extLst>
              <a:ext uri="{FF2B5EF4-FFF2-40B4-BE49-F238E27FC236}">
                <a16:creationId xmlns:a16="http://schemas.microsoft.com/office/drawing/2014/main" id="{720A8980-97B8-69E3-D91B-06526090CFD3}"/>
              </a:ext>
            </a:extLst>
          </p:cNvPr>
          <p:cNvSpPr>
            <a:spLocks noGrp="1"/>
          </p:cNvSpPr>
          <p:nvPr>
            <p:ph type="sldNum" sz="quarter" idx="12"/>
          </p:nvPr>
        </p:nvSpPr>
        <p:spPr/>
        <p:txBody>
          <a:bodyPr/>
          <a:lstStyle/>
          <a:p>
            <a:fld id="{856525B1-14D3-4043-96C3-3E66F944D188}" type="slidenum">
              <a:rPr lang="en-US" smtClean="0"/>
              <a:t>19</a:t>
            </a:fld>
            <a:endParaRPr lang="en-US" dirty="0"/>
          </a:p>
        </p:txBody>
      </p:sp>
    </p:spTree>
    <p:custDataLst>
      <p:tags r:id="rId1"/>
    </p:custDataLst>
    <p:extLst>
      <p:ext uri="{BB962C8B-B14F-4D97-AF65-F5344CB8AC3E}">
        <p14:creationId xmlns:p14="http://schemas.microsoft.com/office/powerpoint/2010/main" val="140743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C563CDF-DED0-4D8D-01E4-9B918E7C0460}"/>
              </a:ext>
            </a:extLst>
          </p:cNvPr>
          <p:cNvSpPr>
            <a:spLocks noGrp="1"/>
          </p:cNvSpPr>
          <p:nvPr>
            <p:ph type="title"/>
          </p:nvPr>
        </p:nvSpPr>
        <p:spPr>
          <a:xfrm>
            <a:off x="735742" y="872204"/>
            <a:ext cx="3761509" cy="1948226"/>
          </a:xfrm>
        </p:spPr>
        <p:txBody>
          <a:bodyPr/>
          <a:lstStyle/>
          <a:p>
            <a:r>
              <a:rPr lang="en-US" dirty="0"/>
              <a:t>Caveat</a:t>
            </a:r>
            <a:br>
              <a:rPr lang="en-US" dirty="0"/>
            </a:br>
            <a:r>
              <a:rPr lang="en-US" sz="1800" b="0" dirty="0">
                <a:solidFill>
                  <a:schemeClr val="tx2">
                    <a:lumMod val="75000"/>
                    <a:lumOff val="25000"/>
                  </a:schemeClr>
                </a:solidFill>
                <a:effectLst/>
              </a:rPr>
              <a:t>Consult with Legal/Risk Management before changing contract language.  </a:t>
            </a:r>
            <a:br>
              <a:rPr lang="en-US" sz="4000" dirty="0"/>
            </a:br>
            <a:endParaRPr lang="en-US" dirty="0"/>
          </a:p>
        </p:txBody>
      </p:sp>
      <p:pic>
        <p:nvPicPr>
          <p:cNvPr id="14" name="Picture 13">
            <a:extLst>
              <a:ext uri="{FF2B5EF4-FFF2-40B4-BE49-F238E27FC236}">
                <a16:creationId xmlns:a16="http://schemas.microsoft.com/office/drawing/2014/main" id="{B8D95E98-24A0-452F-8A02-FA7981BA1C57}"/>
              </a:ext>
            </a:extLst>
          </p:cNvPr>
          <p:cNvPicPr>
            <a:picLocks noChangeAspect="1"/>
          </p:cNvPicPr>
          <p:nvPr/>
        </p:nvPicPr>
        <p:blipFill>
          <a:blip r:embed="rId3"/>
          <a:stretch>
            <a:fillRect/>
          </a:stretch>
        </p:blipFill>
        <p:spPr>
          <a:xfrm>
            <a:off x="5756635" y="1762225"/>
            <a:ext cx="4696619" cy="3601856"/>
          </a:xfrm>
          <a:prstGeom prst="rect">
            <a:avLst/>
          </a:prstGeom>
        </p:spPr>
      </p:pic>
      <p:sp>
        <p:nvSpPr>
          <p:cNvPr id="2" name="Slide Number Placeholder 1">
            <a:extLst>
              <a:ext uri="{FF2B5EF4-FFF2-40B4-BE49-F238E27FC236}">
                <a16:creationId xmlns:a16="http://schemas.microsoft.com/office/drawing/2014/main" id="{2FC093C3-5B53-8775-C4D0-BF19E6512327}"/>
              </a:ext>
            </a:extLst>
          </p:cNvPr>
          <p:cNvSpPr>
            <a:spLocks noGrp="1"/>
          </p:cNvSpPr>
          <p:nvPr>
            <p:ph type="sldNum" sz="quarter" idx="12"/>
          </p:nvPr>
        </p:nvSpPr>
        <p:spPr/>
        <p:txBody>
          <a:bodyPr/>
          <a:lstStyle/>
          <a:p>
            <a:fld id="{856525B1-14D3-4043-96C3-3E66F944D188}" type="slidenum">
              <a:rPr lang="en-US" smtClean="0"/>
              <a:t>2</a:t>
            </a:fld>
            <a:endParaRPr lang="en-US" dirty="0"/>
          </a:p>
        </p:txBody>
      </p:sp>
    </p:spTree>
    <p:extLst>
      <p:ext uri="{BB962C8B-B14F-4D97-AF65-F5344CB8AC3E}">
        <p14:creationId xmlns:p14="http://schemas.microsoft.com/office/powerpoint/2010/main" val="2508337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42" y="872204"/>
            <a:ext cx="3761509" cy="1698927"/>
          </a:xfrm>
        </p:spPr>
        <p:txBody>
          <a:bodyPr>
            <a:spAutoFit/>
          </a:bodyPr>
          <a:lstStyle/>
          <a:p>
            <a:r>
              <a:rPr lang="en-US" dirty="0"/>
              <a:t>Hold Harmless Agreements</a:t>
            </a:r>
            <a:br>
              <a:rPr lang="en-US" dirty="0"/>
            </a:br>
            <a:r>
              <a:rPr lang="en-US" sz="1800" b="0" dirty="0">
                <a:solidFill>
                  <a:schemeClr val="tx2">
                    <a:lumMod val="75000"/>
                    <a:lumOff val="25000"/>
                  </a:schemeClr>
                </a:solidFill>
                <a:effectLst/>
              </a:rPr>
              <a:t>Also called Indemnification Agreement</a:t>
            </a:r>
            <a:endParaRPr lang="en-US" dirty="0"/>
          </a:p>
        </p:txBody>
      </p:sp>
      <p:sp>
        <p:nvSpPr>
          <p:cNvPr id="3" name="Content Placeholder 2"/>
          <p:cNvSpPr>
            <a:spLocks noGrp="1"/>
          </p:cNvSpPr>
          <p:nvPr>
            <p:ph idx="1"/>
          </p:nvPr>
        </p:nvSpPr>
        <p:spPr>
          <a:xfrm>
            <a:off x="5344953" y="872204"/>
            <a:ext cx="6277560" cy="2965940"/>
          </a:xfrm>
        </p:spPr>
        <p:txBody>
          <a:bodyPr wrap="square">
            <a:spAutoFit/>
          </a:bodyPr>
          <a:lstStyle/>
          <a:p>
            <a:r>
              <a:rPr lang="en-US" sz="3200" b="1" dirty="0">
                <a:solidFill>
                  <a:srgbClr val="C00000"/>
                </a:solidFill>
                <a:effectLst>
                  <a:outerShdw blurRad="38100" dist="38100" dir="2700000" algn="tl">
                    <a:srgbClr val="000000">
                      <a:alpha val="43137"/>
                    </a:srgbClr>
                  </a:outerShdw>
                </a:effectLst>
                <a:latin typeface="Univers" panose="020B0503020202020204" pitchFamily="34" charset="0"/>
                <a:ea typeface="+mj-ea"/>
                <a:cs typeface="+mj-cs"/>
              </a:rPr>
              <a:t>Attorney Fees and Litigation Expenses</a:t>
            </a:r>
          </a:p>
          <a:p>
            <a:endParaRPr lang="en-US" dirty="0"/>
          </a:p>
          <a:p>
            <a:pPr marL="342900" indent="-342900" fontAlgn="base">
              <a:spcBef>
                <a:spcPts val="600"/>
              </a:spcBef>
              <a:spcAft>
                <a:spcPts val="1200"/>
              </a:spcAft>
              <a:buClr>
                <a:schemeClr val="accent1"/>
              </a:buClr>
              <a:buSzPct val="80000"/>
              <a:buFont typeface="Wingdings" panose="05000000000000000000" pitchFamily="2" charset="2"/>
              <a:buChar char="§"/>
              <a:defRPr/>
            </a:pPr>
            <a:r>
              <a:rPr lang="en-US" sz="2200" dirty="0">
                <a:solidFill>
                  <a:schemeClr val="tx1">
                    <a:lumMod val="85000"/>
                    <a:lumOff val="15000"/>
                  </a:schemeClr>
                </a:solidFill>
                <a:ea typeface="ＭＳ Ｐゴシック" pitchFamily="34" charset="-128"/>
              </a:rPr>
              <a:t>Include attorney fees and litigation expenses in the Hold Harmless Agreement</a:t>
            </a:r>
          </a:p>
          <a:p>
            <a:pPr marL="342900" indent="-342900" fontAlgn="base">
              <a:spcBef>
                <a:spcPts val="600"/>
              </a:spcBef>
              <a:spcAft>
                <a:spcPts val="1200"/>
              </a:spcAft>
              <a:buClr>
                <a:schemeClr val="accent1"/>
              </a:buClr>
              <a:buSzPct val="80000"/>
              <a:buFont typeface="Wingdings" panose="05000000000000000000" pitchFamily="2" charset="2"/>
              <a:buChar char="§"/>
              <a:defRPr/>
            </a:pPr>
            <a:r>
              <a:rPr lang="en-US" sz="2200" dirty="0">
                <a:solidFill>
                  <a:schemeClr val="tx1">
                    <a:lumMod val="85000"/>
                    <a:lumOff val="15000"/>
                  </a:schemeClr>
                </a:solidFill>
                <a:ea typeface="ＭＳ Ｐゴシック" pitchFamily="34" charset="-128"/>
              </a:rPr>
              <a:t>Failure to do so will result in these expenses not being covered</a:t>
            </a:r>
          </a:p>
        </p:txBody>
      </p:sp>
      <p:pic>
        <p:nvPicPr>
          <p:cNvPr id="21" name="Graphic 20" descr="Exclamation mark with solid fill">
            <a:extLst>
              <a:ext uri="{FF2B5EF4-FFF2-40B4-BE49-F238E27FC236}">
                <a16:creationId xmlns:a16="http://schemas.microsoft.com/office/drawing/2014/main" id="{4AB0583E-CD66-AADF-23B8-FAAB9CEDCB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3002" y="2323167"/>
            <a:ext cx="1691379" cy="1691379"/>
          </a:xfrm>
          <a:prstGeom prst="rect">
            <a:avLst/>
          </a:prstGeom>
        </p:spPr>
      </p:pic>
      <p:pic>
        <p:nvPicPr>
          <p:cNvPr id="5" name="Picture 4">
            <a:extLst>
              <a:ext uri="{FF2B5EF4-FFF2-40B4-BE49-F238E27FC236}">
                <a16:creationId xmlns:a16="http://schemas.microsoft.com/office/drawing/2014/main" id="{2ABA3654-67E9-746D-C112-4D293FAF23CA}"/>
              </a:ext>
            </a:extLst>
          </p:cNvPr>
          <p:cNvPicPr>
            <a:picLocks noChangeAspect="1"/>
          </p:cNvPicPr>
          <p:nvPr/>
        </p:nvPicPr>
        <p:blipFill>
          <a:blip r:embed="rId5"/>
          <a:stretch>
            <a:fillRect/>
          </a:stretch>
        </p:blipFill>
        <p:spPr>
          <a:xfrm>
            <a:off x="1179800" y="3005329"/>
            <a:ext cx="2283644" cy="2283644"/>
          </a:xfrm>
          <a:prstGeom prst="rect">
            <a:avLst/>
          </a:prstGeom>
        </p:spPr>
      </p:pic>
      <p:sp>
        <p:nvSpPr>
          <p:cNvPr id="6" name="Slide Number Placeholder 5">
            <a:extLst>
              <a:ext uri="{FF2B5EF4-FFF2-40B4-BE49-F238E27FC236}">
                <a16:creationId xmlns:a16="http://schemas.microsoft.com/office/drawing/2014/main" id="{35712973-4BD5-E967-7ECA-F09662249413}"/>
              </a:ext>
            </a:extLst>
          </p:cNvPr>
          <p:cNvSpPr>
            <a:spLocks noGrp="1"/>
          </p:cNvSpPr>
          <p:nvPr>
            <p:ph type="sldNum" sz="quarter" idx="12"/>
          </p:nvPr>
        </p:nvSpPr>
        <p:spPr/>
        <p:txBody>
          <a:bodyPr/>
          <a:lstStyle/>
          <a:p>
            <a:fld id="{856525B1-14D3-4043-96C3-3E66F944D188}" type="slidenum">
              <a:rPr lang="en-US" smtClean="0"/>
              <a:t>20</a:t>
            </a:fld>
            <a:endParaRPr lang="en-US" dirty="0"/>
          </a:p>
        </p:txBody>
      </p:sp>
    </p:spTree>
    <p:custDataLst>
      <p:tags r:id="rId1"/>
    </p:custDataLst>
    <p:extLst>
      <p:ext uri="{BB962C8B-B14F-4D97-AF65-F5344CB8AC3E}">
        <p14:creationId xmlns:p14="http://schemas.microsoft.com/office/powerpoint/2010/main" val="3477722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BA04BB-03B4-7A69-928D-7E7A2AEE319B}"/>
              </a:ext>
            </a:extLst>
          </p:cNvPr>
          <p:cNvSpPr>
            <a:spLocks noGrp="1"/>
          </p:cNvSpPr>
          <p:nvPr>
            <p:ph type="title"/>
          </p:nvPr>
        </p:nvSpPr>
        <p:spPr>
          <a:xfrm>
            <a:off x="0" y="2921212"/>
            <a:ext cx="12192000" cy="1183197"/>
          </a:xfrm>
        </p:spPr>
        <p:txBody>
          <a:bodyPr>
            <a:noAutofit/>
          </a:bodyPr>
          <a:lstStyle/>
          <a:p>
            <a:r>
              <a:rPr lang="en-US" dirty="0"/>
              <a:t>Insurance Requirements</a:t>
            </a:r>
          </a:p>
        </p:txBody>
      </p:sp>
      <p:sp>
        <p:nvSpPr>
          <p:cNvPr id="2" name="Slide Number Placeholder 1">
            <a:extLst>
              <a:ext uri="{FF2B5EF4-FFF2-40B4-BE49-F238E27FC236}">
                <a16:creationId xmlns:a16="http://schemas.microsoft.com/office/drawing/2014/main" id="{1FBD5B64-486C-E2DC-7783-64774A5C22BF}"/>
              </a:ext>
            </a:extLst>
          </p:cNvPr>
          <p:cNvSpPr>
            <a:spLocks noGrp="1"/>
          </p:cNvSpPr>
          <p:nvPr>
            <p:ph type="sldNum" sz="quarter" idx="4"/>
          </p:nvPr>
        </p:nvSpPr>
        <p:spPr/>
        <p:txBody>
          <a:bodyPr/>
          <a:lstStyle/>
          <a:p>
            <a:fld id="{856525B1-14D3-4043-96C3-3E66F944D188}" type="slidenum">
              <a:rPr lang="en-US" smtClean="0"/>
              <a:pPr/>
              <a:t>21</a:t>
            </a:fld>
            <a:endParaRPr lang="en-US" dirty="0"/>
          </a:p>
        </p:txBody>
      </p:sp>
    </p:spTree>
    <p:extLst>
      <p:ext uri="{BB962C8B-B14F-4D97-AF65-F5344CB8AC3E}">
        <p14:creationId xmlns:p14="http://schemas.microsoft.com/office/powerpoint/2010/main" val="421573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42" y="872204"/>
            <a:ext cx="3761509" cy="2308324"/>
          </a:xfrm>
        </p:spPr>
        <p:txBody>
          <a:bodyPr anchor="t">
            <a:spAutoFit/>
          </a:bodyPr>
          <a:lstStyle/>
          <a:p>
            <a:r>
              <a:rPr lang="en-US" sz="4000" dirty="0"/>
              <a:t>Insurance Requirements for Most Contracts</a:t>
            </a:r>
          </a:p>
        </p:txBody>
      </p:sp>
      <p:sp>
        <p:nvSpPr>
          <p:cNvPr id="11" name="Content Placeholder 2">
            <a:extLst>
              <a:ext uri="{FF2B5EF4-FFF2-40B4-BE49-F238E27FC236}">
                <a16:creationId xmlns:a16="http://schemas.microsoft.com/office/drawing/2014/main" id="{09AB922D-F964-5FD7-E52E-6DF817853B76}"/>
              </a:ext>
            </a:extLst>
          </p:cNvPr>
          <p:cNvSpPr>
            <a:spLocks noGrp="1"/>
          </p:cNvSpPr>
          <p:nvPr>
            <p:ph idx="1"/>
          </p:nvPr>
        </p:nvSpPr>
        <p:spPr>
          <a:xfrm>
            <a:off x="5033225" y="872204"/>
            <a:ext cx="6175095" cy="5570756"/>
          </a:xfrm>
        </p:spPr>
        <p:txBody>
          <a:bodyPr>
            <a:spAutoFit/>
          </a:bodyPr>
          <a:lstStyle/>
          <a:p>
            <a:pPr algn="l">
              <a:lnSpc>
                <a:spcPct val="100000"/>
              </a:lnSpc>
              <a:spcBef>
                <a:spcPts val="0"/>
              </a:spcBef>
              <a:spcAft>
                <a:spcPts val="2400"/>
              </a:spcAft>
              <a:buClr>
                <a:srgbClr val="C8102E"/>
              </a:buClr>
            </a:pPr>
            <a:r>
              <a:rPr lang="en-US" sz="3600" b="1" dirty="0">
                <a:solidFill>
                  <a:srgbClr val="C00000"/>
                </a:solidFill>
                <a:effectLst>
                  <a:outerShdw blurRad="38100" dist="38100" dir="2700000" algn="tl">
                    <a:srgbClr val="000000">
                      <a:alpha val="43137"/>
                    </a:srgbClr>
                  </a:outerShdw>
                </a:effectLst>
                <a:latin typeface="Univers" panose="020B0503020202020204" pitchFamily="34" charset="0"/>
                <a:ea typeface="+mj-ea"/>
                <a:cs typeface="+mj-cs"/>
              </a:rPr>
              <a:t>The Basics</a:t>
            </a:r>
          </a:p>
          <a:p>
            <a:pPr marL="404813" indent="-404813" algn="l">
              <a:lnSpc>
                <a:spcPct val="100000"/>
              </a:lnSpc>
              <a:spcBef>
                <a:spcPts val="0"/>
              </a:spcBef>
              <a:spcAft>
                <a:spcPts val="2400"/>
              </a:spcAft>
              <a:buClr>
                <a:srgbClr val="C8102E"/>
              </a:buClr>
              <a:buFont typeface="Wingdings" panose="05000000000000000000" pitchFamily="2" charset="2"/>
              <a:buChar char="§"/>
            </a:pPr>
            <a:r>
              <a:rPr lang="en-US" sz="2000" dirty="0">
                <a:solidFill>
                  <a:schemeClr val="tx1"/>
                </a:solidFill>
              </a:rPr>
              <a:t>Avoid terms that do not have meaning in the insurance industry</a:t>
            </a:r>
          </a:p>
          <a:p>
            <a:pPr marL="404813" indent="-404813" algn="l">
              <a:lnSpc>
                <a:spcPct val="100000"/>
              </a:lnSpc>
              <a:spcBef>
                <a:spcPts val="0"/>
              </a:spcBef>
              <a:spcAft>
                <a:spcPts val="2400"/>
              </a:spcAft>
              <a:buClr>
                <a:srgbClr val="C8102E"/>
              </a:buClr>
              <a:buFont typeface="Wingdings" panose="05000000000000000000" pitchFamily="2" charset="2"/>
              <a:buChar char="§"/>
            </a:pPr>
            <a:r>
              <a:rPr lang="en-US" sz="2000" dirty="0">
                <a:solidFill>
                  <a:schemeClr val="tx1"/>
                </a:solidFill>
              </a:rPr>
              <a:t>Request coverage on an “occurrence” basis </a:t>
            </a:r>
            <a:r>
              <a:rPr lang="en-US" sz="1800" dirty="0">
                <a:solidFill>
                  <a:schemeClr val="tx1"/>
                </a:solidFill>
                <a:latin typeface="Raleway" panose="020B0503030101060003" pitchFamily="34" charset="0"/>
              </a:rPr>
              <a:t>(except for Professional Liability, which will be “claims-made)</a:t>
            </a:r>
          </a:p>
          <a:p>
            <a:pPr marL="404813" indent="-404813" algn="l">
              <a:lnSpc>
                <a:spcPct val="100000"/>
              </a:lnSpc>
              <a:spcBef>
                <a:spcPts val="0"/>
              </a:spcBef>
              <a:spcAft>
                <a:spcPts val="2400"/>
              </a:spcAft>
              <a:buClr>
                <a:srgbClr val="C8102E"/>
              </a:buClr>
              <a:buFont typeface="Wingdings" panose="05000000000000000000" pitchFamily="2" charset="2"/>
              <a:buChar char="§"/>
            </a:pPr>
            <a:r>
              <a:rPr lang="en-US" sz="2000" dirty="0">
                <a:solidFill>
                  <a:schemeClr val="tx1"/>
                </a:solidFill>
              </a:rPr>
              <a:t>Describe maximum deductibles or self-insured retentions</a:t>
            </a:r>
          </a:p>
          <a:p>
            <a:pPr marL="404813" marR="0" lvl="0" indent="-404813" algn="l" defTabSz="914400" rtl="0" eaLnBrk="1" fontAlgn="auto" latinLnBrk="0" hangingPunct="1">
              <a:lnSpc>
                <a:spcPct val="100000"/>
              </a:lnSpc>
              <a:spcBef>
                <a:spcPts val="0"/>
              </a:spcBef>
              <a:spcAft>
                <a:spcPts val="2400"/>
              </a:spcAft>
              <a:buClr>
                <a:srgbClr val="C8102E"/>
              </a:buClr>
              <a:buSzTx/>
              <a:buFont typeface="Wingdings" panose="05000000000000000000" pitchFamily="2" charset="2"/>
              <a:buChar char="§"/>
              <a:tabLst/>
              <a:defRPr/>
            </a:pPr>
            <a:r>
              <a:rPr kumimoji="0" lang="en-US" sz="2000" b="0" i="0" u="none" strike="noStrike" kern="1200" cap="none" spc="0" normalizeH="0" baseline="0" noProof="0" dirty="0">
                <a:ln>
                  <a:noFill/>
                </a:ln>
                <a:solidFill>
                  <a:schemeClr val="tx1"/>
                </a:solidFill>
                <a:effectLst/>
                <a:uLnTx/>
                <a:uFillTx/>
                <a:latin typeface="Univers"/>
                <a:ea typeface="+mn-ea"/>
                <a:cs typeface="Segoe UI" panose="020B0502040204020203" pitchFamily="34" charset="0"/>
              </a:rPr>
              <a:t>Require 30-days notice of cancellation</a:t>
            </a:r>
          </a:p>
          <a:p>
            <a:pPr marL="404813" marR="0" lvl="0" indent="-404813" algn="l" defTabSz="914400" rtl="0" eaLnBrk="1" fontAlgn="auto" latinLnBrk="0" hangingPunct="1">
              <a:lnSpc>
                <a:spcPct val="100000"/>
              </a:lnSpc>
              <a:spcBef>
                <a:spcPts val="0"/>
              </a:spcBef>
              <a:spcAft>
                <a:spcPts val="2400"/>
              </a:spcAft>
              <a:buClr>
                <a:srgbClr val="C8102E"/>
              </a:buClr>
              <a:buSzTx/>
              <a:buFont typeface="Wingdings" panose="05000000000000000000" pitchFamily="2" charset="2"/>
              <a:buChar char="§"/>
              <a:tabLst/>
              <a:defRPr/>
            </a:pPr>
            <a:r>
              <a:rPr kumimoji="0" lang="en-US" sz="2000" b="0" i="0" u="none" strike="noStrike" kern="1200" cap="none" spc="0" normalizeH="0" baseline="0" noProof="0" dirty="0">
                <a:ln>
                  <a:noFill/>
                </a:ln>
                <a:solidFill>
                  <a:schemeClr val="tx1"/>
                </a:solidFill>
                <a:effectLst/>
                <a:uLnTx/>
                <a:uFillTx/>
                <a:latin typeface="Univers"/>
                <a:ea typeface="+mn-ea"/>
                <a:cs typeface="Segoe UI" panose="020B0502040204020203" pitchFamily="34" charset="0"/>
              </a:rPr>
              <a:t>Specify that insurance be placed with insurers that meet an A.M. Best's minimum rating of  A:VII</a:t>
            </a:r>
          </a:p>
        </p:txBody>
      </p:sp>
      <p:pic>
        <p:nvPicPr>
          <p:cNvPr id="8" name="Picture 7" descr="A clipboard with a pencil and checklist">
            <a:extLst>
              <a:ext uri="{FF2B5EF4-FFF2-40B4-BE49-F238E27FC236}">
                <a16:creationId xmlns:a16="http://schemas.microsoft.com/office/drawing/2014/main" id="{A77EA45C-60F4-E7BF-4A6D-C28E513D6BD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8" y="3308984"/>
            <a:ext cx="2621285" cy="2255525"/>
          </a:xfrm>
          <a:prstGeom prst="rect">
            <a:avLst/>
          </a:prstGeom>
        </p:spPr>
      </p:pic>
      <p:sp>
        <p:nvSpPr>
          <p:cNvPr id="3" name="Slide Number Placeholder 2">
            <a:extLst>
              <a:ext uri="{FF2B5EF4-FFF2-40B4-BE49-F238E27FC236}">
                <a16:creationId xmlns:a16="http://schemas.microsoft.com/office/drawing/2014/main" id="{6074D2C1-27C2-E9F9-09DC-B8E06E660734}"/>
              </a:ext>
            </a:extLst>
          </p:cNvPr>
          <p:cNvSpPr>
            <a:spLocks noGrp="1"/>
          </p:cNvSpPr>
          <p:nvPr>
            <p:ph type="sldNum" sz="quarter" idx="12"/>
          </p:nvPr>
        </p:nvSpPr>
        <p:spPr/>
        <p:txBody>
          <a:bodyPr/>
          <a:lstStyle/>
          <a:p>
            <a:fld id="{856525B1-14D3-4043-96C3-3E66F944D188}" type="slidenum">
              <a:rPr lang="en-US" smtClean="0"/>
              <a:t>22</a:t>
            </a:fld>
            <a:endParaRPr lang="en-US" dirty="0"/>
          </a:p>
        </p:txBody>
      </p:sp>
    </p:spTree>
    <p:custDataLst>
      <p:tags r:id="rId1"/>
    </p:custDataLst>
    <p:extLst>
      <p:ext uri="{BB962C8B-B14F-4D97-AF65-F5344CB8AC3E}">
        <p14:creationId xmlns:p14="http://schemas.microsoft.com/office/powerpoint/2010/main" val="684624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42" y="872204"/>
            <a:ext cx="3761509" cy="2308324"/>
          </a:xfrm>
        </p:spPr>
        <p:txBody>
          <a:bodyPr/>
          <a:lstStyle/>
          <a:p>
            <a:r>
              <a:rPr kumimoji="0" lang="en-US" sz="4000" b="1" i="0" u="none" strike="noStrike" kern="1200" cap="none" spc="0" normalizeH="0" baseline="0" noProof="0" dirty="0">
                <a:ln>
                  <a:noFill/>
                </a:ln>
                <a:solidFill>
                  <a:srgbClr val="003865"/>
                </a:solidFill>
                <a:effectLst>
                  <a:outerShdw blurRad="38100" dist="38100" dir="2700000" algn="tl">
                    <a:srgbClr val="000000">
                      <a:alpha val="43137"/>
                    </a:srgbClr>
                  </a:outerShdw>
                </a:effectLst>
                <a:uLnTx/>
                <a:uFillTx/>
                <a:latin typeface="Univers" panose="020B0503020202020204" pitchFamily="34" charset="0"/>
                <a:ea typeface="+mj-ea"/>
                <a:cs typeface="+mj-cs"/>
              </a:rPr>
              <a:t>Insurance Requirements for Most Contracts</a:t>
            </a:r>
            <a:endParaRPr lang="en-US" sz="3200" dirty="0">
              <a:solidFill>
                <a:schemeClr val="tx1"/>
              </a:solidFill>
            </a:endParaRPr>
          </a:p>
        </p:txBody>
      </p:sp>
      <p:sp>
        <p:nvSpPr>
          <p:cNvPr id="3" name="Content Placeholder 2"/>
          <p:cNvSpPr>
            <a:spLocks noGrp="1"/>
          </p:cNvSpPr>
          <p:nvPr>
            <p:ph idx="1"/>
          </p:nvPr>
        </p:nvSpPr>
        <p:spPr>
          <a:xfrm>
            <a:off x="4986671" y="872204"/>
            <a:ext cx="6367122" cy="978729"/>
          </a:xfrm>
        </p:spPr>
        <p:txBody>
          <a:bodyPr/>
          <a:lstStyle/>
          <a:p>
            <a:pPr>
              <a:buClr>
                <a:schemeClr val="tx1"/>
              </a:buClr>
            </a:pPr>
            <a:r>
              <a:rPr lang="en-US" sz="3200" b="1" dirty="0">
                <a:solidFill>
                  <a:srgbClr val="C8102E"/>
                </a:solidFill>
                <a:effectLst>
                  <a:outerShdw blurRad="38100" dist="38100" dir="2700000" algn="tl">
                    <a:srgbClr val="000000">
                      <a:alpha val="43137"/>
                    </a:srgbClr>
                  </a:outerShdw>
                </a:effectLst>
                <a:latin typeface="Univers" panose="020B0503020202020204" pitchFamily="34" charset="0"/>
                <a:ea typeface="+mj-ea"/>
                <a:cs typeface="+mj-cs"/>
              </a:rPr>
              <a:t>Insurer Ratings – Will they be there to pay the claim?</a:t>
            </a:r>
          </a:p>
        </p:txBody>
      </p:sp>
      <p:pic>
        <p:nvPicPr>
          <p:cNvPr id="5" name="Picture 4" descr="A clipboard with a pencil and checklist">
            <a:extLst>
              <a:ext uri="{FF2B5EF4-FFF2-40B4-BE49-F238E27FC236}">
                <a16:creationId xmlns:a16="http://schemas.microsoft.com/office/drawing/2014/main" id="{F40EF0BD-0460-9816-8684-B47986146E6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8" y="3308984"/>
            <a:ext cx="2621285" cy="2255525"/>
          </a:xfrm>
          <a:prstGeom prst="rect">
            <a:avLst/>
          </a:prstGeom>
        </p:spPr>
      </p:pic>
      <p:graphicFrame>
        <p:nvGraphicFramePr>
          <p:cNvPr id="132" name="Object 131">
            <a:extLst>
              <a:ext uri="{FF2B5EF4-FFF2-40B4-BE49-F238E27FC236}">
                <a16:creationId xmlns:a16="http://schemas.microsoft.com/office/drawing/2014/main" id="{3F2219B3-FC21-CEE0-23DB-F87E171D9AA9}"/>
              </a:ext>
            </a:extLst>
          </p:cNvPr>
          <p:cNvGraphicFramePr>
            <a:graphicFrameLocks noChangeAspect="1"/>
          </p:cNvGraphicFramePr>
          <p:nvPr>
            <p:extLst>
              <p:ext uri="{D42A27DB-BD31-4B8C-83A1-F6EECF244321}">
                <p14:modId xmlns:p14="http://schemas.microsoft.com/office/powerpoint/2010/main" val="4287619040"/>
              </p:ext>
            </p:extLst>
          </p:nvPr>
        </p:nvGraphicFramePr>
        <p:xfrm>
          <a:off x="5092556" y="2168381"/>
          <a:ext cx="6537325" cy="3619500"/>
        </p:xfrm>
        <a:graphic>
          <a:graphicData uri="http://schemas.openxmlformats.org/presentationml/2006/ole">
            <mc:AlternateContent xmlns:mc="http://schemas.openxmlformats.org/markup-compatibility/2006">
              <mc:Choice xmlns:v="urn:schemas-microsoft-com:vml" Requires="v">
                <p:oleObj name="Worksheet" r:id="rId5" imgW="6538095" imgH="3619483" progId="Excel.Sheet.12">
                  <p:embed/>
                </p:oleObj>
              </mc:Choice>
              <mc:Fallback>
                <p:oleObj name="Worksheet" r:id="rId5" imgW="6538095" imgH="3619483" progId="Excel.Sheet.12">
                  <p:embed/>
                  <p:pic>
                    <p:nvPicPr>
                      <p:cNvPr id="0" name=""/>
                      <p:cNvPicPr/>
                      <p:nvPr/>
                    </p:nvPicPr>
                    <p:blipFill>
                      <a:blip r:embed="rId6"/>
                      <a:stretch>
                        <a:fillRect/>
                      </a:stretch>
                    </p:blipFill>
                    <p:spPr>
                      <a:xfrm>
                        <a:off x="5092556" y="2168381"/>
                        <a:ext cx="6537325" cy="3619500"/>
                      </a:xfrm>
                      <a:prstGeom prst="rect">
                        <a:avLst/>
                      </a:prstGeom>
                    </p:spPr>
                  </p:pic>
                </p:oleObj>
              </mc:Fallback>
            </mc:AlternateContent>
          </a:graphicData>
        </a:graphic>
      </p:graphicFrame>
      <p:pic>
        <p:nvPicPr>
          <p:cNvPr id="133" name="Picture 132" descr="A red check mark on a black background&#10;&#10;Description automatically generated">
            <a:extLst>
              <a:ext uri="{FF2B5EF4-FFF2-40B4-BE49-F238E27FC236}">
                <a16:creationId xmlns:a16="http://schemas.microsoft.com/office/drawing/2014/main" id="{D8A4A9DB-761A-062F-63CE-90621736C3BA}"/>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824755" y="2428814"/>
            <a:ext cx="705683" cy="880170"/>
          </a:xfrm>
          <a:prstGeom prst="rect">
            <a:avLst/>
          </a:prstGeom>
        </p:spPr>
      </p:pic>
      <p:sp>
        <p:nvSpPr>
          <p:cNvPr id="6" name="Slide Number Placeholder 5">
            <a:extLst>
              <a:ext uri="{FF2B5EF4-FFF2-40B4-BE49-F238E27FC236}">
                <a16:creationId xmlns:a16="http://schemas.microsoft.com/office/drawing/2014/main" id="{650A6330-A9F7-24C9-2B02-5895455AA5DF}"/>
              </a:ext>
            </a:extLst>
          </p:cNvPr>
          <p:cNvSpPr>
            <a:spLocks noGrp="1"/>
          </p:cNvSpPr>
          <p:nvPr>
            <p:ph type="sldNum" sz="quarter" idx="12"/>
          </p:nvPr>
        </p:nvSpPr>
        <p:spPr/>
        <p:txBody>
          <a:bodyPr/>
          <a:lstStyle/>
          <a:p>
            <a:fld id="{856525B1-14D3-4043-96C3-3E66F944D188}" type="slidenum">
              <a:rPr lang="en-US" smtClean="0"/>
              <a:t>23</a:t>
            </a:fld>
            <a:endParaRPr lang="en-US" dirty="0"/>
          </a:p>
        </p:txBody>
      </p:sp>
    </p:spTree>
    <p:custDataLst>
      <p:tags r:id="rId1"/>
    </p:custDataLst>
    <p:extLst>
      <p:ext uri="{BB962C8B-B14F-4D97-AF65-F5344CB8AC3E}">
        <p14:creationId xmlns:p14="http://schemas.microsoft.com/office/powerpoint/2010/main" val="844137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42" y="872204"/>
            <a:ext cx="3761509" cy="2308324"/>
          </a:xfrm>
        </p:spPr>
        <p:txBody>
          <a:bodyPr/>
          <a:lstStyle/>
          <a:p>
            <a:r>
              <a:rPr lang="en-US" dirty="0"/>
              <a:t>Insurance Requirements for Most Contracts</a:t>
            </a:r>
          </a:p>
        </p:txBody>
      </p:sp>
      <p:sp>
        <p:nvSpPr>
          <p:cNvPr id="3" name="Content Placeholder 2"/>
          <p:cNvSpPr>
            <a:spLocks noGrp="1"/>
          </p:cNvSpPr>
          <p:nvPr>
            <p:ph idx="1"/>
          </p:nvPr>
        </p:nvSpPr>
        <p:spPr>
          <a:xfrm>
            <a:off x="5178697" y="872204"/>
            <a:ext cx="6175095" cy="1439368"/>
          </a:xfrm>
        </p:spPr>
        <p:txBody>
          <a:bodyPr/>
          <a:lstStyle/>
          <a:p>
            <a:pPr>
              <a:buClr>
                <a:schemeClr val="tx1"/>
              </a:buClr>
            </a:pPr>
            <a:r>
              <a:rPr lang="en-US" sz="3200" b="1" dirty="0">
                <a:solidFill>
                  <a:srgbClr val="C8102E"/>
                </a:solidFill>
                <a:effectLst>
                  <a:outerShdw blurRad="38100" dist="38100" dir="2700000" algn="tl">
                    <a:srgbClr val="000000">
                      <a:alpha val="43137"/>
                    </a:srgbClr>
                  </a:outerShdw>
                </a:effectLst>
                <a:latin typeface="Univers" panose="020B0503020202020204" pitchFamily="34" charset="0"/>
                <a:ea typeface="+mj-ea"/>
                <a:cs typeface="+mj-cs"/>
              </a:rPr>
              <a:t>Best’s Rating – Financial Size Category</a:t>
            </a:r>
          </a:p>
          <a:p>
            <a:endParaRPr lang="en-US" dirty="0"/>
          </a:p>
        </p:txBody>
      </p:sp>
      <p:pic>
        <p:nvPicPr>
          <p:cNvPr id="6" name="Picture 5" descr="A clipboard with a pencil and checklist">
            <a:extLst>
              <a:ext uri="{FF2B5EF4-FFF2-40B4-BE49-F238E27FC236}">
                <a16:creationId xmlns:a16="http://schemas.microsoft.com/office/drawing/2014/main" id="{E64ABCD6-73D5-86FD-3DB4-674C368C3EF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8" y="3308984"/>
            <a:ext cx="2621285" cy="2255525"/>
          </a:xfrm>
          <a:prstGeom prst="rect">
            <a:avLst/>
          </a:prstGeom>
        </p:spPr>
      </p:pic>
      <p:graphicFrame>
        <p:nvGraphicFramePr>
          <p:cNvPr id="8" name="Object 7">
            <a:extLst>
              <a:ext uri="{FF2B5EF4-FFF2-40B4-BE49-F238E27FC236}">
                <a16:creationId xmlns:a16="http://schemas.microsoft.com/office/drawing/2014/main" id="{49B77A2A-002C-CB4F-118A-CCBC1073A3B4}"/>
              </a:ext>
            </a:extLst>
          </p:cNvPr>
          <p:cNvGraphicFramePr>
            <a:graphicFrameLocks noChangeAspect="1"/>
          </p:cNvGraphicFramePr>
          <p:nvPr>
            <p:extLst>
              <p:ext uri="{D42A27DB-BD31-4B8C-83A1-F6EECF244321}">
                <p14:modId xmlns:p14="http://schemas.microsoft.com/office/powerpoint/2010/main" val="1975408082"/>
              </p:ext>
            </p:extLst>
          </p:nvPr>
        </p:nvGraphicFramePr>
        <p:xfrm>
          <a:off x="5827844" y="2446194"/>
          <a:ext cx="4876800" cy="3292475"/>
        </p:xfrm>
        <a:graphic>
          <a:graphicData uri="http://schemas.openxmlformats.org/presentationml/2006/ole">
            <mc:AlternateContent xmlns:mc="http://schemas.openxmlformats.org/markup-compatibility/2006">
              <mc:Choice xmlns:v="urn:schemas-microsoft-com:vml" Requires="v">
                <p:oleObj name="Worksheet" r:id="rId5" imgW="4876697" imgH="3291840" progId="Excel.Sheet.12">
                  <p:embed/>
                </p:oleObj>
              </mc:Choice>
              <mc:Fallback>
                <p:oleObj name="Worksheet" r:id="rId5" imgW="4876697" imgH="3291840" progId="Excel.Sheet.12">
                  <p:embed/>
                  <p:pic>
                    <p:nvPicPr>
                      <p:cNvPr id="0" name=""/>
                      <p:cNvPicPr/>
                      <p:nvPr/>
                    </p:nvPicPr>
                    <p:blipFill>
                      <a:blip r:embed="rId6"/>
                      <a:stretch>
                        <a:fillRect/>
                      </a:stretch>
                    </p:blipFill>
                    <p:spPr>
                      <a:xfrm>
                        <a:off x="5827844" y="2446194"/>
                        <a:ext cx="4876800" cy="3292475"/>
                      </a:xfrm>
                      <a:prstGeom prst="rect">
                        <a:avLst/>
                      </a:prstGeom>
                    </p:spPr>
                  </p:pic>
                </p:oleObj>
              </mc:Fallback>
            </mc:AlternateContent>
          </a:graphicData>
        </a:graphic>
      </p:graphicFrame>
      <p:pic>
        <p:nvPicPr>
          <p:cNvPr id="10" name="Picture 9" descr="A red check mark on a black background&#10;&#10;Description automatically generated">
            <a:extLst>
              <a:ext uri="{FF2B5EF4-FFF2-40B4-BE49-F238E27FC236}">
                <a16:creationId xmlns:a16="http://schemas.microsoft.com/office/drawing/2014/main" id="{B713E1A2-DC7C-9EA5-A446-4954152EA8B8}"/>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262202" y="2006109"/>
            <a:ext cx="705683" cy="880170"/>
          </a:xfrm>
          <a:prstGeom prst="rect">
            <a:avLst/>
          </a:prstGeom>
        </p:spPr>
      </p:pic>
      <p:sp>
        <p:nvSpPr>
          <p:cNvPr id="5" name="Slide Number Placeholder 4">
            <a:extLst>
              <a:ext uri="{FF2B5EF4-FFF2-40B4-BE49-F238E27FC236}">
                <a16:creationId xmlns:a16="http://schemas.microsoft.com/office/drawing/2014/main" id="{720B65BC-1171-A6ED-97AF-316A93A65B17}"/>
              </a:ext>
            </a:extLst>
          </p:cNvPr>
          <p:cNvSpPr>
            <a:spLocks noGrp="1"/>
          </p:cNvSpPr>
          <p:nvPr>
            <p:ph type="sldNum" sz="quarter" idx="12"/>
          </p:nvPr>
        </p:nvSpPr>
        <p:spPr/>
        <p:txBody>
          <a:bodyPr/>
          <a:lstStyle/>
          <a:p>
            <a:fld id="{856525B1-14D3-4043-96C3-3E66F944D188}" type="slidenum">
              <a:rPr lang="en-US" smtClean="0"/>
              <a:t>24</a:t>
            </a:fld>
            <a:endParaRPr lang="en-US" dirty="0"/>
          </a:p>
        </p:txBody>
      </p:sp>
    </p:spTree>
    <p:custDataLst>
      <p:tags r:id="rId1"/>
    </p:custDataLst>
    <p:extLst>
      <p:ext uri="{BB962C8B-B14F-4D97-AF65-F5344CB8AC3E}">
        <p14:creationId xmlns:p14="http://schemas.microsoft.com/office/powerpoint/2010/main" val="231372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AD6-9C72-3F43-23CC-FF7DD79F0A9E}"/>
              </a:ext>
            </a:extLst>
          </p:cNvPr>
          <p:cNvSpPr>
            <a:spLocks noGrp="1"/>
          </p:cNvSpPr>
          <p:nvPr>
            <p:ph type="title"/>
          </p:nvPr>
        </p:nvSpPr>
        <p:spPr>
          <a:xfrm>
            <a:off x="735742" y="872204"/>
            <a:ext cx="3761509" cy="2862322"/>
          </a:xfrm>
        </p:spPr>
        <p:txBody>
          <a:bodyPr/>
          <a:lstStyle/>
          <a:p>
            <a:r>
              <a:rPr lang="en-US" dirty="0"/>
              <a:t>Insurance Requirements for Most Contracts</a:t>
            </a:r>
            <a:br>
              <a:rPr lang="en-US" dirty="0"/>
            </a:br>
            <a:endParaRPr lang="en-US" dirty="0"/>
          </a:p>
        </p:txBody>
      </p:sp>
      <p:sp>
        <p:nvSpPr>
          <p:cNvPr id="3" name="Content Placeholder 2">
            <a:extLst>
              <a:ext uri="{FF2B5EF4-FFF2-40B4-BE49-F238E27FC236}">
                <a16:creationId xmlns:a16="http://schemas.microsoft.com/office/drawing/2014/main" id="{872DE4D3-E0FB-BC75-1CA0-FA386D986B16}"/>
              </a:ext>
            </a:extLst>
          </p:cNvPr>
          <p:cNvSpPr>
            <a:spLocks noGrp="1"/>
          </p:cNvSpPr>
          <p:nvPr>
            <p:ph idx="1"/>
          </p:nvPr>
        </p:nvSpPr>
        <p:spPr>
          <a:xfrm>
            <a:off x="5178697" y="872204"/>
            <a:ext cx="6175095" cy="4527393"/>
          </a:xfrm>
        </p:spPr>
        <p:txBody>
          <a:bodyPr/>
          <a:lstStyle/>
          <a:p>
            <a:pPr fontAlgn="base">
              <a:spcBef>
                <a:spcPts val="600"/>
              </a:spcBef>
              <a:spcAft>
                <a:spcPts val="1200"/>
              </a:spcAft>
              <a:buClr>
                <a:schemeClr val="accent1"/>
              </a:buClr>
              <a:buSzPct val="80000"/>
              <a:defRPr/>
            </a:pPr>
            <a:r>
              <a:rPr lang="en-US" sz="3200" b="1" dirty="0">
                <a:solidFill>
                  <a:srgbClr val="C8102E"/>
                </a:solidFill>
                <a:effectLst>
                  <a:outerShdw blurRad="38100" dist="38100" dir="2700000" algn="tl">
                    <a:srgbClr val="000000">
                      <a:alpha val="43137"/>
                    </a:srgbClr>
                  </a:outerShdw>
                </a:effectLst>
                <a:latin typeface="Univers" panose="020B0503020202020204" pitchFamily="34" charset="0"/>
                <a:ea typeface="+mj-ea"/>
                <a:cs typeface="+mj-cs"/>
              </a:rPr>
              <a:t>Basic Insurance Types</a:t>
            </a:r>
            <a:endParaRPr lang="en-US" sz="2200" dirty="0">
              <a:solidFill>
                <a:srgbClr val="C8102E"/>
              </a:solidFill>
              <a:ea typeface="ＭＳ Ｐゴシック" pitchFamily="34" charset="-128"/>
            </a:endParaRPr>
          </a:p>
          <a:p>
            <a:pPr marL="342900" indent="-342900" fontAlgn="base">
              <a:spcBef>
                <a:spcPts val="600"/>
              </a:spcBef>
              <a:spcAft>
                <a:spcPts val="1200"/>
              </a:spcAft>
              <a:buClr>
                <a:schemeClr val="accent1"/>
              </a:buClr>
              <a:buSzPct val="80000"/>
              <a:buFont typeface="Wingdings" panose="05000000000000000000" pitchFamily="2" charset="2"/>
              <a:buChar char="§"/>
              <a:defRPr/>
            </a:pPr>
            <a:r>
              <a:rPr lang="en-US" sz="2200" dirty="0">
                <a:solidFill>
                  <a:schemeClr val="tx1"/>
                </a:solidFill>
                <a:ea typeface="ＭＳ Ｐゴシック" pitchFamily="34" charset="-128"/>
              </a:rPr>
              <a:t>Commercial General Liability</a:t>
            </a:r>
          </a:p>
          <a:p>
            <a:pPr marL="342900" indent="-342900" fontAlgn="base">
              <a:spcBef>
                <a:spcPts val="600"/>
              </a:spcBef>
              <a:spcAft>
                <a:spcPts val="1200"/>
              </a:spcAft>
              <a:buClr>
                <a:schemeClr val="accent1"/>
              </a:buClr>
              <a:buSzPct val="80000"/>
              <a:buFont typeface="Wingdings" panose="05000000000000000000" pitchFamily="2" charset="2"/>
              <a:buChar char="§"/>
              <a:defRPr/>
            </a:pPr>
            <a:r>
              <a:rPr lang="en-US" sz="2200" dirty="0">
                <a:solidFill>
                  <a:schemeClr val="tx1"/>
                </a:solidFill>
                <a:ea typeface="ＭＳ Ｐゴシック" pitchFamily="34" charset="-128"/>
              </a:rPr>
              <a:t>B</a:t>
            </a:r>
            <a:r>
              <a:rPr lang="en-US" dirty="0">
                <a:solidFill>
                  <a:schemeClr val="tx1"/>
                </a:solidFill>
              </a:rPr>
              <a:t>usiness Auto Liability </a:t>
            </a:r>
          </a:p>
          <a:p>
            <a:pPr marL="574675">
              <a:lnSpc>
                <a:spcPct val="100000"/>
              </a:lnSpc>
              <a:spcBef>
                <a:spcPts val="0"/>
              </a:spcBef>
              <a:spcAft>
                <a:spcPts val="1200"/>
              </a:spcAft>
            </a:pPr>
            <a:r>
              <a:rPr lang="en-US" sz="1800" dirty="0">
                <a:solidFill>
                  <a:schemeClr val="tx1"/>
                </a:solidFill>
                <a:latin typeface="Raleway" panose="020B0503030101060003" pitchFamily="34" charset="0"/>
              </a:rPr>
              <a:t>For services involving use of motor vehicles, including loading and/or unloading of large items</a:t>
            </a:r>
          </a:p>
          <a:p>
            <a:pPr marL="342900" indent="-342900">
              <a:lnSpc>
                <a:spcPct val="100000"/>
              </a:lnSpc>
              <a:spcBef>
                <a:spcPts val="0"/>
              </a:spcBef>
              <a:spcAft>
                <a:spcPts val="1200"/>
              </a:spcAft>
              <a:buClr>
                <a:srgbClr val="C8102E"/>
              </a:buClr>
              <a:buFont typeface="Wingdings" panose="05000000000000000000" pitchFamily="2" charset="2"/>
              <a:buChar char="§"/>
            </a:pPr>
            <a:r>
              <a:rPr lang="en-US" sz="2200" dirty="0">
                <a:solidFill>
                  <a:schemeClr val="tx1"/>
                </a:solidFill>
                <a:ea typeface="ＭＳ Ｐゴシック" pitchFamily="34" charset="-128"/>
              </a:rPr>
              <a:t>Work</a:t>
            </a:r>
            <a:r>
              <a:rPr lang="en-US" dirty="0">
                <a:solidFill>
                  <a:schemeClr val="tx1"/>
                </a:solidFill>
              </a:rPr>
              <a:t>ers’ Compensation </a:t>
            </a:r>
          </a:p>
          <a:p>
            <a:pPr marL="574675">
              <a:lnSpc>
                <a:spcPct val="100000"/>
              </a:lnSpc>
              <a:spcBef>
                <a:spcPts val="0"/>
              </a:spcBef>
              <a:spcAft>
                <a:spcPts val="1200"/>
              </a:spcAft>
            </a:pPr>
            <a:r>
              <a:rPr lang="en-US" sz="1800" dirty="0">
                <a:solidFill>
                  <a:schemeClr val="tx1"/>
                </a:solidFill>
                <a:latin typeface="Raleway" panose="020B0503030101060003" pitchFamily="34" charset="0"/>
              </a:rPr>
              <a:t>Not required if the contractor provides written verification that it has no employees</a:t>
            </a:r>
          </a:p>
          <a:p>
            <a:pPr marL="574675">
              <a:lnSpc>
                <a:spcPct val="100000"/>
              </a:lnSpc>
              <a:spcBef>
                <a:spcPts val="0"/>
              </a:spcBef>
              <a:spcAft>
                <a:spcPts val="1200"/>
              </a:spcAft>
            </a:pPr>
            <a:r>
              <a:rPr lang="en-US" sz="1800" dirty="0">
                <a:solidFill>
                  <a:schemeClr val="tx1"/>
                </a:solidFill>
                <a:latin typeface="Raleway" panose="020B0503030101060003" pitchFamily="34" charset="0"/>
              </a:rPr>
              <a:t>Require contractor to sign your waiver</a:t>
            </a:r>
            <a:endParaRPr lang="en-US" dirty="0"/>
          </a:p>
          <a:p>
            <a:pPr>
              <a:lnSpc>
                <a:spcPct val="100000"/>
              </a:lnSpc>
              <a:spcBef>
                <a:spcPts val="0"/>
              </a:spcBef>
              <a:spcAft>
                <a:spcPts val="1200"/>
              </a:spcAft>
            </a:pPr>
            <a:endParaRPr lang="en-US" dirty="0"/>
          </a:p>
        </p:txBody>
      </p:sp>
      <p:pic>
        <p:nvPicPr>
          <p:cNvPr id="8" name="Picture 7" descr="A clipboard with a pencil and checklist">
            <a:extLst>
              <a:ext uri="{FF2B5EF4-FFF2-40B4-BE49-F238E27FC236}">
                <a16:creationId xmlns:a16="http://schemas.microsoft.com/office/drawing/2014/main" id="{84DD4804-1FE4-984B-7243-731192FD16A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8" y="3308984"/>
            <a:ext cx="2621285" cy="2255525"/>
          </a:xfrm>
          <a:prstGeom prst="rect">
            <a:avLst/>
          </a:prstGeom>
        </p:spPr>
      </p:pic>
      <p:sp>
        <p:nvSpPr>
          <p:cNvPr id="5" name="Slide Number Placeholder 4">
            <a:extLst>
              <a:ext uri="{FF2B5EF4-FFF2-40B4-BE49-F238E27FC236}">
                <a16:creationId xmlns:a16="http://schemas.microsoft.com/office/drawing/2014/main" id="{17A478D2-75F2-0501-69C8-FA6E17F49FDF}"/>
              </a:ext>
            </a:extLst>
          </p:cNvPr>
          <p:cNvSpPr>
            <a:spLocks noGrp="1"/>
          </p:cNvSpPr>
          <p:nvPr>
            <p:ph type="sldNum" sz="quarter" idx="12"/>
          </p:nvPr>
        </p:nvSpPr>
        <p:spPr/>
        <p:txBody>
          <a:bodyPr/>
          <a:lstStyle/>
          <a:p>
            <a:fld id="{856525B1-14D3-4043-96C3-3E66F944D188}" type="slidenum">
              <a:rPr lang="en-US" smtClean="0"/>
              <a:t>25</a:t>
            </a:fld>
            <a:endParaRPr lang="en-US" dirty="0"/>
          </a:p>
        </p:txBody>
      </p:sp>
    </p:spTree>
    <p:extLst>
      <p:ext uri="{BB962C8B-B14F-4D97-AF65-F5344CB8AC3E}">
        <p14:creationId xmlns:p14="http://schemas.microsoft.com/office/powerpoint/2010/main" val="1079622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AD6-9C72-3F43-23CC-FF7DD79F0A9E}"/>
              </a:ext>
            </a:extLst>
          </p:cNvPr>
          <p:cNvSpPr>
            <a:spLocks noGrp="1"/>
          </p:cNvSpPr>
          <p:nvPr>
            <p:ph type="title"/>
          </p:nvPr>
        </p:nvSpPr>
        <p:spPr>
          <a:xfrm>
            <a:off x="735742" y="872204"/>
            <a:ext cx="3761509" cy="2308324"/>
          </a:xfrm>
        </p:spPr>
        <p:txBody>
          <a:bodyPr/>
          <a:lstStyle/>
          <a:p>
            <a:r>
              <a:rPr lang="en-US" dirty="0"/>
              <a:t>Insurance Requirements for Most Contracts</a:t>
            </a:r>
          </a:p>
        </p:txBody>
      </p:sp>
      <p:sp>
        <p:nvSpPr>
          <p:cNvPr id="3" name="Content Placeholder 2">
            <a:extLst>
              <a:ext uri="{FF2B5EF4-FFF2-40B4-BE49-F238E27FC236}">
                <a16:creationId xmlns:a16="http://schemas.microsoft.com/office/drawing/2014/main" id="{872DE4D3-E0FB-BC75-1CA0-FA386D986B16}"/>
              </a:ext>
            </a:extLst>
          </p:cNvPr>
          <p:cNvSpPr>
            <a:spLocks noGrp="1"/>
          </p:cNvSpPr>
          <p:nvPr>
            <p:ph idx="1"/>
          </p:nvPr>
        </p:nvSpPr>
        <p:spPr>
          <a:xfrm>
            <a:off x="5178697" y="872204"/>
            <a:ext cx="6175095" cy="4890570"/>
          </a:xfrm>
        </p:spPr>
        <p:txBody>
          <a:bodyPr/>
          <a:lstStyle/>
          <a:p>
            <a:pPr fontAlgn="base">
              <a:spcBef>
                <a:spcPts val="600"/>
              </a:spcBef>
              <a:spcAft>
                <a:spcPts val="1200"/>
              </a:spcAft>
              <a:buClr>
                <a:schemeClr val="accent1"/>
              </a:buClr>
              <a:buSzPct val="80000"/>
              <a:defRPr/>
            </a:pPr>
            <a:r>
              <a:rPr lang="en-US" sz="3200" b="1" dirty="0">
                <a:solidFill>
                  <a:srgbClr val="C8102E"/>
                </a:solidFill>
                <a:effectLst>
                  <a:outerShdw blurRad="38100" dist="38100" dir="2700000" algn="tl">
                    <a:srgbClr val="000000">
                      <a:alpha val="43137"/>
                    </a:srgbClr>
                  </a:outerShdw>
                </a:effectLst>
                <a:latin typeface="Univers" panose="020B0503020202020204" pitchFamily="34" charset="0"/>
                <a:ea typeface="+mj-ea"/>
                <a:cs typeface="+mj-cs"/>
              </a:rPr>
              <a:t>Optional Insurance Types</a:t>
            </a:r>
          </a:p>
          <a:p>
            <a:pPr marL="342900" indent="-342900" fontAlgn="base">
              <a:spcBef>
                <a:spcPts val="600"/>
              </a:spcBef>
              <a:spcAft>
                <a:spcPts val="1200"/>
              </a:spcAft>
              <a:buClr>
                <a:schemeClr val="accent1"/>
              </a:buClr>
              <a:buSzPct val="80000"/>
              <a:buFont typeface="Wingdings" panose="05000000000000000000" pitchFamily="2" charset="2"/>
              <a:buChar char="§"/>
              <a:defRPr/>
            </a:pPr>
            <a:r>
              <a:rPr lang="en-US" sz="2200" dirty="0">
                <a:solidFill>
                  <a:schemeClr val="tx1"/>
                </a:solidFill>
                <a:ea typeface="ＭＳ Ｐゴシック" pitchFamily="34" charset="-128"/>
              </a:rPr>
              <a:t>Professional Liability (Errors and Omissions)</a:t>
            </a:r>
          </a:p>
          <a:p>
            <a:pPr marL="574675" fontAlgn="base">
              <a:spcBef>
                <a:spcPts val="600"/>
              </a:spcBef>
              <a:spcAft>
                <a:spcPts val="1200"/>
              </a:spcAft>
              <a:buClr>
                <a:schemeClr val="accent1"/>
              </a:buClr>
              <a:buSzPct val="80000"/>
              <a:defRPr/>
            </a:pPr>
            <a:r>
              <a:rPr lang="en-US" sz="1800" dirty="0">
                <a:solidFill>
                  <a:schemeClr val="tx1"/>
                </a:solidFill>
                <a:latin typeface="Raleway" panose="020B0503030101060003" pitchFamily="34" charset="0"/>
              </a:rPr>
              <a:t>If contractor is providing professional services regulated by the state, such as provided by an architect, engineer, doctor, CPA, lawyer, etc.</a:t>
            </a:r>
          </a:p>
          <a:p>
            <a:pPr marL="342900" indent="-342900" fontAlgn="base">
              <a:spcBef>
                <a:spcPts val="600"/>
              </a:spcBef>
              <a:spcAft>
                <a:spcPts val="1200"/>
              </a:spcAft>
              <a:buClr>
                <a:schemeClr val="accent1"/>
              </a:buClr>
              <a:buSzPct val="80000"/>
              <a:buFont typeface="Wingdings" panose="05000000000000000000" pitchFamily="2" charset="2"/>
              <a:buChar char="§"/>
              <a:defRPr/>
            </a:pPr>
            <a:r>
              <a:rPr lang="en-US" sz="2200" dirty="0">
                <a:solidFill>
                  <a:schemeClr val="tx1"/>
                </a:solidFill>
                <a:ea typeface="ＭＳ Ｐゴシック" pitchFamily="34" charset="-128"/>
              </a:rPr>
              <a:t>Cyber Liability (Technology Risks)</a:t>
            </a:r>
          </a:p>
          <a:p>
            <a:pPr marL="574675" fontAlgn="base">
              <a:spcBef>
                <a:spcPts val="600"/>
              </a:spcBef>
              <a:spcAft>
                <a:spcPts val="1200"/>
              </a:spcAft>
              <a:buClr>
                <a:schemeClr val="accent1"/>
              </a:buClr>
              <a:buSzPct val="80000"/>
              <a:defRPr/>
            </a:pPr>
            <a:r>
              <a:rPr lang="en-US" sz="1800" dirty="0">
                <a:solidFill>
                  <a:schemeClr val="tx1"/>
                </a:solidFill>
                <a:latin typeface="Raleway" panose="020B0503030101060003" pitchFamily="34" charset="0"/>
              </a:rPr>
              <a:t>See the Technology Risks section of this presentation for details</a:t>
            </a:r>
          </a:p>
          <a:p>
            <a:pPr marL="342900" indent="-342900" fontAlgn="base">
              <a:spcBef>
                <a:spcPts val="600"/>
              </a:spcBef>
              <a:spcAft>
                <a:spcPts val="1200"/>
              </a:spcAft>
              <a:buClr>
                <a:schemeClr val="accent1"/>
              </a:buClr>
              <a:buSzPct val="80000"/>
              <a:buFont typeface="Wingdings" panose="05000000000000000000" pitchFamily="2" charset="2"/>
              <a:buChar char="§"/>
              <a:defRPr/>
            </a:pPr>
            <a:r>
              <a:rPr lang="en-US" sz="2200" dirty="0">
                <a:solidFill>
                  <a:schemeClr val="tx1"/>
                </a:solidFill>
                <a:ea typeface="ＭＳ Ｐゴシック" pitchFamily="34" charset="-128"/>
              </a:rPr>
              <a:t>Sexual Abuse and Molestation (SAM) coverage</a:t>
            </a:r>
            <a:endParaRPr lang="en-US" dirty="0">
              <a:solidFill>
                <a:schemeClr val="tx1"/>
              </a:solidFill>
            </a:endParaRPr>
          </a:p>
          <a:p>
            <a:pPr marL="574675">
              <a:lnSpc>
                <a:spcPct val="100000"/>
              </a:lnSpc>
              <a:spcBef>
                <a:spcPts val="0"/>
              </a:spcBef>
              <a:spcAft>
                <a:spcPts val="1200"/>
              </a:spcAft>
            </a:pPr>
            <a:r>
              <a:rPr lang="en-US" sz="1800" dirty="0">
                <a:solidFill>
                  <a:schemeClr val="tx1"/>
                </a:solidFill>
                <a:latin typeface="Raleway" panose="020B0503030101060003" pitchFamily="34" charset="0"/>
              </a:rPr>
              <a:t>If scope of work will include contact with minors </a:t>
            </a:r>
            <a:endParaRPr lang="en-US" dirty="0"/>
          </a:p>
        </p:txBody>
      </p:sp>
      <p:pic>
        <p:nvPicPr>
          <p:cNvPr id="5" name="Picture 4" descr="A clipboard with a pencil and checklist">
            <a:extLst>
              <a:ext uri="{FF2B5EF4-FFF2-40B4-BE49-F238E27FC236}">
                <a16:creationId xmlns:a16="http://schemas.microsoft.com/office/drawing/2014/main" id="{9A59CAAE-9F1D-2854-5433-B87F6BC8711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8" y="3308984"/>
            <a:ext cx="2621285" cy="2255525"/>
          </a:xfrm>
          <a:prstGeom prst="rect">
            <a:avLst/>
          </a:prstGeom>
        </p:spPr>
      </p:pic>
      <p:sp>
        <p:nvSpPr>
          <p:cNvPr id="6" name="Slide Number Placeholder 5">
            <a:extLst>
              <a:ext uri="{FF2B5EF4-FFF2-40B4-BE49-F238E27FC236}">
                <a16:creationId xmlns:a16="http://schemas.microsoft.com/office/drawing/2014/main" id="{DA7AC3A1-1BD0-EB43-1932-221F92160C62}"/>
              </a:ext>
            </a:extLst>
          </p:cNvPr>
          <p:cNvSpPr>
            <a:spLocks noGrp="1"/>
          </p:cNvSpPr>
          <p:nvPr>
            <p:ph type="sldNum" sz="quarter" idx="12"/>
          </p:nvPr>
        </p:nvSpPr>
        <p:spPr/>
        <p:txBody>
          <a:bodyPr/>
          <a:lstStyle/>
          <a:p>
            <a:fld id="{856525B1-14D3-4043-96C3-3E66F944D188}" type="slidenum">
              <a:rPr lang="en-US" smtClean="0"/>
              <a:t>26</a:t>
            </a:fld>
            <a:endParaRPr lang="en-US" dirty="0"/>
          </a:p>
        </p:txBody>
      </p:sp>
    </p:spTree>
    <p:extLst>
      <p:ext uri="{BB962C8B-B14F-4D97-AF65-F5344CB8AC3E}">
        <p14:creationId xmlns:p14="http://schemas.microsoft.com/office/powerpoint/2010/main" val="24569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42" y="872204"/>
            <a:ext cx="3761509" cy="2308324"/>
          </a:xfrm>
        </p:spPr>
        <p:txBody>
          <a:bodyPr/>
          <a:lstStyle/>
          <a:p>
            <a:r>
              <a:rPr lang="en-US" dirty="0"/>
              <a:t>Insurance Requirements for Most Contracts</a:t>
            </a:r>
          </a:p>
        </p:txBody>
      </p:sp>
      <p:sp>
        <p:nvSpPr>
          <p:cNvPr id="3" name="Content Placeholder 2"/>
          <p:cNvSpPr>
            <a:spLocks noGrp="1"/>
          </p:cNvSpPr>
          <p:nvPr>
            <p:ph idx="1"/>
          </p:nvPr>
        </p:nvSpPr>
        <p:spPr>
          <a:xfrm>
            <a:off x="5178697" y="872204"/>
            <a:ext cx="6175095" cy="4221669"/>
          </a:xfrm>
        </p:spPr>
        <p:txBody>
          <a:bodyPr>
            <a:spAutoFit/>
          </a:bodyPr>
          <a:lstStyle/>
          <a:p>
            <a:pPr>
              <a:spcBef>
                <a:spcPts val="0"/>
              </a:spcBef>
              <a:spcAft>
                <a:spcPts val="2400"/>
              </a:spcAft>
            </a:pPr>
            <a:r>
              <a:rPr lang="en-US" sz="3200" b="1" dirty="0">
                <a:solidFill>
                  <a:srgbClr val="C8102E"/>
                </a:solidFill>
                <a:effectLst>
                  <a:outerShdw blurRad="38100" dist="38100" dir="2700000" algn="tl">
                    <a:srgbClr val="000000">
                      <a:alpha val="43137"/>
                    </a:srgbClr>
                  </a:outerShdw>
                </a:effectLst>
                <a:latin typeface="Univers" panose="020B0503020202020204" pitchFamily="34" charset="0"/>
                <a:ea typeface="+mj-ea"/>
                <a:cs typeface="+mj-cs"/>
              </a:rPr>
              <a:t>Required Endorsements</a:t>
            </a:r>
          </a:p>
          <a:p>
            <a:pPr>
              <a:spcBef>
                <a:spcPts val="0"/>
              </a:spcBef>
              <a:spcAft>
                <a:spcPts val="2400"/>
              </a:spcAft>
            </a:pPr>
            <a:r>
              <a:rPr lang="en-US" dirty="0"/>
              <a:t>Additional Insured - </a:t>
            </a:r>
            <a:r>
              <a:rPr lang="en-US" sz="1800" dirty="0">
                <a:latin typeface="Raleway" panose="020B0503030101060003" pitchFamily="34" charset="0"/>
              </a:rPr>
              <a:t>for most contracts you will want to request both</a:t>
            </a:r>
          </a:p>
          <a:p>
            <a:pPr marL="342900" indent="-342900">
              <a:spcBef>
                <a:spcPts val="0"/>
              </a:spcBef>
              <a:spcAft>
                <a:spcPts val="2400"/>
              </a:spcAft>
              <a:buClr>
                <a:srgbClr val="C8102E"/>
              </a:buClr>
              <a:buFont typeface="Wingdings" panose="05000000000000000000" pitchFamily="2" charset="2"/>
              <a:buChar char="§"/>
            </a:pPr>
            <a:r>
              <a:rPr lang="en-US" dirty="0"/>
              <a:t>CG 20 10 = “ongoing operations”</a:t>
            </a:r>
          </a:p>
          <a:p>
            <a:pPr marL="342900" indent="-342900">
              <a:spcBef>
                <a:spcPts val="0"/>
              </a:spcBef>
              <a:spcAft>
                <a:spcPts val="2400"/>
              </a:spcAft>
              <a:buClr>
                <a:srgbClr val="C8102E"/>
              </a:buClr>
              <a:buFont typeface="Wingdings" panose="05000000000000000000" pitchFamily="2" charset="2"/>
              <a:buChar char="§"/>
            </a:pPr>
            <a:r>
              <a:rPr lang="en-US" dirty="0"/>
              <a:t>CG 20 37 = “your work” </a:t>
            </a:r>
            <a:r>
              <a:rPr lang="en-US" sz="1800" i="1" dirty="0">
                <a:latin typeface="Raleway" panose="020B0503030101060003" pitchFamily="34" charset="0"/>
              </a:rPr>
              <a:t>which includes the</a:t>
            </a:r>
            <a:r>
              <a:rPr lang="en-US" dirty="0">
                <a:latin typeface="Raleway" panose="020B0503030101060003" pitchFamily="34" charset="0"/>
              </a:rPr>
              <a:t>  </a:t>
            </a:r>
            <a:r>
              <a:rPr lang="en-US" dirty="0"/>
              <a:t>“products – completed operations hazard”</a:t>
            </a:r>
          </a:p>
          <a:p>
            <a:endParaRPr lang="en-US" dirty="0"/>
          </a:p>
        </p:txBody>
      </p:sp>
      <p:pic>
        <p:nvPicPr>
          <p:cNvPr id="7" name="Graphic 6" descr="Exclamation mark with solid fill">
            <a:extLst>
              <a:ext uri="{FF2B5EF4-FFF2-40B4-BE49-F238E27FC236}">
                <a16:creationId xmlns:a16="http://schemas.microsoft.com/office/drawing/2014/main" id="{C627A359-D00C-049E-FEBE-5F6BC111D6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27529" y="2497262"/>
            <a:ext cx="1691379" cy="1691379"/>
          </a:xfrm>
          <a:prstGeom prst="rect">
            <a:avLst/>
          </a:prstGeom>
        </p:spPr>
      </p:pic>
      <p:pic>
        <p:nvPicPr>
          <p:cNvPr id="5" name="Picture 4" descr="A clipboard with a pencil and checklist">
            <a:extLst>
              <a:ext uri="{FF2B5EF4-FFF2-40B4-BE49-F238E27FC236}">
                <a16:creationId xmlns:a16="http://schemas.microsoft.com/office/drawing/2014/main" id="{6E63598C-F4DF-01D1-6BB6-6A6DE431D42D}"/>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38208" y="3308984"/>
            <a:ext cx="2621285" cy="2255525"/>
          </a:xfrm>
          <a:prstGeom prst="rect">
            <a:avLst/>
          </a:prstGeom>
        </p:spPr>
      </p:pic>
      <p:sp>
        <p:nvSpPr>
          <p:cNvPr id="6" name="Slide Number Placeholder 5">
            <a:extLst>
              <a:ext uri="{FF2B5EF4-FFF2-40B4-BE49-F238E27FC236}">
                <a16:creationId xmlns:a16="http://schemas.microsoft.com/office/drawing/2014/main" id="{3BF9F001-5AC1-6D8D-428E-7FFAE88116DB}"/>
              </a:ext>
            </a:extLst>
          </p:cNvPr>
          <p:cNvSpPr>
            <a:spLocks noGrp="1"/>
          </p:cNvSpPr>
          <p:nvPr>
            <p:ph type="sldNum" sz="quarter" idx="12"/>
          </p:nvPr>
        </p:nvSpPr>
        <p:spPr/>
        <p:txBody>
          <a:bodyPr/>
          <a:lstStyle/>
          <a:p>
            <a:fld id="{856525B1-14D3-4043-96C3-3E66F944D188}" type="slidenum">
              <a:rPr lang="en-US" smtClean="0"/>
              <a:t>27</a:t>
            </a:fld>
            <a:endParaRPr lang="en-US" dirty="0"/>
          </a:p>
        </p:txBody>
      </p:sp>
    </p:spTree>
    <p:custDataLst>
      <p:tags r:id="rId1"/>
    </p:custDataLst>
    <p:extLst>
      <p:ext uri="{BB962C8B-B14F-4D97-AF65-F5344CB8AC3E}">
        <p14:creationId xmlns:p14="http://schemas.microsoft.com/office/powerpoint/2010/main" val="184971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42" y="872204"/>
            <a:ext cx="3761509" cy="2308324"/>
          </a:xfrm>
        </p:spPr>
        <p:txBody>
          <a:bodyPr/>
          <a:lstStyle/>
          <a:p>
            <a:r>
              <a:rPr lang="en-US" sz="4000" dirty="0"/>
              <a:t>Insurance Requirements for Most Contracts</a:t>
            </a:r>
          </a:p>
        </p:txBody>
      </p:sp>
      <p:sp>
        <p:nvSpPr>
          <p:cNvPr id="3" name="Content Placeholder 2"/>
          <p:cNvSpPr>
            <a:spLocks noGrp="1"/>
          </p:cNvSpPr>
          <p:nvPr>
            <p:ph idx="1"/>
          </p:nvPr>
        </p:nvSpPr>
        <p:spPr>
          <a:xfrm>
            <a:off x="5281163" y="872204"/>
            <a:ext cx="6175095" cy="4493538"/>
          </a:xfrm>
        </p:spPr>
        <p:txBody>
          <a:bodyPr>
            <a:spAutoFit/>
          </a:bodyPr>
          <a:lstStyle/>
          <a:p>
            <a:pPr>
              <a:lnSpc>
                <a:spcPct val="100000"/>
              </a:lnSpc>
              <a:spcBef>
                <a:spcPts val="0"/>
              </a:spcBef>
              <a:spcAft>
                <a:spcPts val="2400"/>
              </a:spcAft>
              <a:buClr>
                <a:srgbClr val="C8102E"/>
              </a:buClr>
            </a:pPr>
            <a:r>
              <a:rPr lang="en-US" sz="3200" b="1" dirty="0">
                <a:solidFill>
                  <a:srgbClr val="C8102E"/>
                </a:solidFill>
                <a:effectLst>
                  <a:outerShdw blurRad="38100" dist="38100" dir="2700000" algn="tl">
                    <a:srgbClr val="000000">
                      <a:alpha val="43137"/>
                    </a:srgbClr>
                  </a:outerShdw>
                </a:effectLst>
                <a:latin typeface="Univers" panose="020B0503020202020204" pitchFamily="34" charset="0"/>
                <a:ea typeface="+mj-ea"/>
                <a:cs typeface="+mj-cs"/>
              </a:rPr>
              <a:t>Required Endorsements</a:t>
            </a:r>
          </a:p>
          <a:p>
            <a:pPr marL="342900" indent="-342900">
              <a:lnSpc>
                <a:spcPct val="100000"/>
              </a:lnSpc>
              <a:spcBef>
                <a:spcPts val="0"/>
              </a:spcBef>
              <a:spcAft>
                <a:spcPts val="2400"/>
              </a:spcAft>
              <a:buClr>
                <a:srgbClr val="C8102E"/>
              </a:buClr>
              <a:buFont typeface="Wingdings" panose="05000000000000000000" pitchFamily="2" charset="2"/>
              <a:buChar char="§"/>
            </a:pPr>
            <a:r>
              <a:rPr lang="en-US" dirty="0"/>
              <a:t>Primary and Noncontributory – Other Insurance Condition </a:t>
            </a:r>
            <a:r>
              <a:rPr lang="en-US" sz="1800" dirty="0">
                <a:solidFill>
                  <a:schemeClr val="tx1"/>
                </a:solidFill>
                <a:latin typeface="Raleway" panose="020B0003030101060003" pitchFamily="34" charset="0"/>
                <a:cs typeface="+mn-cs"/>
              </a:rPr>
              <a:t>(confirms that the contractor’s insurance is primary and will not seek contributions from you)</a:t>
            </a:r>
          </a:p>
          <a:p>
            <a:pPr marL="342900" indent="-342900">
              <a:lnSpc>
                <a:spcPct val="100000"/>
              </a:lnSpc>
              <a:spcBef>
                <a:spcPts val="0"/>
              </a:spcBef>
              <a:spcAft>
                <a:spcPts val="2400"/>
              </a:spcAft>
              <a:buClr>
                <a:srgbClr val="C8102E"/>
              </a:buClr>
              <a:buFont typeface="Wingdings" panose="05000000000000000000" pitchFamily="2" charset="2"/>
              <a:buChar char="§"/>
            </a:pPr>
            <a:r>
              <a:rPr lang="en-US" dirty="0"/>
              <a:t>Waiver of Transfer of Rights of Recovery Against Others to Use </a:t>
            </a:r>
            <a:r>
              <a:rPr lang="en-US" sz="1800" dirty="0">
                <a:solidFill>
                  <a:schemeClr val="tx1"/>
                </a:solidFill>
                <a:latin typeface="Raleway" panose="020B0003030101060003" pitchFamily="34" charset="0"/>
                <a:cs typeface="+mn-cs"/>
              </a:rPr>
              <a:t>(Waiver of Subrogation)</a:t>
            </a:r>
          </a:p>
          <a:p>
            <a:pPr marL="228600">
              <a:lnSpc>
                <a:spcPct val="100000"/>
              </a:lnSpc>
              <a:spcBef>
                <a:spcPts val="0"/>
              </a:spcBef>
              <a:spcAft>
                <a:spcPts val="2400"/>
              </a:spcAft>
              <a:buClr>
                <a:srgbClr val="C8102E"/>
              </a:buClr>
            </a:pPr>
            <a:r>
              <a:rPr lang="en-US" sz="1800" dirty="0">
                <a:solidFill>
                  <a:schemeClr val="tx1"/>
                </a:solidFill>
                <a:latin typeface="Raleway" panose="020B0003030101060003" pitchFamily="34" charset="0"/>
                <a:cs typeface="+mn-cs"/>
              </a:rPr>
              <a:t>Require on the contractor’s Workers’ Compensation and Property policies </a:t>
            </a:r>
          </a:p>
        </p:txBody>
      </p:sp>
      <p:pic>
        <p:nvPicPr>
          <p:cNvPr id="5" name="Graphic 4" descr="Exclamation mark with solid fill">
            <a:extLst>
              <a:ext uri="{FF2B5EF4-FFF2-40B4-BE49-F238E27FC236}">
                <a16:creationId xmlns:a16="http://schemas.microsoft.com/office/drawing/2014/main" id="{C5285525-B4F9-2E66-B358-3E6F68562E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1830" y="3224624"/>
            <a:ext cx="1691379" cy="1691379"/>
          </a:xfrm>
          <a:prstGeom prst="rect">
            <a:avLst/>
          </a:prstGeom>
        </p:spPr>
      </p:pic>
      <p:pic>
        <p:nvPicPr>
          <p:cNvPr id="6" name="Picture 5" descr="A clipboard with a pencil and checklist">
            <a:extLst>
              <a:ext uri="{FF2B5EF4-FFF2-40B4-BE49-F238E27FC236}">
                <a16:creationId xmlns:a16="http://schemas.microsoft.com/office/drawing/2014/main" id="{60D376E4-F9A8-4C46-68A1-F830AA3A4A3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8208" y="3308984"/>
            <a:ext cx="2621285" cy="2255525"/>
          </a:xfrm>
          <a:prstGeom prst="rect">
            <a:avLst/>
          </a:prstGeom>
        </p:spPr>
      </p:pic>
      <p:sp>
        <p:nvSpPr>
          <p:cNvPr id="7" name="Slide Number Placeholder 6">
            <a:extLst>
              <a:ext uri="{FF2B5EF4-FFF2-40B4-BE49-F238E27FC236}">
                <a16:creationId xmlns:a16="http://schemas.microsoft.com/office/drawing/2014/main" id="{37FEE412-2B60-054D-E4B6-ADF2F6531039}"/>
              </a:ext>
            </a:extLst>
          </p:cNvPr>
          <p:cNvSpPr>
            <a:spLocks noGrp="1"/>
          </p:cNvSpPr>
          <p:nvPr>
            <p:ph type="sldNum" sz="quarter" idx="12"/>
          </p:nvPr>
        </p:nvSpPr>
        <p:spPr/>
        <p:txBody>
          <a:bodyPr/>
          <a:lstStyle/>
          <a:p>
            <a:fld id="{856525B1-14D3-4043-96C3-3E66F944D188}" type="slidenum">
              <a:rPr lang="en-US" smtClean="0"/>
              <a:t>28</a:t>
            </a:fld>
            <a:endParaRPr lang="en-US" dirty="0"/>
          </a:p>
        </p:txBody>
      </p:sp>
    </p:spTree>
    <p:custDataLst>
      <p:tags r:id="rId1"/>
    </p:custDataLst>
    <p:extLst>
      <p:ext uri="{BB962C8B-B14F-4D97-AF65-F5344CB8AC3E}">
        <p14:creationId xmlns:p14="http://schemas.microsoft.com/office/powerpoint/2010/main" val="2668563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42" y="872204"/>
            <a:ext cx="3761509" cy="2308324"/>
          </a:xfrm>
        </p:spPr>
        <p:txBody>
          <a:bodyPr/>
          <a:lstStyle/>
          <a:p>
            <a:r>
              <a:rPr lang="en-US" dirty="0"/>
              <a:t>Insurance Requirements for Most Contracts</a:t>
            </a:r>
          </a:p>
        </p:txBody>
      </p:sp>
      <p:sp>
        <p:nvSpPr>
          <p:cNvPr id="3" name="Content Placeholder 2"/>
          <p:cNvSpPr>
            <a:spLocks noGrp="1"/>
          </p:cNvSpPr>
          <p:nvPr>
            <p:ph idx="1"/>
          </p:nvPr>
        </p:nvSpPr>
        <p:spPr>
          <a:xfrm>
            <a:off x="5178697" y="872204"/>
            <a:ext cx="6175095" cy="5148589"/>
          </a:xfrm>
        </p:spPr>
        <p:txBody>
          <a:bodyPr>
            <a:spAutoFit/>
          </a:bodyPr>
          <a:lstStyle/>
          <a:p>
            <a:r>
              <a:rPr lang="en-US" sz="3200" b="1" dirty="0">
                <a:solidFill>
                  <a:srgbClr val="C8102E"/>
                </a:solidFill>
                <a:effectLst>
                  <a:outerShdw blurRad="38100" dist="38100" dir="2700000" algn="tl">
                    <a:srgbClr val="000000">
                      <a:alpha val="43137"/>
                    </a:srgbClr>
                  </a:outerShdw>
                </a:effectLst>
                <a:latin typeface="Univers" panose="020B0503020202020204" pitchFamily="34" charset="0"/>
                <a:ea typeface="+mj-ea"/>
                <a:cs typeface="+mj-cs"/>
              </a:rPr>
              <a:t>Final Reminder!</a:t>
            </a:r>
          </a:p>
          <a:p>
            <a:endParaRPr lang="en-US" dirty="0">
              <a:solidFill>
                <a:schemeClr val="tx1"/>
              </a:solidFill>
            </a:endParaRPr>
          </a:p>
          <a:p>
            <a:pPr>
              <a:lnSpc>
                <a:spcPct val="100000"/>
              </a:lnSpc>
              <a:spcAft>
                <a:spcPts val="1800"/>
              </a:spcAft>
            </a:pPr>
            <a:r>
              <a:rPr lang="en-US" dirty="0">
                <a:solidFill>
                  <a:schemeClr val="tx1"/>
                </a:solidFill>
              </a:rPr>
              <a:t>All older agreement forms and purchase order forms have positively got to be updated in very strong and clear language to show that:</a:t>
            </a:r>
          </a:p>
          <a:p>
            <a:pPr marL="509588" lvl="1" indent="-285750">
              <a:lnSpc>
                <a:spcPct val="100000"/>
              </a:lnSpc>
              <a:spcAft>
                <a:spcPts val="1800"/>
              </a:spcAft>
              <a:buClr>
                <a:srgbClr val="C8102E"/>
              </a:buClr>
              <a:buFont typeface="Wingdings" panose="05000000000000000000" pitchFamily="2" charset="2"/>
              <a:buChar char="§"/>
            </a:pPr>
            <a:r>
              <a:rPr lang="en-US" dirty="0"/>
              <a:t>Required Limits are MINIMUMS</a:t>
            </a:r>
          </a:p>
          <a:p>
            <a:pPr marL="509588" lvl="1" indent="-285750">
              <a:lnSpc>
                <a:spcPct val="100000"/>
              </a:lnSpc>
              <a:spcAft>
                <a:spcPts val="1800"/>
              </a:spcAft>
              <a:buClr>
                <a:srgbClr val="C8102E"/>
              </a:buClr>
              <a:buFont typeface="Wingdings" panose="05000000000000000000" pitchFamily="2" charset="2"/>
              <a:buChar char="§"/>
            </a:pPr>
            <a:r>
              <a:rPr lang="en-US" dirty="0"/>
              <a:t>Your entity is entitled to ANY insurance available to the contractor.</a:t>
            </a:r>
          </a:p>
          <a:p>
            <a:pPr marL="509588" lvl="1" indent="-285750">
              <a:lnSpc>
                <a:spcPct val="100000"/>
              </a:lnSpc>
              <a:spcAft>
                <a:spcPts val="1800"/>
              </a:spcAft>
              <a:buClr>
                <a:srgbClr val="C8102E"/>
              </a:buClr>
              <a:buFont typeface="Wingdings" panose="05000000000000000000" pitchFamily="2" charset="2"/>
              <a:buChar char="§"/>
            </a:pPr>
            <a:r>
              <a:rPr lang="en-US" dirty="0"/>
              <a:t>You only get what you ask for, and if you don’t specifically ask for it, you won’t trigger the contractor’s available insurance.</a:t>
            </a:r>
          </a:p>
        </p:txBody>
      </p:sp>
      <p:pic>
        <p:nvPicPr>
          <p:cNvPr id="5" name="Picture 4" descr="A clipboard with a pencil and checklist">
            <a:extLst>
              <a:ext uri="{FF2B5EF4-FFF2-40B4-BE49-F238E27FC236}">
                <a16:creationId xmlns:a16="http://schemas.microsoft.com/office/drawing/2014/main" id="{DB768F1A-D20A-3E02-7D31-8746D1DC216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8" y="3308984"/>
            <a:ext cx="2621285" cy="2255525"/>
          </a:xfrm>
          <a:prstGeom prst="rect">
            <a:avLst/>
          </a:prstGeom>
        </p:spPr>
      </p:pic>
      <p:sp>
        <p:nvSpPr>
          <p:cNvPr id="6" name="Slide Number Placeholder 5">
            <a:extLst>
              <a:ext uri="{FF2B5EF4-FFF2-40B4-BE49-F238E27FC236}">
                <a16:creationId xmlns:a16="http://schemas.microsoft.com/office/drawing/2014/main" id="{2E65F6BB-4A1B-6E95-A236-91BF95E07D6E}"/>
              </a:ext>
            </a:extLst>
          </p:cNvPr>
          <p:cNvSpPr>
            <a:spLocks noGrp="1"/>
          </p:cNvSpPr>
          <p:nvPr>
            <p:ph type="sldNum" sz="quarter" idx="12"/>
          </p:nvPr>
        </p:nvSpPr>
        <p:spPr/>
        <p:txBody>
          <a:bodyPr/>
          <a:lstStyle/>
          <a:p>
            <a:fld id="{856525B1-14D3-4043-96C3-3E66F944D188}" type="slidenum">
              <a:rPr lang="en-US" smtClean="0"/>
              <a:t>29</a:t>
            </a:fld>
            <a:endParaRPr lang="en-US" dirty="0"/>
          </a:p>
        </p:txBody>
      </p:sp>
    </p:spTree>
    <p:extLst>
      <p:ext uri="{BB962C8B-B14F-4D97-AF65-F5344CB8AC3E}">
        <p14:creationId xmlns:p14="http://schemas.microsoft.com/office/powerpoint/2010/main" val="230997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000">
              <a:srgbClr val="003865"/>
            </a:gs>
            <a:gs pos="51000">
              <a:schemeClr val="bg1"/>
            </a:gs>
          </a:gsLst>
          <a:lin ang="3000000" scaled="0"/>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BA04BB-03B4-7A69-928D-7E7A2AEE319B}"/>
              </a:ext>
            </a:extLst>
          </p:cNvPr>
          <p:cNvSpPr>
            <a:spLocks noGrp="1"/>
          </p:cNvSpPr>
          <p:nvPr>
            <p:ph type="title"/>
          </p:nvPr>
        </p:nvSpPr>
        <p:spPr>
          <a:xfrm>
            <a:off x="0" y="2910546"/>
            <a:ext cx="12192000" cy="1216953"/>
          </a:xfrm>
        </p:spPr>
        <p:txBody>
          <a:bodyPr>
            <a:noAutofit/>
          </a:bodyPr>
          <a:lstStyle/>
          <a:p>
            <a:r>
              <a:rPr lang="en-US" dirty="0"/>
              <a:t>How to Locate and Navigate the IRIC Manual</a:t>
            </a:r>
          </a:p>
        </p:txBody>
      </p:sp>
      <p:sp>
        <p:nvSpPr>
          <p:cNvPr id="2" name="Slide Number Placeholder 1">
            <a:extLst>
              <a:ext uri="{FF2B5EF4-FFF2-40B4-BE49-F238E27FC236}">
                <a16:creationId xmlns:a16="http://schemas.microsoft.com/office/drawing/2014/main" id="{7168AF00-FF64-9BAA-D44F-E15DF77F4F6B}"/>
              </a:ext>
            </a:extLst>
          </p:cNvPr>
          <p:cNvSpPr>
            <a:spLocks noGrp="1"/>
          </p:cNvSpPr>
          <p:nvPr>
            <p:ph type="sldNum" sz="quarter" idx="4"/>
          </p:nvPr>
        </p:nvSpPr>
        <p:spPr/>
        <p:txBody>
          <a:bodyPr/>
          <a:lstStyle/>
          <a:p>
            <a:fld id="{856525B1-14D3-4043-96C3-3E66F944D188}" type="slidenum">
              <a:rPr lang="en-US" smtClean="0"/>
              <a:pPr/>
              <a:t>3</a:t>
            </a:fld>
            <a:endParaRPr lang="en-US" dirty="0"/>
          </a:p>
        </p:txBody>
      </p:sp>
    </p:spTree>
    <p:extLst>
      <p:ext uri="{BB962C8B-B14F-4D97-AF65-F5344CB8AC3E}">
        <p14:creationId xmlns:p14="http://schemas.microsoft.com/office/powerpoint/2010/main" val="35027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497EDF-AF26-24F7-47B7-9E4161D76BEF}"/>
              </a:ext>
            </a:extLst>
          </p:cNvPr>
          <p:cNvSpPr>
            <a:spLocks noGrp="1"/>
          </p:cNvSpPr>
          <p:nvPr>
            <p:ph type="title"/>
          </p:nvPr>
        </p:nvSpPr>
        <p:spPr>
          <a:xfrm>
            <a:off x="0" y="2900156"/>
            <a:ext cx="12192000" cy="1057688"/>
          </a:xfrm>
        </p:spPr>
        <p:txBody>
          <a:bodyPr>
            <a:noAutofit/>
          </a:bodyPr>
          <a:lstStyle/>
          <a:p>
            <a:r>
              <a:rPr lang="en-US" dirty="0"/>
              <a:t>Technology Risks</a:t>
            </a:r>
          </a:p>
        </p:txBody>
      </p:sp>
      <p:sp>
        <p:nvSpPr>
          <p:cNvPr id="4" name="Slide Number Placeholder 3">
            <a:extLst>
              <a:ext uri="{FF2B5EF4-FFF2-40B4-BE49-F238E27FC236}">
                <a16:creationId xmlns:a16="http://schemas.microsoft.com/office/drawing/2014/main" id="{CC2413F4-DBE2-5D53-297D-64CC488B4A8A}"/>
              </a:ext>
            </a:extLst>
          </p:cNvPr>
          <p:cNvSpPr>
            <a:spLocks noGrp="1"/>
          </p:cNvSpPr>
          <p:nvPr>
            <p:ph type="sldNum" sz="quarter" idx="4"/>
          </p:nvPr>
        </p:nvSpPr>
        <p:spPr/>
        <p:txBody>
          <a:bodyPr/>
          <a:lstStyle/>
          <a:p>
            <a:fld id="{856525B1-14D3-4043-96C3-3E66F944D188}" type="slidenum">
              <a:rPr lang="en-US" smtClean="0"/>
              <a:pPr/>
              <a:t>30</a:t>
            </a:fld>
            <a:endParaRPr lang="en-US" dirty="0"/>
          </a:p>
        </p:txBody>
      </p:sp>
    </p:spTree>
    <p:extLst>
      <p:ext uri="{BB962C8B-B14F-4D97-AF65-F5344CB8AC3E}">
        <p14:creationId xmlns:p14="http://schemas.microsoft.com/office/powerpoint/2010/main" val="121865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340F0-B897-47E0-A8E2-876764D98725}"/>
              </a:ext>
            </a:extLst>
          </p:cNvPr>
          <p:cNvSpPr>
            <a:spLocks noGrp="1"/>
          </p:cNvSpPr>
          <p:nvPr>
            <p:ph type="title"/>
          </p:nvPr>
        </p:nvSpPr>
        <p:spPr>
          <a:xfrm>
            <a:off x="725214" y="872203"/>
            <a:ext cx="3874495" cy="1652787"/>
          </a:xfrm>
        </p:spPr>
        <p:txBody>
          <a:bodyPr>
            <a:normAutofit/>
          </a:bodyPr>
          <a:lstStyle/>
          <a:p>
            <a:r>
              <a:rPr lang="en-US" sz="4000" dirty="0"/>
              <a:t>Technology Risks</a:t>
            </a:r>
            <a:br>
              <a:rPr lang="en-US" dirty="0"/>
            </a:br>
            <a:r>
              <a:rPr lang="en-US" sz="2000" b="0" dirty="0">
                <a:solidFill>
                  <a:schemeClr val="tx2">
                    <a:lumMod val="75000"/>
                    <a:lumOff val="25000"/>
                  </a:schemeClr>
                </a:solidFill>
                <a:effectLst/>
              </a:rPr>
              <a:t>The changing landscape</a:t>
            </a:r>
          </a:p>
        </p:txBody>
      </p:sp>
      <p:sp>
        <p:nvSpPr>
          <p:cNvPr id="9" name="Rectangle 2">
            <a:extLst>
              <a:ext uri="{FF2B5EF4-FFF2-40B4-BE49-F238E27FC236}">
                <a16:creationId xmlns:a16="http://schemas.microsoft.com/office/drawing/2014/main" id="{CB47B642-A7B1-4672-BD9C-E6487EA7E23E}"/>
              </a:ext>
            </a:extLst>
          </p:cNvPr>
          <p:cNvSpPr txBox="1">
            <a:spLocks noChangeArrowheads="1"/>
          </p:cNvSpPr>
          <p:nvPr/>
        </p:nvSpPr>
        <p:spPr>
          <a:xfrm>
            <a:off x="5036127" y="1111955"/>
            <a:ext cx="6354459" cy="4634089"/>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US" sz="2000" dirty="0">
                <a:solidFill>
                  <a:schemeClr val="tx1">
                    <a:lumMod val="85000"/>
                    <a:lumOff val="15000"/>
                  </a:schemeClr>
                </a:solidFill>
                <a:ea typeface="ＭＳ Ｐゴシック" pitchFamily="34" charset="-128"/>
              </a:rPr>
              <a:t>Just like the public entities, contractors are facing a hard cyber market.  New developments include:</a:t>
            </a:r>
          </a:p>
          <a:p>
            <a:pPr marL="514350" lvl="1" indent="-285750">
              <a:spcAft>
                <a:spcPts val="1200"/>
              </a:spcAft>
              <a:buClr>
                <a:schemeClr val="accent1"/>
              </a:buClr>
              <a:buFont typeface="Wingdings" panose="05000000000000000000" pitchFamily="2" charset="2"/>
              <a:buChar char="§"/>
              <a:defRPr/>
            </a:pPr>
            <a:r>
              <a:rPr lang="en-US" dirty="0">
                <a:solidFill>
                  <a:schemeClr val="tx1">
                    <a:lumMod val="85000"/>
                    <a:lumOff val="15000"/>
                  </a:schemeClr>
                </a:solidFill>
                <a:latin typeface="Raleway" panose="020B0503030101060003" pitchFamily="34" charset="0"/>
                <a:ea typeface="ＭＳ Ｐゴシック" pitchFamily="34" charset="-128"/>
              </a:rPr>
              <a:t>End of life software limitations or exclusions</a:t>
            </a:r>
          </a:p>
          <a:p>
            <a:pPr marL="514350" lvl="1" indent="-285750">
              <a:spcAft>
                <a:spcPts val="1200"/>
              </a:spcAft>
              <a:buClr>
                <a:schemeClr val="accent1"/>
              </a:buClr>
              <a:buFont typeface="Wingdings" panose="05000000000000000000" pitchFamily="2" charset="2"/>
              <a:buChar char="§"/>
              <a:defRPr/>
            </a:pPr>
            <a:r>
              <a:rPr lang="en-US" dirty="0">
                <a:solidFill>
                  <a:schemeClr val="tx1">
                    <a:lumMod val="85000"/>
                    <a:lumOff val="15000"/>
                  </a:schemeClr>
                </a:solidFill>
                <a:latin typeface="Raleway" panose="020B0503030101060003" pitchFamily="34" charset="0"/>
                <a:ea typeface="ＭＳ Ｐゴシック" pitchFamily="34" charset="-128"/>
              </a:rPr>
              <a:t>Timely patching requirements</a:t>
            </a:r>
          </a:p>
          <a:p>
            <a:pPr marL="514350" lvl="1" indent="-285750">
              <a:spcAft>
                <a:spcPts val="1200"/>
              </a:spcAft>
              <a:buClr>
                <a:schemeClr val="accent1"/>
              </a:buClr>
              <a:buFont typeface="Wingdings" panose="05000000000000000000" pitchFamily="2" charset="2"/>
              <a:buChar char="§"/>
              <a:defRPr/>
            </a:pPr>
            <a:r>
              <a:rPr lang="en-US" dirty="0">
                <a:solidFill>
                  <a:schemeClr val="tx1">
                    <a:lumMod val="85000"/>
                    <a:lumOff val="15000"/>
                  </a:schemeClr>
                </a:solidFill>
                <a:latin typeface="Raleway" panose="020B0503030101060003" pitchFamily="34" charset="0"/>
                <a:ea typeface="ＭＳ Ｐゴシック" pitchFamily="34" charset="-128"/>
              </a:rPr>
              <a:t>Biometric data exclusions</a:t>
            </a:r>
          </a:p>
          <a:p>
            <a:pPr marL="514350" lvl="1" indent="-285750">
              <a:spcAft>
                <a:spcPts val="1200"/>
              </a:spcAft>
              <a:buClr>
                <a:schemeClr val="accent1"/>
              </a:buClr>
              <a:buFont typeface="Wingdings" panose="05000000000000000000" pitchFamily="2" charset="2"/>
              <a:buChar char="§"/>
              <a:defRPr/>
            </a:pPr>
            <a:r>
              <a:rPr lang="en-US" dirty="0">
                <a:solidFill>
                  <a:schemeClr val="tx1">
                    <a:lumMod val="85000"/>
                    <a:lumOff val="15000"/>
                  </a:schemeClr>
                </a:solidFill>
                <a:latin typeface="Raleway" panose="020B0503030101060003" pitchFamily="34" charset="0"/>
                <a:ea typeface="ＭＳ Ｐゴシック" pitchFamily="34" charset="-128"/>
              </a:rPr>
              <a:t>Known Software Vulnerability Exclusions</a:t>
            </a:r>
          </a:p>
          <a:p>
            <a:pPr marL="514350" lvl="1" indent="-285750">
              <a:spcAft>
                <a:spcPts val="1200"/>
              </a:spcAft>
              <a:buClr>
                <a:schemeClr val="accent1"/>
              </a:buClr>
              <a:buFont typeface="Wingdings" panose="05000000000000000000" pitchFamily="2" charset="2"/>
              <a:buChar char="§"/>
              <a:defRPr/>
            </a:pPr>
            <a:r>
              <a:rPr lang="en-US" dirty="0">
                <a:solidFill>
                  <a:schemeClr val="tx1">
                    <a:lumMod val="85000"/>
                    <a:lumOff val="15000"/>
                  </a:schemeClr>
                </a:solidFill>
                <a:latin typeface="Raleway" panose="020B0503030101060003" pitchFamily="34" charset="0"/>
                <a:ea typeface="ＭＳ Ｐゴシック" pitchFamily="34" charset="-128"/>
              </a:rPr>
              <a:t>Viability of contractor</a:t>
            </a:r>
          </a:p>
          <a:p>
            <a:pPr marL="514350" lvl="1" indent="-285750">
              <a:spcAft>
                <a:spcPts val="1200"/>
              </a:spcAft>
              <a:buClr>
                <a:schemeClr val="accent1"/>
              </a:buClr>
              <a:buFont typeface="Wingdings" panose="05000000000000000000" pitchFamily="2" charset="2"/>
              <a:buChar char="§"/>
              <a:defRPr/>
            </a:pPr>
            <a:r>
              <a:rPr lang="en-US" dirty="0">
                <a:solidFill>
                  <a:schemeClr val="tx1">
                    <a:lumMod val="85000"/>
                    <a:lumOff val="15000"/>
                  </a:schemeClr>
                </a:solidFill>
                <a:latin typeface="Raleway" panose="020B0503030101060003" pitchFamily="34" charset="0"/>
                <a:ea typeface="ＭＳ Ｐゴシック" pitchFamily="34" charset="-128"/>
              </a:rPr>
              <a:t>Property Damage Exclusion for Cyber event</a:t>
            </a:r>
          </a:p>
          <a:p>
            <a:pPr marL="514350" lvl="1" indent="-285750">
              <a:spcAft>
                <a:spcPts val="1200"/>
              </a:spcAft>
              <a:buClr>
                <a:schemeClr val="accent1"/>
              </a:buClr>
              <a:buFont typeface="Wingdings" panose="05000000000000000000" pitchFamily="2" charset="2"/>
              <a:buChar char="§"/>
              <a:defRPr/>
            </a:pPr>
            <a:r>
              <a:rPr lang="en-US" dirty="0">
                <a:solidFill>
                  <a:schemeClr val="tx1">
                    <a:lumMod val="85000"/>
                    <a:lumOff val="15000"/>
                  </a:schemeClr>
                </a:solidFill>
                <a:latin typeface="Raleway" panose="020B0503030101060003" pitchFamily="34" charset="0"/>
                <a:ea typeface="ＭＳ Ｐゴシック" pitchFamily="34" charset="-128"/>
              </a:rPr>
              <a:t>Coinsurance on extortion and business interruption caused by cyber security breach</a:t>
            </a:r>
          </a:p>
          <a:p>
            <a:pPr marL="514350" lvl="1" indent="-285750">
              <a:spcAft>
                <a:spcPts val="1200"/>
              </a:spcAft>
              <a:buClr>
                <a:schemeClr val="accent1"/>
              </a:buClr>
              <a:buFont typeface="Wingdings" panose="05000000000000000000" pitchFamily="2" charset="2"/>
              <a:buChar char="§"/>
              <a:defRPr/>
            </a:pPr>
            <a:r>
              <a:rPr lang="en-US" dirty="0">
                <a:solidFill>
                  <a:schemeClr val="tx1">
                    <a:lumMod val="85000"/>
                    <a:lumOff val="15000"/>
                  </a:schemeClr>
                </a:solidFill>
                <a:latin typeface="Raleway" panose="020B0503030101060003" pitchFamily="34" charset="0"/>
                <a:ea typeface="ＭＳ Ｐゴシック" pitchFamily="34" charset="-128"/>
              </a:rPr>
              <a:t>Pixel tracking exclusion</a:t>
            </a:r>
          </a:p>
        </p:txBody>
      </p:sp>
      <p:pic>
        <p:nvPicPr>
          <p:cNvPr id="8" name="Picture 7">
            <a:extLst>
              <a:ext uri="{FF2B5EF4-FFF2-40B4-BE49-F238E27FC236}">
                <a16:creationId xmlns:a16="http://schemas.microsoft.com/office/drawing/2014/main" id="{B3462052-6535-941E-E9B4-32E886D2B270}"/>
              </a:ext>
            </a:extLst>
          </p:cNvPr>
          <p:cNvPicPr>
            <a:picLocks noChangeAspect="1"/>
          </p:cNvPicPr>
          <p:nvPr/>
        </p:nvPicPr>
        <p:blipFill>
          <a:blip r:embed="rId3"/>
          <a:stretch>
            <a:fillRect/>
          </a:stretch>
        </p:blipFill>
        <p:spPr>
          <a:xfrm>
            <a:off x="1084119" y="2739737"/>
            <a:ext cx="2438400" cy="2438400"/>
          </a:xfrm>
          <a:prstGeom prst="rect">
            <a:avLst/>
          </a:prstGeom>
        </p:spPr>
      </p:pic>
      <p:sp>
        <p:nvSpPr>
          <p:cNvPr id="3" name="Slide Number Placeholder 2">
            <a:extLst>
              <a:ext uri="{FF2B5EF4-FFF2-40B4-BE49-F238E27FC236}">
                <a16:creationId xmlns:a16="http://schemas.microsoft.com/office/drawing/2014/main" id="{F67A308B-56D0-B091-5644-899576B542B1}"/>
              </a:ext>
            </a:extLst>
          </p:cNvPr>
          <p:cNvSpPr>
            <a:spLocks noGrp="1"/>
          </p:cNvSpPr>
          <p:nvPr>
            <p:ph type="sldNum" sz="quarter" idx="12"/>
          </p:nvPr>
        </p:nvSpPr>
        <p:spPr/>
        <p:txBody>
          <a:bodyPr/>
          <a:lstStyle/>
          <a:p>
            <a:fld id="{856525B1-14D3-4043-96C3-3E66F944D188}" type="slidenum">
              <a:rPr lang="en-US" smtClean="0"/>
              <a:t>31</a:t>
            </a:fld>
            <a:endParaRPr lang="en-US" dirty="0"/>
          </a:p>
        </p:txBody>
      </p:sp>
    </p:spTree>
    <p:extLst>
      <p:ext uri="{BB962C8B-B14F-4D97-AF65-F5344CB8AC3E}">
        <p14:creationId xmlns:p14="http://schemas.microsoft.com/office/powerpoint/2010/main" val="1835366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340F0-B897-47E0-A8E2-876764D98725}"/>
              </a:ext>
            </a:extLst>
          </p:cNvPr>
          <p:cNvSpPr>
            <a:spLocks noGrp="1"/>
          </p:cNvSpPr>
          <p:nvPr>
            <p:ph type="title"/>
          </p:nvPr>
        </p:nvSpPr>
        <p:spPr>
          <a:xfrm>
            <a:off x="779318" y="872203"/>
            <a:ext cx="3820391" cy="1590441"/>
          </a:xfrm>
        </p:spPr>
        <p:txBody>
          <a:bodyPr>
            <a:normAutofit/>
          </a:bodyPr>
          <a:lstStyle/>
          <a:p>
            <a:r>
              <a:rPr lang="en-US" sz="4000" dirty="0"/>
              <a:t>Technology Risks</a:t>
            </a:r>
            <a:br>
              <a:rPr lang="en-US" dirty="0"/>
            </a:br>
            <a:r>
              <a:rPr lang="en-US" sz="2000" b="0" dirty="0">
                <a:solidFill>
                  <a:schemeClr val="tx2">
                    <a:lumMod val="75000"/>
                    <a:lumOff val="25000"/>
                  </a:schemeClr>
                </a:solidFill>
                <a:effectLst/>
              </a:rPr>
              <a:t>The changing landscape</a:t>
            </a:r>
          </a:p>
        </p:txBody>
      </p:sp>
      <p:sp>
        <p:nvSpPr>
          <p:cNvPr id="9" name="Rectangle 2">
            <a:extLst>
              <a:ext uri="{FF2B5EF4-FFF2-40B4-BE49-F238E27FC236}">
                <a16:creationId xmlns:a16="http://schemas.microsoft.com/office/drawing/2014/main" id="{CB47B642-A7B1-4672-BD9C-E6487EA7E23E}"/>
              </a:ext>
            </a:extLst>
          </p:cNvPr>
          <p:cNvSpPr txBox="1">
            <a:spLocks noChangeArrowheads="1"/>
          </p:cNvSpPr>
          <p:nvPr/>
        </p:nvSpPr>
        <p:spPr>
          <a:xfrm>
            <a:off x="5058579" y="872203"/>
            <a:ext cx="6250231" cy="5105500"/>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25000"/>
              </a:spcAft>
              <a:defRPr/>
            </a:pPr>
            <a:r>
              <a:rPr lang="en-US" dirty="0">
                <a:solidFill>
                  <a:schemeClr val="tx1">
                    <a:lumMod val="85000"/>
                    <a:lumOff val="15000"/>
                  </a:schemeClr>
                </a:solidFill>
                <a:ea typeface="ＭＳ Ｐゴシック" pitchFamily="34" charset="-128"/>
              </a:rPr>
              <a:t>IRIC Manual Chapter 4 discusses essential terms:</a:t>
            </a:r>
          </a:p>
          <a:p>
            <a:pPr marL="574675" lvl="1" indent="-341313">
              <a:spcAft>
                <a:spcPct val="25000"/>
              </a:spcAft>
              <a:buClr>
                <a:schemeClr val="accent1"/>
              </a:buClr>
              <a:buFont typeface="Wingdings" panose="05000000000000000000" pitchFamily="2" charset="2"/>
              <a:buChar char="§"/>
              <a:defRPr/>
            </a:pPr>
            <a:r>
              <a:rPr lang="en-US" dirty="0">
                <a:solidFill>
                  <a:schemeClr val="tx1">
                    <a:lumMod val="85000"/>
                    <a:lumOff val="15000"/>
                  </a:schemeClr>
                </a:solidFill>
                <a:latin typeface="+mn-lt"/>
                <a:ea typeface="ＭＳ Ｐゴシック" pitchFamily="34" charset="-128"/>
              </a:rPr>
              <a:t>Essential Privacy and Security Terms</a:t>
            </a:r>
          </a:p>
          <a:p>
            <a:pPr marL="574675" lvl="1" indent="-341313">
              <a:spcAft>
                <a:spcPct val="25000"/>
              </a:spcAft>
              <a:buClr>
                <a:schemeClr val="accent1"/>
              </a:buClr>
              <a:buFont typeface="Wingdings" panose="05000000000000000000" pitchFamily="2" charset="2"/>
              <a:buChar char="§"/>
              <a:defRPr/>
            </a:pPr>
            <a:r>
              <a:rPr lang="en-US" dirty="0">
                <a:solidFill>
                  <a:schemeClr val="tx1">
                    <a:lumMod val="85000"/>
                    <a:lumOff val="15000"/>
                  </a:schemeClr>
                </a:solidFill>
                <a:latin typeface="+mn-lt"/>
                <a:ea typeface="ＭＳ Ｐゴシック" pitchFamily="34" charset="-128"/>
              </a:rPr>
              <a:t>Confidentiality</a:t>
            </a:r>
          </a:p>
          <a:p>
            <a:pPr marL="574675" lvl="1" indent="-341313">
              <a:spcAft>
                <a:spcPct val="25000"/>
              </a:spcAft>
              <a:buClr>
                <a:schemeClr val="accent1"/>
              </a:buClr>
              <a:buFont typeface="Wingdings" panose="05000000000000000000" pitchFamily="2" charset="2"/>
              <a:buChar char="§"/>
              <a:defRPr/>
            </a:pPr>
            <a:r>
              <a:rPr lang="en-US" dirty="0">
                <a:solidFill>
                  <a:schemeClr val="tx1">
                    <a:lumMod val="85000"/>
                    <a:lumOff val="15000"/>
                  </a:schemeClr>
                </a:solidFill>
                <a:latin typeface="+mn-lt"/>
                <a:ea typeface="ＭＳ Ｐゴシック" pitchFamily="34" charset="-128"/>
              </a:rPr>
              <a:t>Data Protection Provisions</a:t>
            </a:r>
          </a:p>
          <a:p>
            <a:pPr marL="574675" lvl="1" indent="-341313">
              <a:spcAft>
                <a:spcPct val="25000"/>
              </a:spcAft>
              <a:buClr>
                <a:schemeClr val="accent1"/>
              </a:buClr>
              <a:buFont typeface="Wingdings" panose="05000000000000000000" pitchFamily="2" charset="2"/>
              <a:buChar char="§"/>
              <a:defRPr/>
            </a:pPr>
            <a:r>
              <a:rPr lang="en-US" dirty="0">
                <a:solidFill>
                  <a:schemeClr val="tx1">
                    <a:lumMod val="85000"/>
                    <a:lumOff val="15000"/>
                  </a:schemeClr>
                </a:solidFill>
                <a:latin typeface="+mn-lt"/>
                <a:ea typeface="ＭＳ Ｐゴシック" pitchFamily="34" charset="-128"/>
              </a:rPr>
              <a:t>Notification of Information Security Incident</a:t>
            </a:r>
          </a:p>
          <a:p>
            <a:pPr marL="574675" lvl="1" indent="-341313">
              <a:spcAft>
                <a:spcPct val="25000"/>
              </a:spcAft>
              <a:buClr>
                <a:schemeClr val="accent1"/>
              </a:buClr>
              <a:buFont typeface="Wingdings" panose="05000000000000000000" pitchFamily="2" charset="2"/>
              <a:buChar char="§"/>
              <a:defRPr/>
            </a:pPr>
            <a:r>
              <a:rPr lang="en-US" dirty="0">
                <a:solidFill>
                  <a:schemeClr val="tx1">
                    <a:lumMod val="85000"/>
                    <a:lumOff val="15000"/>
                  </a:schemeClr>
                </a:solidFill>
                <a:latin typeface="+mn-lt"/>
                <a:ea typeface="ＭＳ Ｐゴシック" pitchFamily="34" charset="-128"/>
              </a:rPr>
              <a:t>Incident-Related Costs</a:t>
            </a:r>
          </a:p>
          <a:p>
            <a:pPr marL="574675" lvl="1" indent="-341313">
              <a:spcAft>
                <a:spcPct val="25000"/>
              </a:spcAft>
              <a:buClr>
                <a:schemeClr val="accent1"/>
              </a:buClr>
              <a:buFont typeface="Wingdings" panose="05000000000000000000" pitchFamily="2" charset="2"/>
              <a:buChar char="§"/>
              <a:defRPr/>
            </a:pPr>
            <a:r>
              <a:rPr lang="en-US" dirty="0">
                <a:solidFill>
                  <a:schemeClr val="tx1">
                    <a:lumMod val="85000"/>
                    <a:lumOff val="15000"/>
                  </a:schemeClr>
                </a:solidFill>
                <a:latin typeface="+mn-lt"/>
                <a:ea typeface="ＭＳ Ｐゴシック" pitchFamily="34" charset="-128"/>
              </a:rPr>
              <a:t>Compliance with Data Security Laws (numerous)</a:t>
            </a:r>
          </a:p>
          <a:p>
            <a:pPr marL="796925" lvl="2">
              <a:spcAft>
                <a:spcPct val="25000"/>
              </a:spcAft>
              <a:buClr>
                <a:schemeClr val="accent1"/>
              </a:buClr>
              <a:defRPr/>
            </a:pPr>
            <a:r>
              <a:rPr lang="en-US" sz="1800" dirty="0">
                <a:solidFill>
                  <a:schemeClr val="tx1">
                    <a:lumMod val="85000"/>
                    <a:lumOff val="15000"/>
                  </a:schemeClr>
                </a:solidFill>
                <a:latin typeface="Raleway" panose="020B0503030101060003" pitchFamily="34" charset="0"/>
                <a:ea typeface="ＭＳ Ｐゴシック" pitchFamily="34" charset="-128"/>
              </a:rPr>
              <a:t>New: PRC’s new DSL and Personal Information Protection Law (PIPL) joins EU’s GDPR and US laws</a:t>
            </a:r>
          </a:p>
          <a:p>
            <a:pPr marL="574675" lvl="1" indent="-341313">
              <a:spcAft>
                <a:spcPct val="25000"/>
              </a:spcAft>
              <a:buClr>
                <a:schemeClr val="accent1"/>
              </a:buClr>
              <a:buFont typeface="Wingdings" panose="05000000000000000000" pitchFamily="2" charset="2"/>
              <a:buChar char="§"/>
              <a:defRPr/>
            </a:pPr>
            <a:r>
              <a:rPr lang="en-US" dirty="0">
                <a:solidFill>
                  <a:schemeClr val="tx1">
                    <a:lumMod val="85000"/>
                    <a:lumOff val="15000"/>
                  </a:schemeClr>
                </a:solidFill>
                <a:latin typeface="+mn-lt"/>
                <a:ea typeface="ＭＳ Ｐゴシック" pitchFamily="34" charset="-128"/>
              </a:rPr>
              <a:t>Access to Systems privileges, data storage &amp; data destruction</a:t>
            </a:r>
          </a:p>
          <a:p>
            <a:pPr marL="574675" lvl="1" indent="-341313">
              <a:spcAft>
                <a:spcPct val="25000"/>
              </a:spcAft>
              <a:buClr>
                <a:schemeClr val="accent1"/>
              </a:buClr>
              <a:buFont typeface="Wingdings" panose="05000000000000000000" pitchFamily="2" charset="2"/>
              <a:buChar char="§"/>
              <a:defRPr/>
            </a:pPr>
            <a:r>
              <a:rPr lang="en-US" dirty="0">
                <a:solidFill>
                  <a:schemeClr val="tx1">
                    <a:lumMod val="85000"/>
                    <a:lumOff val="15000"/>
                  </a:schemeClr>
                </a:solidFill>
                <a:latin typeface="+mn-lt"/>
                <a:ea typeface="ＭＳ Ｐゴシック" pitchFamily="34" charset="-128"/>
              </a:rPr>
              <a:t>Audit rights</a:t>
            </a:r>
          </a:p>
          <a:p>
            <a:pPr marL="574675" lvl="1" indent="-341313">
              <a:spcAft>
                <a:spcPct val="25000"/>
              </a:spcAft>
              <a:buClr>
                <a:schemeClr val="accent1"/>
              </a:buClr>
              <a:buFont typeface="Wingdings" panose="05000000000000000000" pitchFamily="2" charset="2"/>
              <a:buChar char="§"/>
              <a:defRPr/>
            </a:pPr>
            <a:r>
              <a:rPr lang="en-US" dirty="0">
                <a:solidFill>
                  <a:schemeClr val="tx1">
                    <a:lumMod val="85000"/>
                    <a:lumOff val="15000"/>
                  </a:schemeClr>
                </a:solidFill>
                <a:latin typeface="+mn-lt"/>
                <a:ea typeface="ＭＳ Ｐゴシック" pitchFamily="34" charset="-128"/>
              </a:rPr>
              <a:t>Warranties and Remedies</a:t>
            </a:r>
          </a:p>
        </p:txBody>
      </p:sp>
      <p:pic>
        <p:nvPicPr>
          <p:cNvPr id="7" name="Picture 6">
            <a:extLst>
              <a:ext uri="{FF2B5EF4-FFF2-40B4-BE49-F238E27FC236}">
                <a16:creationId xmlns:a16="http://schemas.microsoft.com/office/drawing/2014/main" id="{77F16A31-6226-2D18-0EA6-4243C0665E9F}"/>
              </a:ext>
            </a:extLst>
          </p:cNvPr>
          <p:cNvPicPr>
            <a:picLocks noChangeAspect="1"/>
          </p:cNvPicPr>
          <p:nvPr/>
        </p:nvPicPr>
        <p:blipFill>
          <a:blip r:embed="rId3"/>
          <a:stretch>
            <a:fillRect/>
          </a:stretch>
        </p:blipFill>
        <p:spPr>
          <a:xfrm>
            <a:off x="1032163" y="2776678"/>
            <a:ext cx="2438400" cy="2438400"/>
          </a:xfrm>
          <a:prstGeom prst="rect">
            <a:avLst/>
          </a:prstGeom>
        </p:spPr>
      </p:pic>
      <p:sp>
        <p:nvSpPr>
          <p:cNvPr id="3" name="Slide Number Placeholder 2">
            <a:extLst>
              <a:ext uri="{FF2B5EF4-FFF2-40B4-BE49-F238E27FC236}">
                <a16:creationId xmlns:a16="http://schemas.microsoft.com/office/drawing/2014/main" id="{8F580860-3FD0-260B-58C8-2795E783D47B}"/>
              </a:ext>
            </a:extLst>
          </p:cNvPr>
          <p:cNvSpPr>
            <a:spLocks noGrp="1"/>
          </p:cNvSpPr>
          <p:nvPr>
            <p:ph type="sldNum" sz="quarter" idx="12"/>
          </p:nvPr>
        </p:nvSpPr>
        <p:spPr/>
        <p:txBody>
          <a:bodyPr/>
          <a:lstStyle/>
          <a:p>
            <a:fld id="{856525B1-14D3-4043-96C3-3E66F944D188}" type="slidenum">
              <a:rPr lang="en-US" smtClean="0"/>
              <a:t>32</a:t>
            </a:fld>
            <a:endParaRPr lang="en-US" dirty="0"/>
          </a:p>
        </p:txBody>
      </p:sp>
    </p:spTree>
    <p:extLst>
      <p:ext uri="{BB962C8B-B14F-4D97-AF65-F5344CB8AC3E}">
        <p14:creationId xmlns:p14="http://schemas.microsoft.com/office/powerpoint/2010/main" val="1253491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477110" y="164576"/>
            <a:ext cx="2073870" cy="1692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500" dirty="0">
              <a:latin typeface="Arial" charset="0"/>
            </a:endParaRPr>
          </a:p>
        </p:txBody>
      </p:sp>
      <p:sp>
        <p:nvSpPr>
          <p:cNvPr id="3" name="Content Placeholder 2">
            <a:extLst>
              <a:ext uri="{FF2B5EF4-FFF2-40B4-BE49-F238E27FC236}">
                <a16:creationId xmlns:a16="http://schemas.microsoft.com/office/drawing/2014/main" id="{1920B945-418C-A2E6-E05C-E21F91CAF367}"/>
              </a:ext>
            </a:extLst>
          </p:cNvPr>
          <p:cNvSpPr>
            <a:spLocks noGrp="1"/>
          </p:cNvSpPr>
          <p:nvPr>
            <p:ph idx="1"/>
          </p:nvPr>
        </p:nvSpPr>
        <p:spPr>
          <a:xfrm>
            <a:off x="5178697" y="872204"/>
            <a:ext cx="6175095" cy="535531"/>
          </a:xfrm>
        </p:spPr>
        <p:txBody>
          <a:bodyPr/>
          <a:lstStyle/>
          <a:p>
            <a:r>
              <a:rPr lang="en-US" sz="3200" b="1" dirty="0">
                <a:solidFill>
                  <a:srgbClr val="C00000"/>
                </a:solidFill>
                <a:effectLst>
                  <a:outerShdw blurRad="38100" dist="38100" dir="2700000" algn="tl">
                    <a:srgbClr val="000000">
                      <a:alpha val="43137"/>
                    </a:srgbClr>
                  </a:outerShdw>
                </a:effectLst>
              </a:rPr>
              <a:t>Nature of Cyber Risks</a:t>
            </a:r>
          </a:p>
        </p:txBody>
      </p:sp>
      <p:sp>
        <p:nvSpPr>
          <p:cNvPr id="10" name="Content Placeholder 2"/>
          <p:cNvSpPr txBox="1">
            <a:spLocks/>
          </p:cNvSpPr>
          <p:nvPr/>
        </p:nvSpPr>
        <p:spPr bwMode="auto">
          <a:xfrm>
            <a:off x="5278582" y="1481278"/>
            <a:ext cx="6075210" cy="5029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normAutofit/>
          </a:bodyPr>
          <a:lstStyle>
            <a:lvl1pPr marL="342900" indent="-342900" algn="just" rtl="0" eaLnBrk="0" fontAlgn="base" hangingPunct="0">
              <a:spcBef>
                <a:spcPct val="15000"/>
              </a:spcBef>
              <a:spcAft>
                <a:spcPct val="15000"/>
              </a:spcAft>
              <a:buClr>
                <a:srgbClr val="1C3664"/>
              </a:buClr>
              <a:buSzPct val="80000"/>
              <a:buFont typeface="Wingdings 2" pitchFamily="18" charset="2"/>
              <a:buChar char="¡"/>
              <a:defRPr sz="2600">
                <a:solidFill>
                  <a:schemeClr val="tx1"/>
                </a:solidFill>
                <a:latin typeface="+mn-lt"/>
                <a:ea typeface="+mn-ea"/>
                <a:cs typeface="+mn-cs"/>
              </a:defRPr>
            </a:lvl1pPr>
            <a:lvl2pPr marL="742950" indent="-285750" algn="just" rtl="0" eaLnBrk="0" fontAlgn="base" hangingPunct="0">
              <a:spcBef>
                <a:spcPct val="15000"/>
              </a:spcBef>
              <a:spcAft>
                <a:spcPct val="15000"/>
              </a:spcAft>
              <a:buClr>
                <a:srgbClr val="675C53"/>
              </a:buClr>
              <a:buFont typeface="Franklin Gothic Book" pitchFamily="34" charset="0"/>
              <a:buChar char="&gt;"/>
              <a:defRPr sz="2200">
                <a:solidFill>
                  <a:schemeClr val="tx1"/>
                </a:solidFill>
                <a:latin typeface="+mn-lt"/>
              </a:defRPr>
            </a:lvl2pPr>
            <a:lvl3pPr marL="1143000" indent="-228600" algn="just" rtl="0" eaLnBrk="0" fontAlgn="base" hangingPunct="0">
              <a:spcBef>
                <a:spcPct val="15000"/>
              </a:spcBef>
              <a:spcAft>
                <a:spcPct val="15000"/>
              </a:spcAft>
              <a:buClr>
                <a:srgbClr val="1C3664"/>
              </a:buClr>
              <a:buFont typeface="Wingdings" pitchFamily="2" charset="2"/>
              <a:buChar char="w"/>
              <a:defRPr sz="2200">
                <a:solidFill>
                  <a:schemeClr val="tx1"/>
                </a:solidFill>
                <a:latin typeface="+mn-lt"/>
              </a:defRPr>
            </a:lvl3pPr>
            <a:lvl4pPr marL="16002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4pPr>
            <a:lvl5pPr marL="20574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5pPr>
            <a:lvl6pPr marL="25146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6pPr>
            <a:lvl7pPr marL="29718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7pPr>
            <a:lvl8pPr marL="34290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8pPr>
            <a:lvl9pPr marL="38862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9pPr>
          </a:lstStyle>
          <a:p>
            <a:pPr algn="l">
              <a:buClr>
                <a:srgbClr val="C8102E"/>
              </a:buClr>
              <a:buFont typeface="Wingdings" panose="05000000000000000000" pitchFamily="2" charset="2"/>
              <a:buChar char="§"/>
            </a:pPr>
            <a:r>
              <a:rPr lang="en-US" sz="2000" kern="0" dirty="0"/>
              <a:t>“Cyber” has become insurance industry shorthand for a variety of information technology risks, including but not limited to:</a:t>
            </a:r>
          </a:p>
          <a:p>
            <a:pPr>
              <a:buClr>
                <a:srgbClr val="C8102E"/>
              </a:buClr>
              <a:buFont typeface="Univers" panose="020B0503020202020204" pitchFamily="34" charset="0"/>
              <a:buChar char="›"/>
            </a:pPr>
            <a:endParaRPr lang="en-US" sz="1800" kern="0" dirty="0"/>
          </a:p>
          <a:p>
            <a:pPr marL="1028700" lvl="1">
              <a:buClr>
                <a:schemeClr val="tx2"/>
              </a:buClr>
              <a:buFontTx/>
              <a:buChar char="-"/>
            </a:pPr>
            <a:r>
              <a:rPr lang="en-US" sz="1800" dirty="0">
                <a:latin typeface="Raleway" panose="020B0503030101060003" pitchFamily="34" charset="0"/>
              </a:rPr>
              <a:t>Hardware</a:t>
            </a:r>
          </a:p>
          <a:p>
            <a:pPr marL="1028700" lvl="1">
              <a:buClr>
                <a:schemeClr val="tx2"/>
              </a:buClr>
              <a:buFontTx/>
              <a:buChar char="-"/>
            </a:pPr>
            <a:r>
              <a:rPr lang="en-US" sz="1800" dirty="0">
                <a:latin typeface="Raleway" panose="020B0503030101060003" pitchFamily="34" charset="0"/>
              </a:rPr>
              <a:t>Software</a:t>
            </a:r>
          </a:p>
          <a:p>
            <a:pPr marL="1028700" lvl="1">
              <a:buClr>
                <a:schemeClr val="tx2"/>
              </a:buClr>
              <a:buFontTx/>
              <a:buChar char="-"/>
            </a:pPr>
            <a:r>
              <a:rPr lang="en-US" sz="1800" dirty="0">
                <a:latin typeface="Raleway" panose="020B0503030101060003" pitchFamily="34" charset="0"/>
              </a:rPr>
              <a:t>IT Consulting</a:t>
            </a:r>
          </a:p>
          <a:p>
            <a:pPr marL="1028700" lvl="1">
              <a:buClr>
                <a:schemeClr val="tx2"/>
              </a:buClr>
              <a:buFontTx/>
              <a:buChar char="-"/>
            </a:pPr>
            <a:r>
              <a:rPr lang="en-US" sz="1800" dirty="0">
                <a:latin typeface="Raleway" panose="020B0503030101060003" pitchFamily="34" charset="0"/>
              </a:rPr>
              <a:t>Cloud Services</a:t>
            </a:r>
          </a:p>
          <a:p>
            <a:pPr marL="1028700" lvl="1">
              <a:buClr>
                <a:schemeClr val="tx2"/>
              </a:buClr>
              <a:buFontTx/>
              <a:buChar char="-"/>
            </a:pPr>
            <a:r>
              <a:rPr lang="en-US" sz="1800" dirty="0">
                <a:latin typeface="Raleway" panose="020B0503030101060003" pitchFamily="34" charset="0"/>
              </a:rPr>
              <a:t>Data Processing</a:t>
            </a:r>
          </a:p>
          <a:p>
            <a:endParaRPr lang="en-US" sz="1800" kern="0" dirty="0">
              <a:solidFill>
                <a:schemeClr val="tx2"/>
              </a:solidFill>
            </a:endParaRPr>
          </a:p>
          <a:p>
            <a:pPr algn="l">
              <a:buClr>
                <a:srgbClr val="C8102E"/>
              </a:buClr>
              <a:buFont typeface="Wingdings" panose="05000000000000000000" pitchFamily="2" charset="2"/>
              <a:buChar char="§"/>
            </a:pPr>
            <a:r>
              <a:rPr lang="en-US" sz="2000" kern="0" dirty="0"/>
              <a:t>Rapidly Changing Market – no set ISO forms</a:t>
            </a:r>
          </a:p>
          <a:p>
            <a:endParaRPr lang="en-US" sz="2400" kern="0" dirty="0">
              <a:solidFill>
                <a:schemeClr val="tx2"/>
              </a:solidFill>
            </a:endParaRPr>
          </a:p>
        </p:txBody>
      </p:sp>
      <p:sp>
        <p:nvSpPr>
          <p:cNvPr id="8" name="Title 7">
            <a:extLst>
              <a:ext uri="{FF2B5EF4-FFF2-40B4-BE49-F238E27FC236}">
                <a16:creationId xmlns:a16="http://schemas.microsoft.com/office/drawing/2014/main" id="{187E62EE-4277-331A-C837-2798D9E518AF}"/>
              </a:ext>
            </a:extLst>
          </p:cNvPr>
          <p:cNvSpPr>
            <a:spLocks noGrp="1"/>
          </p:cNvSpPr>
          <p:nvPr>
            <p:ph type="title"/>
          </p:nvPr>
        </p:nvSpPr>
        <p:spPr>
          <a:xfrm>
            <a:off x="735742" y="872204"/>
            <a:ext cx="3761509" cy="1477328"/>
          </a:xfrm>
        </p:spPr>
        <p:txBody>
          <a:bodyPr/>
          <a:lstStyle/>
          <a:p>
            <a:r>
              <a:rPr lang="en-US" dirty="0"/>
              <a:t>Technology Risks</a:t>
            </a:r>
            <a:br>
              <a:rPr lang="en-US" dirty="0"/>
            </a:br>
            <a:r>
              <a:rPr lang="en-US" sz="2000" b="0" dirty="0">
                <a:solidFill>
                  <a:schemeClr val="tx2">
                    <a:lumMod val="75000"/>
                    <a:lumOff val="25000"/>
                  </a:schemeClr>
                </a:solidFill>
                <a:effectLst/>
              </a:rPr>
              <a:t>The changing landscape</a:t>
            </a:r>
            <a:endParaRPr lang="en-US" sz="2000" dirty="0"/>
          </a:p>
        </p:txBody>
      </p:sp>
      <p:pic>
        <p:nvPicPr>
          <p:cNvPr id="9" name="Picture 8">
            <a:extLst>
              <a:ext uri="{FF2B5EF4-FFF2-40B4-BE49-F238E27FC236}">
                <a16:creationId xmlns:a16="http://schemas.microsoft.com/office/drawing/2014/main" id="{A8A04D3D-6485-5732-0ACC-F8667582F981}"/>
              </a:ext>
            </a:extLst>
          </p:cNvPr>
          <p:cNvPicPr>
            <a:picLocks noChangeAspect="1"/>
          </p:cNvPicPr>
          <p:nvPr/>
        </p:nvPicPr>
        <p:blipFill>
          <a:blip r:embed="rId3"/>
          <a:stretch>
            <a:fillRect/>
          </a:stretch>
        </p:blipFill>
        <p:spPr>
          <a:xfrm>
            <a:off x="1032163" y="2776678"/>
            <a:ext cx="2438400" cy="2438400"/>
          </a:xfrm>
          <a:prstGeom prst="rect">
            <a:avLst/>
          </a:prstGeom>
        </p:spPr>
      </p:pic>
      <p:sp>
        <p:nvSpPr>
          <p:cNvPr id="12" name="Slide Number Placeholder 11">
            <a:extLst>
              <a:ext uri="{FF2B5EF4-FFF2-40B4-BE49-F238E27FC236}">
                <a16:creationId xmlns:a16="http://schemas.microsoft.com/office/drawing/2014/main" id="{731F6F76-9A06-71D0-F8F4-659BC9D3FDE5}"/>
              </a:ext>
            </a:extLst>
          </p:cNvPr>
          <p:cNvSpPr>
            <a:spLocks noGrp="1"/>
          </p:cNvSpPr>
          <p:nvPr>
            <p:ph type="sldNum" sz="quarter" idx="12"/>
          </p:nvPr>
        </p:nvSpPr>
        <p:spPr/>
        <p:txBody>
          <a:bodyPr/>
          <a:lstStyle/>
          <a:p>
            <a:fld id="{856525B1-14D3-4043-96C3-3E66F944D188}" type="slidenum">
              <a:rPr lang="en-US" smtClean="0"/>
              <a:t>33</a:t>
            </a:fld>
            <a:endParaRPr lang="en-US" dirty="0"/>
          </a:p>
        </p:txBody>
      </p:sp>
    </p:spTree>
    <p:custDataLst>
      <p:tags r:id="rId1"/>
    </p:custDataLst>
    <p:extLst>
      <p:ext uri="{BB962C8B-B14F-4D97-AF65-F5344CB8AC3E}">
        <p14:creationId xmlns:p14="http://schemas.microsoft.com/office/powerpoint/2010/main" val="1458393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C89349-E9B4-C12F-2424-9CE76A17B846}"/>
              </a:ext>
            </a:extLst>
          </p:cNvPr>
          <p:cNvSpPr>
            <a:spLocks noGrp="1"/>
          </p:cNvSpPr>
          <p:nvPr>
            <p:ph idx="1"/>
          </p:nvPr>
        </p:nvSpPr>
        <p:spPr>
          <a:xfrm>
            <a:off x="5178697" y="872204"/>
            <a:ext cx="6175095" cy="535531"/>
          </a:xfrm>
        </p:spPr>
        <p:txBody>
          <a:bodyPr/>
          <a:lstStyle/>
          <a:p>
            <a:r>
              <a:rPr lang="en-US" sz="3200" b="1" dirty="0">
                <a:solidFill>
                  <a:srgbClr val="C8102E"/>
                </a:solidFill>
                <a:effectLst>
                  <a:outerShdw blurRad="38100" dist="38100" dir="2700000" algn="tl">
                    <a:srgbClr val="000000">
                      <a:alpha val="43137"/>
                    </a:srgbClr>
                  </a:outerShdw>
                </a:effectLst>
              </a:rPr>
              <a:t>Types of Cybercrimes / Losses</a:t>
            </a:r>
          </a:p>
        </p:txBody>
      </p:sp>
      <p:sp>
        <p:nvSpPr>
          <p:cNvPr id="4" name="Slide Number Placeholder 5"/>
          <p:cNvSpPr txBox="1">
            <a:spLocks/>
          </p:cNvSpPr>
          <p:nvPr/>
        </p:nvSpPr>
        <p:spPr>
          <a:xfrm>
            <a:off x="10363200" y="6571915"/>
            <a:ext cx="304800" cy="228600"/>
          </a:xfrm>
          <a:prstGeom prst="rect">
            <a:avLst/>
          </a:prstGeom>
        </p:spPr>
        <p:txBody>
          <a:bodyPr/>
          <a:lstStyle>
            <a:defPPr>
              <a:defRPr lang="en-US"/>
            </a:defPPr>
            <a:lvl1pPr marL="0" algn="l"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F1A7678-E18C-4334-B393-38D0D68329B8}" type="slidenum">
              <a:rPr lang="en-US" sz="800" b="1" i="1">
                <a:latin typeface="+mn-lt"/>
              </a:rPr>
              <a:pPr algn="r"/>
              <a:t>34</a:t>
            </a:fld>
            <a:endParaRPr lang="en-US" sz="800" b="1" i="1" dirty="0">
              <a:latin typeface="+mn-lt"/>
            </a:endParaRPr>
          </a:p>
        </p:txBody>
      </p:sp>
      <p:pic>
        <p:nvPicPr>
          <p:cNvPr id="14" name="Picture 13"/>
          <p:cNvPicPr>
            <a:picLocks noChangeAspect="1"/>
          </p:cNvPicPr>
          <p:nvPr/>
        </p:nvPicPr>
        <p:blipFill>
          <a:blip r:embed="rId3"/>
          <a:srcRect r="51389"/>
          <a:stretch/>
        </p:blipFill>
        <p:spPr>
          <a:xfrm>
            <a:off x="6387820" y="1568283"/>
            <a:ext cx="4045509" cy="4642674"/>
          </a:xfrm>
          <a:prstGeom prst="rect">
            <a:avLst/>
          </a:prstGeom>
          <a:ln>
            <a:solidFill>
              <a:schemeClr val="tx1"/>
            </a:solidFill>
          </a:ln>
        </p:spPr>
      </p:pic>
      <p:sp>
        <p:nvSpPr>
          <p:cNvPr id="6" name="Title 5">
            <a:extLst>
              <a:ext uri="{FF2B5EF4-FFF2-40B4-BE49-F238E27FC236}">
                <a16:creationId xmlns:a16="http://schemas.microsoft.com/office/drawing/2014/main" id="{3AFFEB5D-BF25-3172-595F-FA7EBCD49DCB}"/>
              </a:ext>
            </a:extLst>
          </p:cNvPr>
          <p:cNvSpPr>
            <a:spLocks noGrp="1"/>
          </p:cNvSpPr>
          <p:nvPr>
            <p:ph type="title"/>
          </p:nvPr>
        </p:nvSpPr>
        <p:spPr>
          <a:xfrm>
            <a:off x="735742" y="872204"/>
            <a:ext cx="3761509" cy="1449628"/>
          </a:xfrm>
        </p:spPr>
        <p:txBody>
          <a:bodyPr/>
          <a:lstStyle/>
          <a:p>
            <a:r>
              <a:rPr lang="en-US" dirty="0"/>
              <a:t>Technology Risks</a:t>
            </a:r>
            <a:br>
              <a:rPr lang="en-US" dirty="0"/>
            </a:br>
            <a:r>
              <a:rPr lang="en-US" sz="1800" b="0" dirty="0">
                <a:solidFill>
                  <a:schemeClr val="tx2">
                    <a:lumMod val="75000"/>
                    <a:lumOff val="25000"/>
                  </a:schemeClr>
                </a:solidFill>
                <a:effectLst/>
              </a:rPr>
              <a:t>The changing landscape</a:t>
            </a:r>
          </a:p>
        </p:txBody>
      </p:sp>
      <p:pic>
        <p:nvPicPr>
          <p:cNvPr id="8" name="Picture 7">
            <a:extLst>
              <a:ext uri="{FF2B5EF4-FFF2-40B4-BE49-F238E27FC236}">
                <a16:creationId xmlns:a16="http://schemas.microsoft.com/office/drawing/2014/main" id="{0B827E5D-9B20-F0B5-9CB7-823278B0FEFB}"/>
              </a:ext>
            </a:extLst>
          </p:cNvPr>
          <p:cNvPicPr>
            <a:picLocks noChangeAspect="1"/>
          </p:cNvPicPr>
          <p:nvPr/>
        </p:nvPicPr>
        <p:blipFill>
          <a:blip r:embed="rId4"/>
          <a:stretch>
            <a:fillRect/>
          </a:stretch>
        </p:blipFill>
        <p:spPr>
          <a:xfrm>
            <a:off x="1032163" y="2776678"/>
            <a:ext cx="2438400" cy="2438400"/>
          </a:xfrm>
          <a:prstGeom prst="rect">
            <a:avLst/>
          </a:prstGeom>
        </p:spPr>
      </p:pic>
      <p:sp>
        <p:nvSpPr>
          <p:cNvPr id="9" name="Slide Number Placeholder 8">
            <a:extLst>
              <a:ext uri="{FF2B5EF4-FFF2-40B4-BE49-F238E27FC236}">
                <a16:creationId xmlns:a16="http://schemas.microsoft.com/office/drawing/2014/main" id="{9FF04D20-BF19-8CA2-CD3A-01FD586078CD}"/>
              </a:ext>
            </a:extLst>
          </p:cNvPr>
          <p:cNvSpPr>
            <a:spLocks noGrp="1"/>
          </p:cNvSpPr>
          <p:nvPr>
            <p:ph type="sldNum" sz="quarter" idx="12"/>
          </p:nvPr>
        </p:nvSpPr>
        <p:spPr/>
        <p:txBody>
          <a:bodyPr/>
          <a:lstStyle/>
          <a:p>
            <a:fld id="{856525B1-14D3-4043-96C3-3E66F944D188}" type="slidenum">
              <a:rPr lang="en-US" smtClean="0"/>
              <a:t>34</a:t>
            </a:fld>
            <a:endParaRPr lang="en-US" dirty="0"/>
          </a:p>
        </p:txBody>
      </p:sp>
    </p:spTree>
    <p:extLst>
      <p:ext uri="{BB962C8B-B14F-4D97-AF65-F5344CB8AC3E}">
        <p14:creationId xmlns:p14="http://schemas.microsoft.com/office/powerpoint/2010/main" val="282351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a:solidFill>
                  <a:schemeClr val="tx1"/>
                </a:solidFill>
                <a:latin typeface="+mn-lt"/>
              </a:rPr>
              <a:t>Cyber Attacks on Public Entities</a:t>
            </a:r>
          </a:p>
        </p:txBody>
      </p:sp>
      <p:sp>
        <p:nvSpPr>
          <p:cNvPr id="4" name="Slide Number Placeholder 5"/>
          <p:cNvSpPr txBox="1">
            <a:spLocks/>
          </p:cNvSpPr>
          <p:nvPr/>
        </p:nvSpPr>
        <p:spPr>
          <a:xfrm>
            <a:off x="10363200" y="6571915"/>
            <a:ext cx="304800" cy="228600"/>
          </a:xfrm>
          <a:prstGeom prst="rect">
            <a:avLst/>
          </a:prstGeom>
        </p:spPr>
        <p:txBody>
          <a:bodyPr/>
          <a:lstStyle>
            <a:defPPr>
              <a:defRPr lang="en-US"/>
            </a:defPPr>
            <a:lvl1pPr marL="0" algn="l"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F1A7678-E18C-4334-B393-38D0D68329B8}" type="slidenum">
              <a:rPr lang="en-US" sz="800" b="1" i="1">
                <a:latin typeface="+mn-lt"/>
              </a:rPr>
              <a:pPr algn="r"/>
              <a:t>35</a:t>
            </a:fld>
            <a:endParaRPr lang="en-US" sz="800" b="1" i="1" dirty="0">
              <a:latin typeface="+mn-lt"/>
            </a:endParaRPr>
          </a:p>
        </p:txBody>
      </p:sp>
      <p:sp>
        <p:nvSpPr>
          <p:cNvPr id="3" name="Slide Number Placeholder 2">
            <a:extLst>
              <a:ext uri="{FF2B5EF4-FFF2-40B4-BE49-F238E27FC236}">
                <a16:creationId xmlns:a16="http://schemas.microsoft.com/office/drawing/2014/main" id="{D3144CD0-7767-706A-5A57-1F3EB80B9B49}"/>
              </a:ext>
            </a:extLst>
          </p:cNvPr>
          <p:cNvSpPr>
            <a:spLocks noGrp="1"/>
          </p:cNvSpPr>
          <p:nvPr>
            <p:ph type="sldNum" sz="quarter" idx="4"/>
          </p:nvPr>
        </p:nvSpPr>
        <p:spPr/>
        <p:txBody>
          <a:bodyPr/>
          <a:lstStyle/>
          <a:p>
            <a:fld id="{856525B1-14D3-4043-96C3-3E66F944D188}" type="slidenum">
              <a:rPr lang="en-US" smtClean="0"/>
              <a:pPr/>
              <a:t>35</a:t>
            </a:fld>
            <a:endParaRPr lang="en-US" dirty="0"/>
          </a:p>
        </p:txBody>
      </p:sp>
      <p:graphicFrame>
        <p:nvGraphicFramePr>
          <p:cNvPr id="5" name="Chart 4">
            <a:extLst>
              <a:ext uri="{FF2B5EF4-FFF2-40B4-BE49-F238E27FC236}">
                <a16:creationId xmlns:a16="http://schemas.microsoft.com/office/drawing/2014/main" id="{2DE2F101-0DA0-D579-608D-7C4120B75074}"/>
              </a:ext>
            </a:extLst>
          </p:cNvPr>
          <p:cNvGraphicFramePr>
            <a:graphicFrameLocks/>
          </p:cNvGraphicFramePr>
          <p:nvPr/>
        </p:nvGraphicFramePr>
        <p:xfrm>
          <a:off x="954432" y="1631966"/>
          <a:ext cx="10283135" cy="44665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5206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477110" y="164576"/>
            <a:ext cx="2073870" cy="1692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500" dirty="0">
              <a:latin typeface="Arial" charset="0"/>
            </a:endParaRPr>
          </a:p>
        </p:txBody>
      </p:sp>
      <p:sp>
        <p:nvSpPr>
          <p:cNvPr id="3" name="Content Placeholder 2">
            <a:extLst>
              <a:ext uri="{FF2B5EF4-FFF2-40B4-BE49-F238E27FC236}">
                <a16:creationId xmlns:a16="http://schemas.microsoft.com/office/drawing/2014/main" id="{E103DA4C-CBEF-7DAC-F720-704B77905BD1}"/>
              </a:ext>
            </a:extLst>
          </p:cNvPr>
          <p:cNvSpPr>
            <a:spLocks noGrp="1"/>
          </p:cNvSpPr>
          <p:nvPr>
            <p:ph idx="1"/>
          </p:nvPr>
        </p:nvSpPr>
        <p:spPr>
          <a:xfrm>
            <a:off x="5178697" y="872204"/>
            <a:ext cx="6175095" cy="535531"/>
          </a:xfrm>
        </p:spPr>
        <p:txBody>
          <a:bodyPr/>
          <a:lstStyle/>
          <a:p>
            <a:r>
              <a:rPr lang="en-US" sz="3200" b="1" dirty="0">
                <a:solidFill>
                  <a:srgbClr val="C00000"/>
                </a:solidFill>
                <a:effectLst>
                  <a:outerShdw blurRad="38100" dist="38100" dir="2700000" algn="tl">
                    <a:srgbClr val="000000">
                      <a:alpha val="43137"/>
                    </a:srgbClr>
                  </a:outerShdw>
                </a:effectLst>
              </a:rPr>
              <a:t>Insurance Coverages</a:t>
            </a:r>
          </a:p>
        </p:txBody>
      </p:sp>
      <p:sp>
        <p:nvSpPr>
          <p:cNvPr id="10" name="Content Placeholder 2"/>
          <p:cNvSpPr txBox="1">
            <a:spLocks/>
          </p:cNvSpPr>
          <p:nvPr/>
        </p:nvSpPr>
        <p:spPr bwMode="auto">
          <a:xfrm>
            <a:off x="5178697" y="1325782"/>
            <a:ext cx="6175095" cy="5029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normAutofit/>
          </a:bodyPr>
          <a:lstStyle>
            <a:lvl1pPr marL="342900" indent="-342900" algn="just" rtl="0" eaLnBrk="0" fontAlgn="base" hangingPunct="0">
              <a:spcBef>
                <a:spcPct val="15000"/>
              </a:spcBef>
              <a:spcAft>
                <a:spcPct val="15000"/>
              </a:spcAft>
              <a:buClr>
                <a:srgbClr val="1C3664"/>
              </a:buClr>
              <a:buSzPct val="80000"/>
              <a:buFont typeface="Wingdings 2" pitchFamily="18" charset="2"/>
              <a:buChar char="¡"/>
              <a:defRPr sz="2600">
                <a:solidFill>
                  <a:schemeClr val="tx1"/>
                </a:solidFill>
                <a:latin typeface="+mn-lt"/>
                <a:ea typeface="+mn-ea"/>
                <a:cs typeface="+mn-cs"/>
              </a:defRPr>
            </a:lvl1pPr>
            <a:lvl2pPr marL="742950" indent="-285750" algn="just" rtl="0" eaLnBrk="0" fontAlgn="base" hangingPunct="0">
              <a:spcBef>
                <a:spcPct val="15000"/>
              </a:spcBef>
              <a:spcAft>
                <a:spcPct val="15000"/>
              </a:spcAft>
              <a:buClr>
                <a:srgbClr val="675C53"/>
              </a:buClr>
              <a:buFont typeface="Franklin Gothic Book" pitchFamily="34" charset="0"/>
              <a:buChar char="&gt;"/>
              <a:defRPr sz="2200">
                <a:solidFill>
                  <a:schemeClr val="tx1"/>
                </a:solidFill>
                <a:latin typeface="+mn-lt"/>
              </a:defRPr>
            </a:lvl2pPr>
            <a:lvl3pPr marL="1143000" indent="-228600" algn="just" rtl="0" eaLnBrk="0" fontAlgn="base" hangingPunct="0">
              <a:spcBef>
                <a:spcPct val="15000"/>
              </a:spcBef>
              <a:spcAft>
                <a:spcPct val="15000"/>
              </a:spcAft>
              <a:buClr>
                <a:srgbClr val="1C3664"/>
              </a:buClr>
              <a:buFont typeface="Wingdings" pitchFamily="2" charset="2"/>
              <a:buChar char="w"/>
              <a:defRPr sz="2200">
                <a:solidFill>
                  <a:schemeClr val="tx1"/>
                </a:solidFill>
                <a:latin typeface="+mn-lt"/>
              </a:defRPr>
            </a:lvl3pPr>
            <a:lvl4pPr marL="16002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4pPr>
            <a:lvl5pPr marL="20574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5pPr>
            <a:lvl6pPr marL="25146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6pPr>
            <a:lvl7pPr marL="29718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7pPr>
            <a:lvl8pPr marL="34290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8pPr>
            <a:lvl9pPr marL="38862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9pPr>
          </a:lstStyle>
          <a:p>
            <a:endParaRPr lang="en-US" sz="1800" kern="0" dirty="0">
              <a:solidFill>
                <a:schemeClr val="tx2"/>
              </a:solidFill>
            </a:endParaRPr>
          </a:p>
          <a:p>
            <a:pPr algn="l">
              <a:buClr>
                <a:srgbClr val="C8102E"/>
              </a:buClr>
              <a:buFont typeface="Wingdings" panose="05000000000000000000" pitchFamily="2" charset="2"/>
              <a:buChar char="§"/>
            </a:pPr>
            <a:r>
              <a:rPr lang="en-US" sz="2000" kern="0" dirty="0"/>
              <a:t>CGL Insurance Policies providing bodily injury, personal Injury and property damage coverages don’t directly address the combination of first-party and third-party cyber exposures.  New Coverage forms:</a:t>
            </a:r>
          </a:p>
          <a:p>
            <a:pPr algn="l"/>
            <a:endParaRPr lang="en-US" sz="2000" kern="0" dirty="0">
              <a:solidFill>
                <a:schemeClr val="tx2"/>
              </a:solidFill>
            </a:endParaRPr>
          </a:p>
          <a:p>
            <a:pPr lvl="1" algn="l">
              <a:buClr>
                <a:schemeClr val="tx1"/>
              </a:buClr>
              <a:buFontTx/>
              <a:buChar char="-"/>
            </a:pPr>
            <a:r>
              <a:rPr lang="en-US" sz="2000" dirty="0">
                <a:latin typeface="Raleway" panose="020B0503030101060003" pitchFamily="34" charset="0"/>
              </a:rPr>
              <a:t>Cyber Liability Insurance Policy</a:t>
            </a:r>
          </a:p>
          <a:p>
            <a:pPr lvl="1" algn="l">
              <a:buClr>
                <a:schemeClr val="tx1"/>
              </a:buClr>
              <a:buFontTx/>
              <a:buChar char="-"/>
            </a:pPr>
            <a:r>
              <a:rPr lang="en-US" sz="2000" dirty="0">
                <a:latin typeface="Raleway" panose="020B0503030101060003" pitchFamily="34" charset="0"/>
              </a:rPr>
              <a:t>Professional Liability for Technology Firms</a:t>
            </a:r>
          </a:p>
          <a:p>
            <a:endParaRPr lang="en-US" sz="2400" kern="0" dirty="0">
              <a:solidFill>
                <a:schemeClr val="tx2"/>
              </a:solidFill>
            </a:endParaRPr>
          </a:p>
        </p:txBody>
      </p:sp>
      <p:sp>
        <p:nvSpPr>
          <p:cNvPr id="8" name="Title 7">
            <a:extLst>
              <a:ext uri="{FF2B5EF4-FFF2-40B4-BE49-F238E27FC236}">
                <a16:creationId xmlns:a16="http://schemas.microsoft.com/office/drawing/2014/main" id="{5F62C4A1-D4CE-76CE-A584-711B58050C6B}"/>
              </a:ext>
            </a:extLst>
          </p:cNvPr>
          <p:cNvSpPr>
            <a:spLocks noGrp="1"/>
          </p:cNvSpPr>
          <p:nvPr>
            <p:ph type="title"/>
          </p:nvPr>
        </p:nvSpPr>
        <p:spPr>
          <a:xfrm>
            <a:off x="784241" y="955332"/>
            <a:ext cx="3761509" cy="1477328"/>
          </a:xfrm>
        </p:spPr>
        <p:txBody>
          <a:bodyPr/>
          <a:lstStyle/>
          <a:p>
            <a:r>
              <a:rPr lang="en-US" dirty="0"/>
              <a:t>Technology Risks</a:t>
            </a:r>
            <a:br>
              <a:rPr lang="en-US" dirty="0"/>
            </a:br>
            <a:r>
              <a:rPr lang="en-US" sz="2000" b="0" dirty="0">
                <a:solidFill>
                  <a:schemeClr val="tx2">
                    <a:lumMod val="75000"/>
                    <a:lumOff val="25000"/>
                  </a:schemeClr>
                </a:solidFill>
                <a:effectLst/>
              </a:rPr>
              <a:t>The changing landscape</a:t>
            </a:r>
          </a:p>
        </p:txBody>
      </p:sp>
      <p:pic>
        <p:nvPicPr>
          <p:cNvPr id="9" name="Picture 8">
            <a:extLst>
              <a:ext uri="{FF2B5EF4-FFF2-40B4-BE49-F238E27FC236}">
                <a16:creationId xmlns:a16="http://schemas.microsoft.com/office/drawing/2014/main" id="{19145135-2045-FADB-1571-E4B3EA8E0C91}"/>
              </a:ext>
            </a:extLst>
          </p:cNvPr>
          <p:cNvPicPr>
            <a:picLocks noChangeAspect="1"/>
          </p:cNvPicPr>
          <p:nvPr/>
        </p:nvPicPr>
        <p:blipFill>
          <a:blip r:embed="rId3"/>
          <a:stretch>
            <a:fillRect/>
          </a:stretch>
        </p:blipFill>
        <p:spPr>
          <a:xfrm>
            <a:off x="1032163" y="2776678"/>
            <a:ext cx="2438400" cy="2438400"/>
          </a:xfrm>
          <a:prstGeom prst="rect">
            <a:avLst/>
          </a:prstGeom>
        </p:spPr>
      </p:pic>
      <p:sp>
        <p:nvSpPr>
          <p:cNvPr id="12" name="Slide Number Placeholder 11">
            <a:extLst>
              <a:ext uri="{FF2B5EF4-FFF2-40B4-BE49-F238E27FC236}">
                <a16:creationId xmlns:a16="http://schemas.microsoft.com/office/drawing/2014/main" id="{15BD36C4-3717-96ED-525D-327FACEFB71C}"/>
              </a:ext>
            </a:extLst>
          </p:cNvPr>
          <p:cNvSpPr>
            <a:spLocks noGrp="1"/>
          </p:cNvSpPr>
          <p:nvPr>
            <p:ph type="sldNum" sz="quarter" idx="12"/>
          </p:nvPr>
        </p:nvSpPr>
        <p:spPr/>
        <p:txBody>
          <a:bodyPr/>
          <a:lstStyle/>
          <a:p>
            <a:fld id="{856525B1-14D3-4043-96C3-3E66F944D188}" type="slidenum">
              <a:rPr lang="en-US" smtClean="0"/>
              <a:t>36</a:t>
            </a:fld>
            <a:endParaRPr lang="en-US" dirty="0"/>
          </a:p>
        </p:txBody>
      </p:sp>
    </p:spTree>
    <p:custDataLst>
      <p:tags r:id="rId1"/>
    </p:custDataLst>
    <p:extLst>
      <p:ext uri="{BB962C8B-B14F-4D97-AF65-F5344CB8AC3E}">
        <p14:creationId xmlns:p14="http://schemas.microsoft.com/office/powerpoint/2010/main" val="3340569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477110" y="164576"/>
            <a:ext cx="2073870" cy="1692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500" dirty="0">
              <a:latin typeface="Arial" charset="0"/>
            </a:endParaRPr>
          </a:p>
        </p:txBody>
      </p:sp>
      <p:sp>
        <p:nvSpPr>
          <p:cNvPr id="3" name="Content Placeholder 2">
            <a:extLst>
              <a:ext uri="{FF2B5EF4-FFF2-40B4-BE49-F238E27FC236}">
                <a16:creationId xmlns:a16="http://schemas.microsoft.com/office/drawing/2014/main" id="{7BDEFF7E-56B4-0059-E24F-D39D7C3A8894}"/>
              </a:ext>
            </a:extLst>
          </p:cNvPr>
          <p:cNvSpPr>
            <a:spLocks noGrp="1"/>
          </p:cNvSpPr>
          <p:nvPr>
            <p:ph idx="1"/>
          </p:nvPr>
        </p:nvSpPr>
        <p:spPr>
          <a:xfrm>
            <a:off x="5178697" y="872204"/>
            <a:ext cx="6175095" cy="535531"/>
          </a:xfrm>
        </p:spPr>
        <p:txBody>
          <a:bodyPr/>
          <a:lstStyle/>
          <a:p>
            <a:r>
              <a:rPr lang="en-US" sz="3200" b="1" dirty="0">
                <a:solidFill>
                  <a:srgbClr val="C8102E"/>
                </a:solidFill>
                <a:effectLst>
                  <a:outerShdw blurRad="38100" dist="38100" dir="2700000" algn="tl">
                    <a:srgbClr val="000000">
                      <a:alpha val="43137"/>
                    </a:srgbClr>
                  </a:outerShdw>
                </a:effectLst>
              </a:rPr>
              <a:t>Evolving Forms and Case Law</a:t>
            </a:r>
          </a:p>
        </p:txBody>
      </p:sp>
      <p:sp>
        <p:nvSpPr>
          <p:cNvPr id="10" name="Content Placeholder 2"/>
          <p:cNvSpPr txBox="1">
            <a:spLocks/>
          </p:cNvSpPr>
          <p:nvPr/>
        </p:nvSpPr>
        <p:spPr bwMode="auto">
          <a:xfrm>
            <a:off x="5178697" y="1273955"/>
            <a:ext cx="6175095" cy="5029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normAutofit/>
          </a:bodyPr>
          <a:lstStyle>
            <a:lvl1pPr marL="342900" indent="-342900" algn="just" rtl="0" eaLnBrk="0" fontAlgn="base" hangingPunct="0">
              <a:spcBef>
                <a:spcPct val="15000"/>
              </a:spcBef>
              <a:spcAft>
                <a:spcPct val="15000"/>
              </a:spcAft>
              <a:buClr>
                <a:srgbClr val="1C3664"/>
              </a:buClr>
              <a:buSzPct val="80000"/>
              <a:buFont typeface="Wingdings 2" pitchFamily="18" charset="2"/>
              <a:buChar char="¡"/>
              <a:defRPr sz="2600">
                <a:solidFill>
                  <a:schemeClr val="tx1"/>
                </a:solidFill>
                <a:latin typeface="+mn-lt"/>
                <a:ea typeface="+mn-ea"/>
                <a:cs typeface="+mn-cs"/>
              </a:defRPr>
            </a:lvl1pPr>
            <a:lvl2pPr marL="742950" indent="-285750" algn="just" rtl="0" eaLnBrk="0" fontAlgn="base" hangingPunct="0">
              <a:spcBef>
                <a:spcPct val="15000"/>
              </a:spcBef>
              <a:spcAft>
                <a:spcPct val="15000"/>
              </a:spcAft>
              <a:buClr>
                <a:srgbClr val="675C53"/>
              </a:buClr>
              <a:buFont typeface="Franklin Gothic Book" pitchFamily="34" charset="0"/>
              <a:buChar char="&gt;"/>
              <a:defRPr sz="2200">
                <a:solidFill>
                  <a:schemeClr val="tx1"/>
                </a:solidFill>
                <a:latin typeface="+mn-lt"/>
              </a:defRPr>
            </a:lvl2pPr>
            <a:lvl3pPr marL="1143000" indent="-228600" algn="just" rtl="0" eaLnBrk="0" fontAlgn="base" hangingPunct="0">
              <a:spcBef>
                <a:spcPct val="15000"/>
              </a:spcBef>
              <a:spcAft>
                <a:spcPct val="15000"/>
              </a:spcAft>
              <a:buClr>
                <a:srgbClr val="1C3664"/>
              </a:buClr>
              <a:buFont typeface="Wingdings" pitchFamily="2" charset="2"/>
              <a:buChar char="w"/>
              <a:defRPr sz="2200">
                <a:solidFill>
                  <a:schemeClr val="tx1"/>
                </a:solidFill>
                <a:latin typeface="+mn-lt"/>
              </a:defRPr>
            </a:lvl3pPr>
            <a:lvl4pPr marL="16002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4pPr>
            <a:lvl5pPr marL="20574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5pPr>
            <a:lvl6pPr marL="25146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6pPr>
            <a:lvl7pPr marL="29718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7pPr>
            <a:lvl8pPr marL="34290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8pPr>
            <a:lvl9pPr marL="38862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9pPr>
          </a:lstStyle>
          <a:p>
            <a:pPr algn="l">
              <a:buClr>
                <a:schemeClr val="tx2"/>
              </a:buClr>
              <a:buSzPct val="100000"/>
            </a:pPr>
            <a:endParaRPr lang="en-US" sz="1800" kern="0" dirty="0">
              <a:solidFill>
                <a:schemeClr val="tx2"/>
              </a:solidFill>
            </a:endParaRPr>
          </a:p>
          <a:p>
            <a:pPr algn="l">
              <a:buClr>
                <a:srgbClr val="C8102E"/>
              </a:buClr>
              <a:buSzPct val="100000"/>
              <a:buFont typeface="Wingdings" panose="05000000000000000000" pitchFamily="2" charset="2"/>
              <a:buChar char="§"/>
            </a:pPr>
            <a:r>
              <a:rPr lang="en-US" sz="1800" kern="0" dirty="0"/>
              <a:t>Information Security &amp; Privacy Liability</a:t>
            </a:r>
          </a:p>
          <a:p>
            <a:pPr algn="l">
              <a:buClr>
                <a:srgbClr val="C8102E"/>
              </a:buClr>
              <a:buSzPct val="100000"/>
              <a:buFont typeface="Wingdings" panose="05000000000000000000" pitchFamily="2" charset="2"/>
              <a:buChar char="§"/>
            </a:pPr>
            <a:endParaRPr lang="en-US" sz="1800" kern="0" dirty="0"/>
          </a:p>
          <a:p>
            <a:pPr algn="l">
              <a:buClr>
                <a:srgbClr val="C8102E"/>
              </a:buClr>
              <a:buSzPct val="100000"/>
              <a:buFont typeface="Wingdings" panose="05000000000000000000" pitchFamily="2" charset="2"/>
              <a:buChar char="§"/>
            </a:pPr>
            <a:r>
              <a:rPr lang="en-US" sz="1800" kern="0" dirty="0"/>
              <a:t>Cyber Extortion Liability</a:t>
            </a:r>
          </a:p>
          <a:p>
            <a:pPr algn="l">
              <a:buClr>
                <a:srgbClr val="C8102E"/>
              </a:buClr>
              <a:buSzPct val="100000"/>
              <a:buFont typeface="Wingdings" panose="05000000000000000000" pitchFamily="2" charset="2"/>
              <a:buChar char="§"/>
            </a:pPr>
            <a:endParaRPr lang="en-US" sz="1800" kern="0" dirty="0"/>
          </a:p>
          <a:p>
            <a:pPr algn="l">
              <a:buClr>
                <a:srgbClr val="C8102E"/>
              </a:buClr>
              <a:buSzPct val="100000"/>
              <a:buFont typeface="Wingdings" panose="05000000000000000000" pitchFamily="2" charset="2"/>
              <a:buChar char="§"/>
            </a:pPr>
            <a:r>
              <a:rPr lang="en-US" sz="1800" kern="0" dirty="0"/>
              <a:t>First Party Data Asset Liability</a:t>
            </a:r>
          </a:p>
          <a:p>
            <a:pPr algn="l">
              <a:buClr>
                <a:srgbClr val="C8102E"/>
              </a:buClr>
              <a:buSzPct val="100000"/>
              <a:buFont typeface="Wingdings" panose="05000000000000000000" pitchFamily="2" charset="2"/>
              <a:buChar char="§"/>
            </a:pPr>
            <a:endParaRPr lang="en-US" sz="1800" kern="0" dirty="0"/>
          </a:p>
          <a:p>
            <a:pPr algn="l">
              <a:buClr>
                <a:srgbClr val="C8102E"/>
              </a:buClr>
              <a:buSzPct val="100000"/>
              <a:buFont typeface="Wingdings" panose="05000000000000000000" pitchFamily="2" charset="2"/>
              <a:buChar char="§"/>
            </a:pPr>
            <a:r>
              <a:rPr lang="en-US" sz="1800" kern="0" dirty="0"/>
              <a:t>First Party Network Business Interruption</a:t>
            </a:r>
          </a:p>
          <a:p>
            <a:pPr algn="l">
              <a:buClr>
                <a:srgbClr val="C8102E"/>
              </a:buClr>
              <a:buSzPct val="100000"/>
              <a:buFont typeface="Wingdings" panose="05000000000000000000" pitchFamily="2" charset="2"/>
              <a:buChar char="§"/>
            </a:pPr>
            <a:endParaRPr lang="en-US" sz="1800" kern="0" dirty="0"/>
          </a:p>
          <a:p>
            <a:pPr algn="l">
              <a:buClr>
                <a:srgbClr val="C8102E"/>
              </a:buClr>
              <a:buSzPct val="100000"/>
              <a:buFont typeface="Wingdings" panose="05000000000000000000" pitchFamily="2" charset="2"/>
              <a:buChar char="§"/>
            </a:pPr>
            <a:r>
              <a:rPr lang="en-US" sz="1800" kern="0" dirty="0"/>
              <a:t>Website Media Liability</a:t>
            </a:r>
          </a:p>
          <a:p>
            <a:pPr algn="l">
              <a:buClr>
                <a:srgbClr val="C8102E"/>
              </a:buClr>
              <a:buSzPct val="100000"/>
              <a:buFont typeface="Wingdings" panose="05000000000000000000" pitchFamily="2" charset="2"/>
              <a:buChar char="§"/>
            </a:pPr>
            <a:endParaRPr lang="en-US" sz="1800" kern="0" dirty="0"/>
          </a:p>
          <a:p>
            <a:pPr algn="l">
              <a:buClr>
                <a:srgbClr val="C8102E"/>
              </a:buClr>
              <a:buSzPct val="100000"/>
              <a:buFont typeface="Wingdings" panose="05000000000000000000" pitchFamily="2" charset="2"/>
              <a:buChar char="§"/>
            </a:pPr>
            <a:r>
              <a:rPr lang="en-US" sz="1800" kern="0" dirty="0"/>
              <a:t>Regulatory Defense &amp; Penalties</a:t>
            </a:r>
          </a:p>
          <a:p>
            <a:pPr>
              <a:buClr>
                <a:schemeClr val="tx2"/>
              </a:buClr>
              <a:buSzPct val="100000"/>
              <a:buFont typeface="Wingdings 2" panose="05020102010507070707" pitchFamily="18" charset="2"/>
              <a:buChar char=""/>
            </a:pPr>
            <a:endParaRPr lang="en-US" sz="2400" kern="0" dirty="0">
              <a:solidFill>
                <a:schemeClr val="tx2"/>
              </a:solidFill>
            </a:endParaRPr>
          </a:p>
        </p:txBody>
      </p:sp>
      <p:sp>
        <p:nvSpPr>
          <p:cNvPr id="8" name="Title 7">
            <a:extLst>
              <a:ext uri="{FF2B5EF4-FFF2-40B4-BE49-F238E27FC236}">
                <a16:creationId xmlns:a16="http://schemas.microsoft.com/office/drawing/2014/main" id="{7E6063A0-675F-E7ED-97E3-89E765675903}"/>
              </a:ext>
            </a:extLst>
          </p:cNvPr>
          <p:cNvSpPr>
            <a:spLocks noGrp="1"/>
          </p:cNvSpPr>
          <p:nvPr>
            <p:ph type="title"/>
          </p:nvPr>
        </p:nvSpPr>
        <p:spPr>
          <a:xfrm>
            <a:off x="735742" y="872204"/>
            <a:ext cx="3761509" cy="1449628"/>
          </a:xfrm>
        </p:spPr>
        <p:txBody>
          <a:bodyPr/>
          <a:lstStyle/>
          <a:p>
            <a:r>
              <a:rPr lang="en-US" dirty="0"/>
              <a:t>Technology Risks</a:t>
            </a:r>
            <a:br>
              <a:rPr lang="en-US" dirty="0"/>
            </a:br>
            <a:r>
              <a:rPr lang="en-US" sz="1800" b="0" dirty="0">
                <a:solidFill>
                  <a:schemeClr val="accent2">
                    <a:lumMod val="25000"/>
                  </a:schemeClr>
                </a:solidFill>
                <a:effectLst/>
              </a:rPr>
              <a:t>The changing landscape</a:t>
            </a:r>
          </a:p>
        </p:txBody>
      </p:sp>
      <p:pic>
        <p:nvPicPr>
          <p:cNvPr id="9" name="Picture 8">
            <a:extLst>
              <a:ext uri="{FF2B5EF4-FFF2-40B4-BE49-F238E27FC236}">
                <a16:creationId xmlns:a16="http://schemas.microsoft.com/office/drawing/2014/main" id="{DA0D3A89-6371-286F-7A7C-118C6213804A}"/>
              </a:ext>
            </a:extLst>
          </p:cNvPr>
          <p:cNvPicPr>
            <a:picLocks noChangeAspect="1"/>
          </p:cNvPicPr>
          <p:nvPr/>
        </p:nvPicPr>
        <p:blipFill>
          <a:blip r:embed="rId3"/>
          <a:stretch>
            <a:fillRect/>
          </a:stretch>
        </p:blipFill>
        <p:spPr>
          <a:xfrm>
            <a:off x="1032163" y="2776678"/>
            <a:ext cx="2438400" cy="2438400"/>
          </a:xfrm>
          <a:prstGeom prst="rect">
            <a:avLst/>
          </a:prstGeom>
        </p:spPr>
      </p:pic>
      <p:sp>
        <p:nvSpPr>
          <p:cNvPr id="12" name="Slide Number Placeholder 11">
            <a:extLst>
              <a:ext uri="{FF2B5EF4-FFF2-40B4-BE49-F238E27FC236}">
                <a16:creationId xmlns:a16="http://schemas.microsoft.com/office/drawing/2014/main" id="{05F11E27-5AF9-CA15-A178-0617A135DCE2}"/>
              </a:ext>
            </a:extLst>
          </p:cNvPr>
          <p:cNvSpPr>
            <a:spLocks noGrp="1"/>
          </p:cNvSpPr>
          <p:nvPr>
            <p:ph type="sldNum" sz="quarter" idx="12"/>
          </p:nvPr>
        </p:nvSpPr>
        <p:spPr/>
        <p:txBody>
          <a:bodyPr/>
          <a:lstStyle/>
          <a:p>
            <a:fld id="{856525B1-14D3-4043-96C3-3E66F944D188}" type="slidenum">
              <a:rPr lang="en-US" smtClean="0"/>
              <a:t>37</a:t>
            </a:fld>
            <a:endParaRPr lang="en-US" dirty="0"/>
          </a:p>
        </p:txBody>
      </p:sp>
    </p:spTree>
    <p:custDataLst>
      <p:tags r:id="rId1"/>
    </p:custDataLst>
    <p:extLst>
      <p:ext uri="{BB962C8B-B14F-4D97-AF65-F5344CB8AC3E}">
        <p14:creationId xmlns:p14="http://schemas.microsoft.com/office/powerpoint/2010/main" val="1114122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872205"/>
            <a:ext cx="10577472" cy="563410"/>
          </a:xfrm>
        </p:spPr>
        <p:txBody>
          <a:bodyPr>
            <a:noAutofit/>
          </a:bodyPr>
          <a:lstStyle/>
          <a:p>
            <a:r>
              <a:rPr lang="en-US" dirty="0">
                <a:latin typeface="+mn-lt"/>
              </a:rPr>
              <a:t>Cyber Liability Coverages</a:t>
            </a:r>
          </a:p>
        </p:txBody>
      </p:sp>
      <p:sp>
        <p:nvSpPr>
          <p:cNvPr id="4" name="Slide Number Placeholder 5"/>
          <p:cNvSpPr txBox="1">
            <a:spLocks/>
          </p:cNvSpPr>
          <p:nvPr/>
        </p:nvSpPr>
        <p:spPr>
          <a:xfrm>
            <a:off x="10363200" y="6629400"/>
            <a:ext cx="304800" cy="228600"/>
          </a:xfrm>
          <a:prstGeom prst="rect">
            <a:avLst/>
          </a:prstGeom>
        </p:spPr>
        <p:txBody>
          <a:bodyPr/>
          <a:lstStyle>
            <a:defPPr>
              <a:defRPr lang="en-US"/>
            </a:defPPr>
            <a:lvl1pPr marL="0" algn="l"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i="1" dirty="0">
                <a:latin typeface="+mn-lt"/>
              </a:rPr>
              <a:t>0</a:t>
            </a:r>
            <a:fld id="{3F1A7678-E18C-4334-B393-38D0D68329B8}" type="slidenum">
              <a:rPr lang="en-US" sz="800" i="1">
                <a:latin typeface="+mn-lt"/>
              </a:rPr>
              <a:pPr algn="r"/>
              <a:t>38</a:t>
            </a:fld>
            <a:endParaRPr lang="en-US" sz="800" i="1" dirty="0">
              <a:latin typeface="+mn-lt"/>
            </a:endParaRPr>
          </a:p>
        </p:txBody>
      </p:sp>
      <p:grpSp>
        <p:nvGrpSpPr>
          <p:cNvPr id="3" name="Group 2">
            <a:extLst>
              <a:ext uri="{FF2B5EF4-FFF2-40B4-BE49-F238E27FC236}">
                <a16:creationId xmlns:a16="http://schemas.microsoft.com/office/drawing/2014/main" id="{6C94F408-73BF-7C83-413C-A70E5F0239AC}"/>
              </a:ext>
            </a:extLst>
          </p:cNvPr>
          <p:cNvGrpSpPr/>
          <p:nvPr/>
        </p:nvGrpSpPr>
        <p:grpSpPr>
          <a:xfrm>
            <a:off x="887952" y="1552238"/>
            <a:ext cx="10416095" cy="4433777"/>
            <a:chOff x="936400" y="1534985"/>
            <a:chExt cx="10416095" cy="4433777"/>
          </a:xfrm>
        </p:grpSpPr>
        <p:sp>
          <p:nvSpPr>
            <p:cNvPr id="5" name="Freeform: Shape 4">
              <a:extLst>
                <a:ext uri="{FF2B5EF4-FFF2-40B4-BE49-F238E27FC236}">
                  <a16:creationId xmlns:a16="http://schemas.microsoft.com/office/drawing/2014/main" id="{CA63AB1E-A443-4CA1-2930-B0003F235408}"/>
                </a:ext>
              </a:extLst>
            </p:cNvPr>
            <p:cNvSpPr/>
            <p:nvPr/>
          </p:nvSpPr>
          <p:spPr>
            <a:xfrm>
              <a:off x="936400" y="1534985"/>
              <a:ext cx="2533910" cy="4433777"/>
            </a:xfrm>
            <a:custGeom>
              <a:avLst/>
              <a:gdLst>
                <a:gd name="connsiteX0" fmla="*/ 0 w 2533910"/>
                <a:gd name="connsiteY0" fmla="*/ 253391 h 4433777"/>
                <a:gd name="connsiteX1" fmla="*/ 253391 w 2533910"/>
                <a:gd name="connsiteY1" fmla="*/ 0 h 4433777"/>
                <a:gd name="connsiteX2" fmla="*/ 2280519 w 2533910"/>
                <a:gd name="connsiteY2" fmla="*/ 0 h 4433777"/>
                <a:gd name="connsiteX3" fmla="*/ 2533910 w 2533910"/>
                <a:gd name="connsiteY3" fmla="*/ 253391 h 4433777"/>
                <a:gd name="connsiteX4" fmla="*/ 2533910 w 2533910"/>
                <a:gd name="connsiteY4" fmla="*/ 4180386 h 4433777"/>
                <a:gd name="connsiteX5" fmla="*/ 2280519 w 2533910"/>
                <a:gd name="connsiteY5" fmla="*/ 4433777 h 4433777"/>
                <a:gd name="connsiteX6" fmla="*/ 253391 w 2533910"/>
                <a:gd name="connsiteY6" fmla="*/ 4433777 h 4433777"/>
                <a:gd name="connsiteX7" fmla="*/ 0 w 2533910"/>
                <a:gd name="connsiteY7" fmla="*/ 4180386 h 4433777"/>
                <a:gd name="connsiteX8" fmla="*/ 0 w 2533910"/>
                <a:gd name="connsiteY8" fmla="*/ 253391 h 443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910" h="4433777">
                  <a:moveTo>
                    <a:pt x="0" y="253391"/>
                  </a:moveTo>
                  <a:cubicBezTo>
                    <a:pt x="0" y="113447"/>
                    <a:pt x="113447" y="0"/>
                    <a:pt x="253391" y="0"/>
                  </a:cubicBezTo>
                  <a:lnTo>
                    <a:pt x="2280519" y="0"/>
                  </a:lnTo>
                  <a:cubicBezTo>
                    <a:pt x="2420463" y="0"/>
                    <a:pt x="2533910" y="113447"/>
                    <a:pt x="2533910" y="253391"/>
                  </a:cubicBezTo>
                  <a:lnTo>
                    <a:pt x="2533910" y="4180386"/>
                  </a:lnTo>
                  <a:cubicBezTo>
                    <a:pt x="2533910" y="4320330"/>
                    <a:pt x="2420463" y="4433777"/>
                    <a:pt x="2280519" y="4433777"/>
                  </a:cubicBezTo>
                  <a:lnTo>
                    <a:pt x="253391" y="4433777"/>
                  </a:lnTo>
                  <a:cubicBezTo>
                    <a:pt x="113447" y="4433777"/>
                    <a:pt x="0" y="4320330"/>
                    <a:pt x="0" y="4180386"/>
                  </a:cubicBezTo>
                  <a:lnTo>
                    <a:pt x="0" y="253391"/>
                  </a:lnTo>
                  <a:close/>
                </a:path>
              </a:pathLst>
            </a:custGeom>
            <a:solidFill>
              <a:srgbClr val="D9D9D6"/>
            </a:solidFill>
            <a:ln>
              <a:noFill/>
            </a:ln>
            <a:effectLst>
              <a:outerShdw blurRad="44450" dist="27940" dir="5400000" algn="ctr">
                <a:srgbClr val="000000">
                  <a:alpha val="32000"/>
                </a:srgbClr>
              </a:outerShdw>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3195084" numCol="1" spcCol="1270" anchor="ctr" anchorCtr="0">
              <a:noAutofit/>
            </a:bodyPr>
            <a:lstStyle/>
            <a:p>
              <a:pPr marL="0" lvl="0" indent="0" algn="ctr" defTabSz="1066800">
                <a:lnSpc>
                  <a:spcPct val="90000"/>
                </a:lnSpc>
                <a:spcBef>
                  <a:spcPct val="0"/>
                </a:spcBef>
                <a:spcAft>
                  <a:spcPct val="35000"/>
                </a:spcAft>
                <a:buNone/>
              </a:pPr>
              <a:r>
                <a:rPr lang="en-US" sz="2000" b="1" kern="1200" dirty="0">
                  <a:solidFill>
                    <a:schemeClr val="tx1"/>
                  </a:solidFill>
                </a:rPr>
                <a:t>Breach Response</a:t>
              </a:r>
            </a:p>
          </p:txBody>
        </p:sp>
        <p:sp>
          <p:nvSpPr>
            <p:cNvPr id="6" name="Freeform: Shape 5">
              <a:extLst>
                <a:ext uri="{FF2B5EF4-FFF2-40B4-BE49-F238E27FC236}">
                  <a16:creationId xmlns:a16="http://schemas.microsoft.com/office/drawing/2014/main" id="{F6EB2A02-98BD-D305-047E-086D6A0E7D97}"/>
                </a:ext>
              </a:extLst>
            </p:cNvPr>
            <p:cNvSpPr/>
            <p:nvPr/>
          </p:nvSpPr>
          <p:spPr>
            <a:xfrm>
              <a:off x="1106578" y="2819187"/>
              <a:ext cx="2027128" cy="432100"/>
            </a:xfrm>
            <a:custGeom>
              <a:avLst/>
              <a:gdLst>
                <a:gd name="connsiteX0" fmla="*/ 0 w 2027128"/>
                <a:gd name="connsiteY0" fmla="*/ 43210 h 432100"/>
                <a:gd name="connsiteX1" fmla="*/ 43210 w 2027128"/>
                <a:gd name="connsiteY1" fmla="*/ 0 h 432100"/>
                <a:gd name="connsiteX2" fmla="*/ 1983918 w 2027128"/>
                <a:gd name="connsiteY2" fmla="*/ 0 h 432100"/>
                <a:gd name="connsiteX3" fmla="*/ 2027128 w 2027128"/>
                <a:gd name="connsiteY3" fmla="*/ 43210 h 432100"/>
                <a:gd name="connsiteX4" fmla="*/ 2027128 w 2027128"/>
                <a:gd name="connsiteY4" fmla="*/ 388890 h 432100"/>
                <a:gd name="connsiteX5" fmla="*/ 1983918 w 2027128"/>
                <a:gd name="connsiteY5" fmla="*/ 432100 h 432100"/>
                <a:gd name="connsiteX6" fmla="*/ 43210 w 2027128"/>
                <a:gd name="connsiteY6" fmla="*/ 432100 h 432100"/>
                <a:gd name="connsiteX7" fmla="*/ 0 w 2027128"/>
                <a:gd name="connsiteY7" fmla="*/ 388890 h 432100"/>
                <a:gd name="connsiteX8" fmla="*/ 0 w 2027128"/>
                <a:gd name="connsiteY8" fmla="*/ 43210 h 4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432100">
                  <a:moveTo>
                    <a:pt x="0" y="43210"/>
                  </a:moveTo>
                  <a:cubicBezTo>
                    <a:pt x="0" y="19346"/>
                    <a:pt x="19346" y="0"/>
                    <a:pt x="43210" y="0"/>
                  </a:cubicBezTo>
                  <a:lnTo>
                    <a:pt x="1983918" y="0"/>
                  </a:lnTo>
                  <a:cubicBezTo>
                    <a:pt x="2007782" y="0"/>
                    <a:pt x="2027128" y="19346"/>
                    <a:pt x="2027128" y="43210"/>
                  </a:cubicBezTo>
                  <a:lnTo>
                    <a:pt x="2027128" y="388890"/>
                  </a:lnTo>
                  <a:cubicBezTo>
                    <a:pt x="2027128" y="412754"/>
                    <a:pt x="2007782" y="432100"/>
                    <a:pt x="1983918" y="432100"/>
                  </a:cubicBezTo>
                  <a:lnTo>
                    <a:pt x="43210" y="432100"/>
                  </a:lnTo>
                  <a:cubicBezTo>
                    <a:pt x="19346" y="432100"/>
                    <a:pt x="0" y="412754"/>
                    <a:pt x="0" y="388890"/>
                  </a:cubicBezTo>
                  <a:lnTo>
                    <a:pt x="0" y="43210"/>
                  </a:lnTo>
                  <a:close/>
                </a:path>
              </a:pathLst>
            </a:custGeom>
            <a:solidFill>
              <a:srgbClr val="C8102E"/>
            </a:solidFill>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53296" tIns="43136" rIns="53296" bIns="43136" numCol="1" spcCol="1270" anchor="ctr" anchorCtr="0">
              <a:noAutofit/>
            </a:bodyPr>
            <a:lstStyle/>
            <a:p>
              <a:pPr marL="0" lvl="0" indent="0" algn="ctr" defTabSz="711200">
                <a:lnSpc>
                  <a:spcPct val="90000"/>
                </a:lnSpc>
                <a:spcBef>
                  <a:spcPct val="0"/>
                </a:spcBef>
                <a:spcAft>
                  <a:spcPct val="35000"/>
                </a:spcAft>
                <a:buNone/>
              </a:pPr>
              <a:r>
                <a:rPr lang="en-US" sz="1600" kern="1200" dirty="0"/>
                <a:t>Legal Services</a:t>
              </a:r>
            </a:p>
          </p:txBody>
        </p:sp>
        <p:sp>
          <p:nvSpPr>
            <p:cNvPr id="8" name="Freeform: Shape 7">
              <a:extLst>
                <a:ext uri="{FF2B5EF4-FFF2-40B4-BE49-F238E27FC236}">
                  <a16:creationId xmlns:a16="http://schemas.microsoft.com/office/drawing/2014/main" id="{0FA4A3BC-099B-FF59-3CDF-768A92FD37B5}"/>
                </a:ext>
              </a:extLst>
            </p:cNvPr>
            <p:cNvSpPr/>
            <p:nvPr/>
          </p:nvSpPr>
          <p:spPr>
            <a:xfrm>
              <a:off x="1106578" y="3394312"/>
              <a:ext cx="2027128" cy="364140"/>
            </a:xfrm>
            <a:custGeom>
              <a:avLst/>
              <a:gdLst>
                <a:gd name="connsiteX0" fmla="*/ 0 w 2027128"/>
                <a:gd name="connsiteY0" fmla="*/ 36414 h 364140"/>
                <a:gd name="connsiteX1" fmla="*/ 36414 w 2027128"/>
                <a:gd name="connsiteY1" fmla="*/ 0 h 364140"/>
                <a:gd name="connsiteX2" fmla="*/ 1990714 w 2027128"/>
                <a:gd name="connsiteY2" fmla="*/ 0 h 364140"/>
                <a:gd name="connsiteX3" fmla="*/ 2027128 w 2027128"/>
                <a:gd name="connsiteY3" fmla="*/ 36414 h 364140"/>
                <a:gd name="connsiteX4" fmla="*/ 2027128 w 2027128"/>
                <a:gd name="connsiteY4" fmla="*/ 327726 h 364140"/>
                <a:gd name="connsiteX5" fmla="*/ 1990714 w 2027128"/>
                <a:gd name="connsiteY5" fmla="*/ 364140 h 364140"/>
                <a:gd name="connsiteX6" fmla="*/ 36414 w 2027128"/>
                <a:gd name="connsiteY6" fmla="*/ 364140 h 364140"/>
                <a:gd name="connsiteX7" fmla="*/ 0 w 2027128"/>
                <a:gd name="connsiteY7" fmla="*/ 327726 h 364140"/>
                <a:gd name="connsiteX8" fmla="*/ 0 w 2027128"/>
                <a:gd name="connsiteY8" fmla="*/ 36414 h 36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364140">
                  <a:moveTo>
                    <a:pt x="0" y="36414"/>
                  </a:moveTo>
                  <a:cubicBezTo>
                    <a:pt x="0" y="16303"/>
                    <a:pt x="16303" y="0"/>
                    <a:pt x="36414" y="0"/>
                  </a:cubicBezTo>
                  <a:lnTo>
                    <a:pt x="1990714" y="0"/>
                  </a:lnTo>
                  <a:cubicBezTo>
                    <a:pt x="2010825" y="0"/>
                    <a:pt x="2027128" y="16303"/>
                    <a:pt x="2027128" y="36414"/>
                  </a:cubicBezTo>
                  <a:lnTo>
                    <a:pt x="2027128" y="327726"/>
                  </a:lnTo>
                  <a:cubicBezTo>
                    <a:pt x="2027128" y="347837"/>
                    <a:pt x="2010825" y="364140"/>
                    <a:pt x="1990714" y="364140"/>
                  </a:cubicBezTo>
                  <a:lnTo>
                    <a:pt x="36414" y="364140"/>
                  </a:lnTo>
                  <a:cubicBezTo>
                    <a:pt x="16303" y="364140"/>
                    <a:pt x="0" y="347837"/>
                    <a:pt x="0" y="327726"/>
                  </a:cubicBezTo>
                  <a:lnTo>
                    <a:pt x="0" y="36414"/>
                  </a:lnTo>
                  <a:close/>
                </a:path>
              </a:pathLst>
            </a:custGeom>
            <a:solidFill>
              <a:srgbClr val="C8102E"/>
            </a:solidFill>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51305" tIns="41145" rIns="51305" bIns="41145" numCol="1" spcCol="1270" anchor="ctr" anchorCtr="0">
              <a:noAutofit/>
            </a:bodyPr>
            <a:lstStyle/>
            <a:p>
              <a:pPr marL="0" lvl="0" indent="0" algn="ctr" defTabSz="711200">
                <a:lnSpc>
                  <a:spcPct val="90000"/>
                </a:lnSpc>
                <a:spcBef>
                  <a:spcPct val="0"/>
                </a:spcBef>
                <a:spcAft>
                  <a:spcPct val="35000"/>
                </a:spcAft>
                <a:buNone/>
              </a:pPr>
              <a:r>
                <a:rPr lang="en-US" sz="1600" kern="1200" dirty="0"/>
                <a:t>Forensics</a:t>
              </a:r>
            </a:p>
          </p:txBody>
        </p:sp>
        <p:sp>
          <p:nvSpPr>
            <p:cNvPr id="9" name="Freeform: Shape 8">
              <a:extLst>
                <a:ext uri="{FF2B5EF4-FFF2-40B4-BE49-F238E27FC236}">
                  <a16:creationId xmlns:a16="http://schemas.microsoft.com/office/drawing/2014/main" id="{FE937839-C1BF-065C-BECD-012799A290F4}"/>
                </a:ext>
              </a:extLst>
            </p:cNvPr>
            <p:cNvSpPr/>
            <p:nvPr/>
          </p:nvSpPr>
          <p:spPr>
            <a:xfrm>
              <a:off x="1106578" y="3894899"/>
              <a:ext cx="2027128" cy="385506"/>
            </a:xfrm>
            <a:custGeom>
              <a:avLst/>
              <a:gdLst>
                <a:gd name="connsiteX0" fmla="*/ 0 w 2027128"/>
                <a:gd name="connsiteY0" fmla="*/ 38551 h 385506"/>
                <a:gd name="connsiteX1" fmla="*/ 38551 w 2027128"/>
                <a:gd name="connsiteY1" fmla="*/ 0 h 385506"/>
                <a:gd name="connsiteX2" fmla="*/ 1988577 w 2027128"/>
                <a:gd name="connsiteY2" fmla="*/ 0 h 385506"/>
                <a:gd name="connsiteX3" fmla="*/ 2027128 w 2027128"/>
                <a:gd name="connsiteY3" fmla="*/ 38551 h 385506"/>
                <a:gd name="connsiteX4" fmla="*/ 2027128 w 2027128"/>
                <a:gd name="connsiteY4" fmla="*/ 346955 h 385506"/>
                <a:gd name="connsiteX5" fmla="*/ 1988577 w 2027128"/>
                <a:gd name="connsiteY5" fmla="*/ 385506 h 385506"/>
                <a:gd name="connsiteX6" fmla="*/ 38551 w 2027128"/>
                <a:gd name="connsiteY6" fmla="*/ 385506 h 385506"/>
                <a:gd name="connsiteX7" fmla="*/ 0 w 2027128"/>
                <a:gd name="connsiteY7" fmla="*/ 346955 h 385506"/>
                <a:gd name="connsiteX8" fmla="*/ 0 w 2027128"/>
                <a:gd name="connsiteY8" fmla="*/ 38551 h 38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385506">
                  <a:moveTo>
                    <a:pt x="0" y="38551"/>
                  </a:moveTo>
                  <a:cubicBezTo>
                    <a:pt x="0" y="17260"/>
                    <a:pt x="17260" y="0"/>
                    <a:pt x="38551" y="0"/>
                  </a:cubicBezTo>
                  <a:lnTo>
                    <a:pt x="1988577" y="0"/>
                  </a:lnTo>
                  <a:cubicBezTo>
                    <a:pt x="2009868" y="0"/>
                    <a:pt x="2027128" y="17260"/>
                    <a:pt x="2027128" y="38551"/>
                  </a:cubicBezTo>
                  <a:lnTo>
                    <a:pt x="2027128" y="346955"/>
                  </a:lnTo>
                  <a:cubicBezTo>
                    <a:pt x="2027128" y="368246"/>
                    <a:pt x="2009868" y="385506"/>
                    <a:pt x="1988577" y="385506"/>
                  </a:cubicBezTo>
                  <a:lnTo>
                    <a:pt x="38551" y="385506"/>
                  </a:lnTo>
                  <a:cubicBezTo>
                    <a:pt x="17260" y="385506"/>
                    <a:pt x="0" y="368246"/>
                    <a:pt x="0" y="346955"/>
                  </a:cubicBezTo>
                  <a:lnTo>
                    <a:pt x="0" y="38551"/>
                  </a:lnTo>
                  <a:close/>
                </a:path>
              </a:pathLst>
            </a:custGeom>
            <a:solidFill>
              <a:srgbClr val="C8102E"/>
            </a:solidFill>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51931" tIns="41771" rIns="51931" bIns="41771" numCol="1" spcCol="1270" anchor="ctr" anchorCtr="0">
              <a:noAutofit/>
            </a:bodyPr>
            <a:lstStyle/>
            <a:p>
              <a:pPr marL="0" lvl="0" indent="0" algn="ctr" defTabSz="711200">
                <a:lnSpc>
                  <a:spcPct val="90000"/>
                </a:lnSpc>
                <a:spcBef>
                  <a:spcPct val="0"/>
                </a:spcBef>
                <a:spcAft>
                  <a:spcPct val="35000"/>
                </a:spcAft>
                <a:buNone/>
              </a:pPr>
              <a:r>
                <a:rPr lang="en-US" sz="1600" kern="1200" dirty="0"/>
                <a:t>Notification</a:t>
              </a:r>
            </a:p>
          </p:txBody>
        </p:sp>
        <p:sp>
          <p:nvSpPr>
            <p:cNvPr id="10" name="Freeform: Shape 9">
              <a:extLst>
                <a:ext uri="{FF2B5EF4-FFF2-40B4-BE49-F238E27FC236}">
                  <a16:creationId xmlns:a16="http://schemas.microsoft.com/office/drawing/2014/main" id="{9065E7E2-D184-6A7B-0F1B-5EF9729689CF}"/>
                </a:ext>
              </a:extLst>
            </p:cNvPr>
            <p:cNvSpPr/>
            <p:nvPr/>
          </p:nvSpPr>
          <p:spPr>
            <a:xfrm>
              <a:off x="1106578" y="4431040"/>
              <a:ext cx="2027128" cy="471162"/>
            </a:xfrm>
            <a:custGeom>
              <a:avLst/>
              <a:gdLst>
                <a:gd name="connsiteX0" fmla="*/ 0 w 2027128"/>
                <a:gd name="connsiteY0" fmla="*/ 47116 h 471162"/>
                <a:gd name="connsiteX1" fmla="*/ 47116 w 2027128"/>
                <a:gd name="connsiteY1" fmla="*/ 0 h 471162"/>
                <a:gd name="connsiteX2" fmla="*/ 1980012 w 2027128"/>
                <a:gd name="connsiteY2" fmla="*/ 0 h 471162"/>
                <a:gd name="connsiteX3" fmla="*/ 2027128 w 2027128"/>
                <a:gd name="connsiteY3" fmla="*/ 47116 h 471162"/>
                <a:gd name="connsiteX4" fmla="*/ 2027128 w 2027128"/>
                <a:gd name="connsiteY4" fmla="*/ 424046 h 471162"/>
                <a:gd name="connsiteX5" fmla="*/ 1980012 w 2027128"/>
                <a:gd name="connsiteY5" fmla="*/ 471162 h 471162"/>
                <a:gd name="connsiteX6" fmla="*/ 47116 w 2027128"/>
                <a:gd name="connsiteY6" fmla="*/ 471162 h 471162"/>
                <a:gd name="connsiteX7" fmla="*/ 0 w 2027128"/>
                <a:gd name="connsiteY7" fmla="*/ 424046 h 471162"/>
                <a:gd name="connsiteX8" fmla="*/ 0 w 2027128"/>
                <a:gd name="connsiteY8" fmla="*/ 47116 h 4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471162">
                  <a:moveTo>
                    <a:pt x="0" y="47116"/>
                  </a:moveTo>
                  <a:cubicBezTo>
                    <a:pt x="0" y="21095"/>
                    <a:pt x="21095" y="0"/>
                    <a:pt x="47116" y="0"/>
                  </a:cubicBezTo>
                  <a:lnTo>
                    <a:pt x="1980012" y="0"/>
                  </a:lnTo>
                  <a:cubicBezTo>
                    <a:pt x="2006033" y="0"/>
                    <a:pt x="2027128" y="21095"/>
                    <a:pt x="2027128" y="47116"/>
                  </a:cubicBezTo>
                  <a:lnTo>
                    <a:pt x="2027128" y="424046"/>
                  </a:lnTo>
                  <a:cubicBezTo>
                    <a:pt x="2027128" y="450067"/>
                    <a:pt x="2006033" y="471162"/>
                    <a:pt x="1980012" y="471162"/>
                  </a:cubicBezTo>
                  <a:lnTo>
                    <a:pt x="47116" y="471162"/>
                  </a:lnTo>
                  <a:cubicBezTo>
                    <a:pt x="21095" y="471162"/>
                    <a:pt x="0" y="450067"/>
                    <a:pt x="0" y="424046"/>
                  </a:cubicBezTo>
                  <a:lnTo>
                    <a:pt x="0" y="47116"/>
                  </a:lnTo>
                  <a:close/>
                </a:path>
              </a:pathLst>
            </a:custGeom>
            <a:solidFill>
              <a:srgbClr val="C8102E"/>
            </a:solidFill>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54440" tIns="44280" rIns="54440" bIns="44280" numCol="1" spcCol="1270" anchor="ctr" anchorCtr="0">
              <a:noAutofit/>
            </a:bodyPr>
            <a:lstStyle/>
            <a:p>
              <a:pPr marL="0" lvl="0" indent="0" algn="ctr" defTabSz="711200">
                <a:lnSpc>
                  <a:spcPct val="90000"/>
                </a:lnSpc>
                <a:spcBef>
                  <a:spcPct val="0"/>
                </a:spcBef>
                <a:spcAft>
                  <a:spcPct val="35000"/>
                </a:spcAft>
                <a:buNone/>
              </a:pPr>
              <a:r>
                <a:rPr lang="en-US" sz="1600" kern="1200" dirty="0"/>
                <a:t>Credit Monitoring</a:t>
              </a:r>
            </a:p>
          </p:txBody>
        </p:sp>
        <p:sp>
          <p:nvSpPr>
            <p:cNvPr id="11" name="Freeform: Shape 10">
              <a:extLst>
                <a:ext uri="{FF2B5EF4-FFF2-40B4-BE49-F238E27FC236}">
                  <a16:creationId xmlns:a16="http://schemas.microsoft.com/office/drawing/2014/main" id="{36B27A05-EEFF-E6D8-D605-F06F24E42876}"/>
                </a:ext>
              </a:extLst>
            </p:cNvPr>
            <p:cNvSpPr/>
            <p:nvPr/>
          </p:nvSpPr>
          <p:spPr>
            <a:xfrm>
              <a:off x="1106578" y="5030848"/>
              <a:ext cx="2027128" cy="758483"/>
            </a:xfrm>
            <a:custGeom>
              <a:avLst/>
              <a:gdLst>
                <a:gd name="connsiteX0" fmla="*/ 0 w 2027128"/>
                <a:gd name="connsiteY0" fmla="*/ 75848 h 758483"/>
                <a:gd name="connsiteX1" fmla="*/ 75848 w 2027128"/>
                <a:gd name="connsiteY1" fmla="*/ 0 h 758483"/>
                <a:gd name="connsiteX2" fmla="*/ 1951280 w 2027128"/>
                <a:gd name="connsiteY2" fmla="*/ 0 h 758483"/>
                <a:gd name="connsiteX3" fmla="*/ 2027128 w 2027128"/>
                <a:gd name="connsiteY3" fmla="*/ 75848 h 758483"/>
                <a:gd name="connsiteX4" fmla="*/ 2027128 w 2027128"/>
                <a:gd name="connsiteY4" fmla="*/ 682635 h 758483"/>
                <a:gd name="connsiteX5" fmla="*/ 1951280 w 2027128"/>
                <a:gd name="connsiteY5" fmla="*/ 758483 h 758483"/>
                <a:gd name="connsiteX6" fmla="*/ 75848 w 2027128"/>
                <a:gd name="connsiteY6" fmla="*/ 758483 h 758483"/>
                <a:gd name="connsiteX7" fmla="*/ 0 w 2027128"/>
                <a:gd name="connsiteY7" fmla="*/ 682635 h 758483"/>
                <a:gd name="connsiteX8" fmla="*/ 0 w 2027128"/>
                <a:gd name="connsiteY8" fmla="*/ 75848 h 75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758483">
                  <a:moveTo>
                    <a:pt x="0" y="75848"/>
                  </a:moveTo>
                  <a:cubicBezTo>
                    <a:pt x="0" y="33958"/>
                    <a:pt x="33958" y="0"/>
                    <a:pt x="75848" y="0"/>
                  </a:cubicBezTo>
                  <a:lnTo>
                    <a:pt x="1951280" y="0"/>
                  </a:lnTo>
                  <a:cubicBezTo>
                    <a:pt x="1993170" y="0"/>
                    <a:pt x="2027128" y="33958"/>
                    <a:pt x="2027128" y="75848"/>
                  </a:cubicBezTo>
                  <a:lnTo>
                    <a:pt x="2027128" y="682635"/>
                  </a:lnTo>
                  <a:cubicBezTo>
                    <a:pt x="2027128" y="724525"/>
                    <a:pt x="1993170" y="758483"/>
                    <a:pt x="1951280" y="758483"/>
                  </a:cubicBezTo>
                  <a:lnTo>
                    <a:pt x="75848" y="758483"/>
                  </a:lnTo>
                  <a:cubicBezTo>
                    <a:pt x="33958" y="758483"/>
                    <a:pt x="0" y="724525"/>
                    <a:pt x="0" y="682635"/>
                  </a:cubicBezTo>
                  <a:lnTo>
                    <a:pt x="0" y="75848"/>
                  </a:lnTo>
                  <a:close/>
                </a:path>
              </a:pathLst>
            </a:custGeom>
            <a:solidFill>
              <a:srgbClr val="C8102E"/>
            </a:solidFill>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62855" tIns="52695" rIns="62855" bIns="52695" numCol="1" spcCol="1270" anchor="ctr" anchorCtr="0">
              <a:noAutofit/>
            </a:bodyPr>
            <a:lstStyle/>
            <a:p>
              <a:pPr marL="0" lvl="0" indent="0" algn="ctr" defTabSz="711200">
                <a:lnSpc>
                  <a:spcPct val="90000"/>
                </a:lnSpc>
                <a:spcBef>
                  <a:spcPct val="0"/>
                </a:spcBef>
                <a:spcAft>
                  <a:spcPct val="35000"/>
                </a:spcAft>
                <a:buNone/>
              </a:pPr>
              <a:r>
                <a:rPr lang="en-US" sz="1600" kern="1200" dirty="0"/>
                <a:t>Public Relations/Crisis Management</a:t>
              </a:r>
            </a:p>
          </p:txBody>
        </p:sp>
        <p:sp>
          <p:nvSpPr>
            <p:cNvPr id="12" name="Freeform: Shape 11">
              <a:extLst>
                <a:ext uri="{FF2B5EF4-FFF2-40B4-BE49-F238E27FC236}">
                  <a16:creationId xmlns:a16="http://schemas.microsoft.com/office/drawing/2014/main" id="{4C71D69C-645C-C702-F23B-2ACC5636FCCA}"/>
                </a:ext>
              </a:extLst>
            </p:cNvPr>
            <p:cNvSpPr/>
            <p:nvPr/>
          </p:nvSpPr>
          <p:spPr>
            <a:xfrm>
              <a:off x="3640488" y="1534985"/>
              <a:ext cx="2258880" cy="4433777"/>
            </a:xfrm>
            <a:custGeom>
              <a:avLst/>
              <a:gdLst>
                <a:gd name="connsiteX0" fmla="*/ 0 w 2341130"/>
                <a:gd name="connsiteY0" fmla="*/ 234113 h 4433777"/>
                <a:gd name="connsiteX1" fmla="*/ 234113 w 2341130"/>
                <a:gd name="connsiteY1" fmla="*/ 0 h 4433777"/>
                <a:gd name="connsiteX2" fmla="*/ 2107017 w 2341130"/>
                <a:gd name="connsiteY2" fmla="*/ 0 h 4433777"/>
                <a:gd name="connsiteX3" fmla="*/ 2341130 w 2341130"/>
                <a:gd name="connsiteY3" fmla="*/ 234113 h 4433777"/>
                <a:gd name="connsiteX4" fmla="*/ 2341130 w 2341130"/>
                <a:gd name="connsiteY4" fmla="*/ 4199664 h 4433777"/>
                <a:gd name="connsiteX5" fmla="*/ 2107017 w 2341130"/>
                <a:gd name="connsiteY5" fmla="*/ 4433777 h 4433777"/>
                <a:gd name="connsiteX6" fmla="*/ 234113 w 2341130"/>
                <a:gd name="connsiteY6" fmla="*/ 4433777 h 4433777"/>
                <a:gd name="connsiteX7" fmla="*/ 0 w 2341130"/>
                <a:gd name="connsiteY7" fmla="*/ 4199664 h 4433777"/>
                <a:gd name="connsiteX8" fmla="*/ 0 w 2341130"/>
                <a:gd name="connsiteY8" fmla="*/ 234113 h 443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1130" h="4433777">
                  <a:moveTo>
                    <a:pt x="0" y="234113"/>
                  </a:moveTo>
                  <a:cubicBezTo>
                    <a:pt x="0" y="104816"/>
                    <a:pt x="104816" y="0"/>
                    <a:pt x="234113" y="0"/>
                  </a:cubicBezTo>
                  <a:lnTo>
                    <a:pt x="2107017" y="0"/>
                  </a:lnTo>
                  <a:cubicBezTo>
                    <a:pt x="2236314" y="0"/>
                    <a:pt x="2341130" y="104816"/>
                    <a:pt x="2341130" y="234113"/>
                  </a:cubicBezTo>
                  <a:lnTo>
                    <a:pt x="2341130" y="4199664"/>
                  </a:lnTo>
                  <a:cubicBezTo>
                    <a:pt x="2341130" y="4328961"/>
                    <a:pt x="2236314" y="4433777"/>
                    <a:pt x="2107017" y="4433777"/>
                  </a:cubicBezTo>
                  <a:lnTo>
                    <a:pt x="234113" y="4433777"/>
                  </a:lnTo>
                  <a:cubicBezTo>
                    <a:pt x="104816" y="4433777"/>
                    <a:pt x="0" y="4328961"/>
                    <a:pt x="0" y="4199664"/>
                  </a:cubicBezTo>
                  <a:lnTo>
                    <a:pt x="0" y="234113"/>
                  </a:lnTo>
                  <a:close/>
                </a:path>
              </a:pathLst>
            </a:custGeom>
            <a:solidFill>
              <a:srgbClr val="D9D9D6"/>
            </a:solidFill>
            <a:ln>
              <a:noFill/>
            </a:ln>
            <a:effectLst>
              <a:outerShdw blurRad="44450" dist="27940" dir="5400000" algn="ctr">
                <a:srgbClr val="000000">
                  <a:alpha val="32000"/>
                </a:srgbClr>
              </a:outerShdw>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3195084" numCol="1" spcCol="1270" anchor="ctr" anchorCtr="0">
              <a:noAutofit/>
            </a:bodyPr>
            <a:lstStyle/>
            <a:p>
              <a:pPr marL="0" lvl="0" indent="0" algn="ctr" defTabSz="1066800">
                <a:lnSpc>
                  <a:spcPct val="90000"/>
                </a:lnSpc>
                <a:spcBef>
                  <a:spcPct val="0"/>
                </a:spcBef>
                <a:spcAft>
                  <a:spcPct val="35000"/>
                </a:spcAft>
                <a:buNone/>
              </a:pPr>
              <a:r>
                <a:rPr lang="en-US" sz="2000" b="1" kern="1200" dirty="0">
                  <a:solidFill>
                    <a:schemeClr val="tx1"/>
                  </a:solidFill>
                </a:rPr>
                <a:t>First-Party</a:t>
              </a:r>
            </a:p>
          </p:txBody>
        </p:sp>
        <p:sp>
          <p:nvSpPr>
            <p:cNvPr id="13" name="Freeform: Shape 12">
              <a:extLst>
                <a:ext uri="{FF2B5EF4-FFF2-40B4-BE49-F238E27FC236}">
                  <a16:creationId xmlns:a16="http://schemas.microsoft.com/office/drawing/2014/main" id="{3EDD3A8B-6613-0ADE-D230-8607A65EB2EC}"/>
                </a:ext>
              </a:extLst>
            </p:cNvPr>
            <p:cNvSpPr/>
            <p:nvPr/>
          </p:nvSpPr>
          <p:spPr>
            <a:xfrm>
              <a:off x="3775779" y="3368760"/>
              <a:ext cx="2027128" cy="375232"/>
            </a:xfrm>
            <a:custGeom>
              <a:avLst/>
              <a:gdLst>
                <a:gd name="connsiteX0" fmla="*/ 0 w 2027128"/>
                <a:gd name="connsiteY0" fmla="*/ 37523 h 375232"/>
                <a:gd name="connsiteX1" fmla="*/ 37523 w 2027128"/>
                <a:gd name="connsiteY1" fmla="*/ 0 h 375232"/>
                <a:gd name="connsiteX2" fmla="*/ 1989605 w 2027128"/>
                <a:gd name="connsiteY2" fmla="*/ 0 h 375232"/>
                <a:gd name="connsiteX3" fmla="*/ 2027128 w 2027128"/>
                <a:gd name="connsiteY3" fmla="*/ 37523 h 375232"/>
                <a:gd name="connsiteX4" fmla="*/ 2027128 w 2027128"/>
                <a:gd name="connsiteY4" fmla="*/ 337709 h 375232"/>
                <a:gd name="connsiteX5" fmla="*/ 1989605 w 2027128"/>
                <a:gd name="connsiteY5" fmla="*/ 375232 h 375232"/>
                <a:gd name="connsiteX6" fmla="*/ 37523 w 2027128"/>
                <a:gd name="connsiteY6" fmla="*/ 375232 h 375232"/>
                <a:gd name="connsiteX7" fmla="*/ 0 w 2027128"/>
                <a:gd name="connsiteY7" fmla="*/ 337709 h 375232"/>
                <a:gd name="connsiteX8" fmla="*/ 0 w 2027128"/>
                <a:gd name="connsiteY8" fmla="*/ 37523 h 37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375232">
                  <a:moveTo>
                    <a:pt x="0" y="37523"/>
                  </a:moveTo>
                  <a:cubicBezTo>
                    <a:pt x="0" y="16800"/>
                    <a:pt x="16800" y="0"/>
                    <a:pt x="37523" y="0"/>
                  </a:cubicBezTo>
                  <a:lnTo>
                    <a:pt x="1989605" y="0"/>
                  </a:lnTo>
                  <a:cubicBezTo>
                    <a:pt x="2010328" y="0"/>
                    <a:pt x="2027128" y="16800"/>
                    <a:pt x="2027128" y="37523"/>
                  </a:cubicBezTo>
                  <a:lnTo>
                    <a:pt x="2027128" y="337709"/>
                  </a:lnTo>
                  <a:cubicBezTo>
                    <a:pt x="2027128" y="358432"/>
                    <a:pt x="2010328" y="375232"/>
                    <a:pt x="1989605" y="375232"/>
                  </a:cubicBezTo>
                  <a:lnTo>
                    <a:pt x="37523" y="375232"/>
                  </a:lnTo>
                  <a:cubicBezTo>
                    <a:pt x="16800" y="375232"/>
                    <a:pt x="0" y="358432"/>
                    <a:pt x="0" y="337709"/>
                  </a:cubicBezTo>
                  <a:lnTo>
                    <a:pt x="0" y="37523"/>
                  </a:lnTo>
                  <a:close/>
                </a:path>
              </a:pathLst>
            </a:custGeom>
            <a:solidFill>
              <a:srgbClr val="003865"/>
            </a:solidFill>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46550" tIns="37660" rIns="46550" bIns="37660" numCol="1" spcCol="1270" anchor="ctr" anchorCtr="0">
              <a:noAutofit/>
            </a:bodyPr>
            <a:lstStyle/>
            <a:p>
              <a:pPr marL="0" lvl="0" indent="0" algn="ctr" defTabSz="622300">
                <a:lnSpc>
                  <a:spcPct val="90000"/>
                </a:lnSpc>
                <a:spcBef>
                  <a:spcPct val="0"/>
                </a:spcBef>
                <a:spcAft>
                  <a:spcPct val="35000"/>
                </a:spcAft>
                <a:buNone/>
              </a:pPr>
              <a:r>
                <a:rPr lang="en-US" sz="1400" kern="1200" dirty="0"/>
                <a:t>Cyber</a:t>
              </a:r>
              <a:r>
                <a:rPr lang="en-US" sz="1600" kern="1200" dirty="0"/>
                <a:t> Extortion</a:t>
              </a:r>
            </a:p>
          </p:txBody>
        </p:sp>
        <p:sp>
          <p:nvSpPr>
            <p:cNvPr id="14" name="Freeform: Shape 13">
              <a:extLst>
                <a:ext uri="{FF2B5EF4-FFF2-40B4-BE49-F238E27FC236}">
                  <a16:creationId xmlns:a16="http://schemas.microsoft.com/office/drawing/2014/main" id="{7F5F0DF4-E0D2-146A-6C15-3840C35E7F82}"/>
                </a:ext>
              </a:extLst>
            </p:cNvPr>
            <p:cNvSpPr/>
            <p:nvPr/>
          </p:nvSpPr>
          <p:spPr>
            <a:xfrm>
              <a:off x="3775779" y="4791679"/>
              <a:ext cx="2027128" cy="249179"/>
            </a:xfrm>
            <a:custGeom>
              <a:avLst/>
              <a:gdLst>
                <a:gd name="connsiteX0" fmla="*/ 0 w 2027128"/>
                <a:gd name="connsiteY0" fmla="*/ 24918 h 249179"/>
                <a:gd name="connsiteX1" fmla="*/ 24918 w 2027128"/>
                <a:gd name="connsiteY1" fmla="*/ 0 h 249179"/>
                <a:gd name="connsiteX2" fmla="*/ 2002210 w 2027128"/>
                <a:gd name="connsiteY2" fmla="*/ 0 h 249179"/>
                <a:gd name="connsiteX3" fmla="*/ 2027128 w 2027128"/>
                <a:gd name="connsiteY3" fmla="*/ 24918 h 249179"/>
                <a:gd name="connsiteX4" fmla="*/ 2027128 w 2027128"/>
                <a:gd name="connsiteY4" fmla="*/ 224261 h 249179"/>
                <a:gd name="connsiteX5" fmla="*/ 2002210 w 2027128"/>
                <a:gd name="connsiteY5" fmla="*/ 249179 h 249179"/>
                <a:gd name="connsiteX6" fmla="*/ 24918 w 2027128"/>
                <a:gd name="connsiteY6" fmla="*/ 249179 h 249179"/>
                <a:gd name="connsiteX7" fmla="*/ 0 w 2027128"/>
                <a:gd name="connsiteY7" fmla="*/ 224261 h 249179"/>
                <a:gd name="connsiteX8" fmla="*/ 0 w 2027128"/>
                <a:gd name="connsiteY8" fmla="*/ 24918 h 24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249179">
                  <a:moveTo>
                    <a:pt x="0" y="24918"/>
                  </a:moveTo>
                  <a:cubicBezTo>
                    <a:pt x="0" y="11156"/>
                    <a:pt x="11156" y="0"/>
                    <a:pt x="24918" y="0"/>
                  </a:cubicBezTo>
                  <a:lnTo>
                    <a:pt x="2002210" y="0"/>
                  </a:lnTo>
                  <a:cubicBezTo>
                    <a:pt x="2015972" y="0"/>
                    <a:pt x="2027128" y="11156"/>
                    <a:pt x="2027128" y="24918"/>
                  </a:cubicBezTo>
                  <a:lnTo>
                    <a:pt x="2027128" y="224261"/>
                  </a:lnTo>
                  <a:cubicBezTo>
                    <a:pt x="2027128" y="238023"/>
                    <a:pt x="2015972" y="249179"/>
                    <a:pt x="2002210" y="249179"/>
                  </a:cubicBezTo>
                  <a:lnTo>
                    <a:pt x="24918" y="249179"/>
                  </a:lnTo>
                  <a:cubicBezTo>
                    <a:pt x="11156" y="249179"/>
                    <a:pt x="0" y="238023"/>
                    <a:pt x="0" y="224261"/>
                  </a:cubicBezTo>
                  <a:lnTo>
                    <a:pt x="0" y="24918"/>
                  </a:lnTo>
                  <a:close/>
                </a:path>
              </a:pathLst>
            </a:custGeom>
            <a:solidFill>
              <a:srgbClr val="003865"/>
            </a:solidFill>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47938" tIns="37778" rIns="47938" bIns="37778" numCol="1" spcCol="1270" anchor="ctr" anchorCtr="0">
              <a:noAutofit/>
            </a:bodyPr>
            <a:lstStyle/>
            <a:p>
              <a:pPr marL="0" lvl="0" indent="0" algn="ctr" defTabSz="711200">
                <a:lnSpc>
                  <a:spcPct val="90000"/>
                </a:lnSpc>
                <a:spcBef>
                  <a:spcPct val="0"/>
                </a:spcBef>
                <a:spcAft>
                  <a:spcPct val="35000"/>
                </a:spcAft>
                <a:buNone/>
              </a:pPr>
              <a:r>
                <a:rPr lang="en-US" sz="1600" b="0" kern="1200" dirty="0" err="1"/>
                <a:t>Cryptojacking</a:t>
              </a:r>
              <a:endParaRPr lang="en-US" sz="1600" b="0" kern="1200" dirty="0"/>
            </a:p>
          </p:txBody>
        </p:sp>
        <p:sp>
          <p:nvSpPr>
            <p:cNvPr id="15" name="Freeform: Shape 14">
              <a:extLst>
                <a:ext uri="{FF2B5EF4-FFF2-40B4-BE49-F238E27FC236}">
                  <a16:creationId xmlns:a16="http://schemas.microsoft.com/office/drawing/2014/main" id="{C2F83BCB-450A-12B6-5F78-1B80F83E0201}"/>
                </a:ext>
              </a:extLst>
            </p:cNvPr>
            <p:cNvSpPr/>
            <p:nvPr/>
          </p:nvSpPr>
          <p:spPr>
            <a:xfrm>
              <a:off x="3775779" y="5109298"/>
              <a:ext cx="2027128" cy="249179"/>
            </a:xfrm>
            <a:custGeom>
              <a:avLst/>
              <a:gdLst>
                <a:gd name="connsiteX0" fmla="*/ 0 w 2027128"/>
                <a:gd name="connsiteY0" fmla="*/ 24918 h 249179"/>
                <a:gd name="connsiteX1" fmla="*/ 24918 w 2027128"/>
                <a:gd name="connsiteY1" fmla="*/ 0 h 249179"/>
                <a:gd name="connsiteX2" fmla="*/ 2002210 w 2027128"/>
                <a:gd name="connsiteY2" fmla="*/ 0 h 249179"/>
                <a:gd name="connsiteX3" fmla="*/ 2027128 w 2027128"/>
                <a:gd name="connsiteY3" fmla="*/ 24918 h 249179"/>
                <a:gd name="connsiteX4" fmla="*/ 2027128 w 2027128"/>
                <a:gd name="connsiteY4" fmla="*/ 224261 h 249179"/>
                <a:gd name="connsiteX5" fmla="*/ 2002210 w 2027128"/>
                <a:gd name="connsiteY5" fmla="*/ 249179 h 249179"/>
                <a:gd name="connsiteX6" fmla="*/ 24918 w 2027128"/>
                <a:gd name="connsiteY6" fmla="*/ 249179 h 249179"/>
                <a:gd name="connsiteX7" fmla="*/ 0 w 2027128"/>
                <a:gd name="connsiteY7" fmla="*/ 224261 h 249179"/>
                <a:gd name="connsiteX8" fmla="*/ 0 w 2027128"/>
                <a:gd name="connsiteY8" fmla="*/ 24918 h 24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249179">
                  <a:moveTo>
                    <a:pt x="0" y="24918"/>
                  </a:moveTo>
                  <a:cubicBezTo>
                    <a:pt x="0" y="11156"/>
                    <a:pt x="11156" y="0"/>
                    <a:pt x="24918" y="0"/>
                  </a:cubicBezTo>
                  <a:lnTo>
                    <a:pt x="2002210" y="0"/>
                  </a:lnTo>
                  <a:cubicBezTo>
                    <a:pt x="2015972" y="0"/>
                    <a:pt x="2027128" y="11156"/>
                    <a:pt x="2027128" y="24918"/>
                  </a:cubicBezTo>
                  <a:lnTo>
                    <a:pt x="2027128" y="224261"/>
                  </a:lnTo>
                  <a:cubicBezTo>
                    <a:pt x="2027128" y="238023"/>
                    <a:pt x="2015972" y="249179"/>
                    <a:pt x="2002210" y="249179"/>
                  </a:cubicBezTo>
                  <a:lnTo>
                    <a:pt x="24918" y="249179"/>
                  </a:lnTo>
                  <a:cubicBezTo>
                    <a:pt x="11156" y="249179"/>
                    <a:pt x="0" y="238023"/>
                    <a:pt x="0" y="224261"/>
                  </a:cubicBezTo>
                  <a:lnTo>
                    <a:pt x="0" y="24918"/>
                  </a:lnTo>
                  <a:close/>
                </a:path>
              </a:pathLst>
            </a:custGeom>
            <a:solidFill>
              <a:srgbClr val="003865"/>
            </a:solidFill>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42858" tIns="33968" rIns="42858" bIns="33968" numCol="1" spcCol="1270" anchor="ctr" anchorCtr="0">
              <a:noAutofit/>
            </a:bodyPr>
            <a:lstStyle/>
            <a:p>
              <a:pPr marL="0" lvl="0" indent="0" algn="ctr" defTabSz="622300">
                <a:lnSpc>
                  <a:spcPct val="90000"/>
                </a:lnSpc>
                <a:spcBef>
                  <a:spcPct val="0"/>
                </a:spcBef>
                <a:spcAft>
                  <a:spcPct val="35000"/>
                </a:spcAft>
                <a:buNone/>
              </a:pPr>
              <a:r>
                <a:rPr lang="en-US" sz="1400" b="0" kern="1200" dirty="0"/>
                <a:t>Reputation Loss</a:t>
              </a:r>
            </a:p>
          </p:txBody>
        </p:sp>
        <p:sp>
          <p:nvSpPr>
            <p:cNvPr id="16" name="Freeform: Shape 15">
              <a:extLst>
                <a:ext uri="{FF2B5EF4-FFF2-40B4-BE49-F238E27FC236}">
                  <a16:creationId xmlns:a16="http://schemas.microsoft.com/office/drawing/2014/main" id="{CA4D4A34-6C72-3889-3B4F-D44831E8BF0D}"/>
                </a:ext>
              </a:extLst>
            </p:cNvPr>
            <p:cNvSpPr/>
            <p:nvPr/>
          </p:nvSpPr>
          <p:spPr>
            <a:xfrm>
              <a:off x="3775779" y="3832578"/>
              <a:ext cx="2027128" cy="249179"/>
            </a:xfrm>
            <a:custGeom>
              <a:avLst/>
              <a:gdLst>
                <a:gd name="connsiteX0" fmla="*/ 0 w 2027128"/>
                <a:gd name="connsiteY0" fmla="*/ 24918 h 249179"/>
                <a:gd name="connsiteX1" fmla="*/ 24918 w 2027128"/>
                <a:gd name="connsiteY1" fmla="*/ 0 h 249179"/>
                <a:gd name="connsiteX2" fmla="*/ 2002210 w 2027128"/>
                <a:gd name="connsiteY2" fmla="*/ 0 h 249179"/>
                <a:gd name="connsiteX3" fmla="*/ 2027128 w 2027128"/>
                <a:gd name="connsiteY3" fmla="*/ 24918 h 249179"/>
                <a:gd name="connsiteX4" fmla="*/ 2027128 w 2027128"/>
                <a:gd name="connsiteY4" fmla="*/ 224261 h 249179"/>
                <a:gd name="connsiteX5" fmla="*/ 2002210 w 2027128"/>
                <a:gd name="connsiteY5" fmla="*/ 249179 h 249179"/>
                <a:gd name="connsiteX6" fmla="*/ 24918 w 2027128"/>
                <a:gd name="connsiteY6" fmla="*/ 249179 h 249179"/>
                <a:gd name="connsiteX7" fmla="*/ 0 w 2027128"/>
                <a:gd name="connsiteY7" fmla="*/ 224261 h 249179"/>
                <a:gd name="connsiteX8" fmla="*/ 0 w 2027128"/>
                <a:gd name="connsiteY8" fmla="*/ 24918 h 24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249179">
                  <a:moveTo>
                    <a:pt x="0" y="24918"/>
                  </a:moveTo>
                  <a:cubicBezTo>
                    <a:pt x="0" y="11156"/>
                    <a:pt x="11156" y="0"/>
                    <a:pt x="24918" y="0"/>
                  </a:cubicBezTo>
                  <a:lnTo>
                    <a:pt x="2002210" y="0"/>
                  </a:lnTo>
                  <a:cubicBezTo>
                    <a:pt x="2015972" y="0"/>
                    <a:pt x="2027128" y="11156"/>
                    <a:pt x="2027128" y="24918"/>
                  </a:cubicBezTo>
                  <a:lnTo>
                    <a:pt x="2027128" y="224261"/>
                  </a:lnTo>
                  <a:cubicBezTo>
                    <a:pt x="2027128" y="238023"/>
                    <a:pt x="2015972" y="249179"/>
                    <a:pt x="2002210" y="249179"/>
                  </a:cubicBezTo>
                  <a:lnTo>
                    <a:pt x="24918" y="249179"/>
                  </a:lnTo>
                  <a:cubicBezTo>
                    <a:pt x="11156" y="249179"/>
                    <a:pt x="0" y="238023"/>
                    <a:pt x="0" y="224261"/>
                  </a:cubicBezTo>
                  <a:lnTo>
                    <a:pt x="0" y="24918"/>
                  </a:lnTo>
                  <a:close/>
                </a:path>
              </a:pathLst>
            </a:custGeom>
            <a:solidFill>
              <a:srgbClr val="003865"/>
            </a:solidFill>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42858" tIns="33968" rIns="42858" bIns="33968" numCol="1" spcCol="1270" anchor="ctr" anchorCtr="0">
              <a:noAutofit/>
            </a:bodyPr>
            <a:lstStyle/>
            <a:p>
              <a:pPr marL="0" lvl="0" indent="0" algn="ctr" defTabSz="622300">
                <a:lnSpc>
                  <a:spcPct val="90000"/>
                </a:lnSpc>
                <a:spcBef>
                  <a:spcPct val="0"/>
                </a:spcBef>
                <a:spcAft>
                  <a:spcPct val="35000"/>
                </a:spcAft>
                <a:buNone/>
              </a:pPr>
              <a:r>
                <a:rPr lang="en-US" sz="1400" kern="1200" dirty="0"/>
                <a:t>Data Restoration</a:t>
              </a:r>
            </a:p>
          </p:txBody>
        </p:sp>
        <p:sp>
          <p:nvSpPr>
            <p:cNvPr id="17" name="Freeform: Shape 16">
              <a:extLst>
                <a:ext uri="{FF2B5EF4-FFF2-40B4-BE49-F238E27FC236}">
                  <a16:creationId xmlns:a16="http://schemas.microsoft.com/office/drawing/2014/main" id="{75D5CD7A-7374-9376-6037-9FB3951FFE54}"/>
                </a:ext>
              </a:extLst>
            </p:cNvPr>
            <p:cNvSpPr/>
            <p:nvPr/>
          </p:nvSpPr>
          <p:spPr>
            <a:xfrm>
              <a:off x="3775779" y="4152130"/>
              <a:ext cx="2027128" cy="249179"/>
            </a:xfrm>
            <a:custGeom>
              <a:avLst/>
              <a:gdLst>
                <a:gd name="connsiteX0" fmla="*/ 0 w 2027128"/>
                <a:gd name="connsiteY0" fmla="*/ 24918 h 249179"/>
                <a:gd name="connsiteX1" fmla="*/ 24918 w 2027128"/>
                <a:gd name="connsiteY1" fmla="*/ 0 h 249179"/>
                <a:gd name="connsiteX2" fmla="*/ 2002210 w 2027128"/>
                <a:gd name="connsiteY2" fmla="*/ 0 h 249179"/>
                <a:gd name="connsiteX3" fmla="*/ 2027128 w 2027128"/>
                <a:gd name="connsiteY3" fmla="*/ 24918 h 249179"/>
                <a:gd name="connsiteX4" fmla="*/ 2027128 w 2027128"/>
                <a:gd name="connsiteY4" fmla="*/ 224261 h 249179"/>
                <a:gd name="connsiteX5" fmla="*/ 2002210 w 2027128"/>
                <a:gd name="connsiteY5" fmla="*/ 249179 h 249179"/>
                <a:gd name="connsiteX6" fmla="*/ 24918 w 2027128"/>
                <a:gd name="connsiteY6" fmla="*/ 249179 h 249179"/>
                <a:gd name="connsiteX7" fmla="*/ 0 w 2027128"/>
                <a:gd name="connsiteY7" fmla="*/ 224261 h 249179"/>
                <a:gd name="connsiteX8" fmla="*/ 0 w 2027128"/>
                <a:gd name="connsiteY8" fmla="*/ 24918 h 24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249179">
                  <a:moveTo>
                    <a:pt x="0" y="24918"/>
                  </a:moveTo>
                  <a:cubicBezTo>
                    <a:pt x="0" y="11156"/>
                    <a:pt x="11156" y="0"/>
                    <a:pt x="24918" y="0"/>
                  </a:cubicBezTo>
                  <a:lnTo>
                    <a:pt x="2002210" y="0"/>
                  </a:lnTo>
                  <a:cubicBezTo>
                    <a:pt x="2015972" y="0"/>
                    <a:pt x="2027128" y="11156"/>
                    <a:pt x="2027128" y="24918"/>
                  </a:cubicBezTo>
                  <a:lnTo>
                    <a:pt x="2027128" y="224261"/>
                  </a:lnTo>
                  <a:cubicBezTo>
                    <a:pt x="2027128" y="238023"/>
                    <a:pt x="2015972" y="249179"/>
                    <a:pt x="2002210" y="249179"/>
                  </a:cubicBezTo>
                  <a:lnTo>
                    <a:pt x="24918" y="249179"/>
                  </a:lnTo>
                  <a:cubicBezTo>
                    <a:pt x="11156" y="249179"/>
                    <a:pt x="0" y="238023"/>
                    <a:pt x="0" y="224261"/>
                  </a:cubicBezTo>
                  <a:lnTo>
                    <a:pt x="0" y="24918"/>
                  </a:lnTo>
                  <a:close/>
                </a:path>
              </a:pathLst>
            </a:custGeom>
            <a:solidFill>
              <a:srgbClr val="003865"/>
            </a:solidFill>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47938" tIns="37778" rIns="47938" bIns="37778" numCol="1" spcCol="1270" anchor="ctr" anchorCtr="0">
              <a:noAutofit/>
            </a:bodyPr>
            <a:lstStyle/>
            <a:p>
              <a:pPr marL="0" lvl="0" indent="0" algn="ctr" defTabSz="711200">
                <a:lnSpc>
                  <a:spcPct val="90000"/>
                </a:lnSpc>
                <a:spcBef>
                  <a:spcPct val="0"/>
                </a:spcBef>
                <a:spcAft>
                  <a:spcPct val="35000"/>
                </a:spcAft>
                <a:buNone/>
              </a:pPr>
              <a:r>
                <a:rPr lang="en-US" sz="1600" kern="1200" dirty="0"/>
                <a:t>eCrime</a:t>
              </a:r>
            </a:p>
          </p:txBody>
        </p:sp>
        <p:sp>
          <p:nvSpPr>
            <p:cNvPr id="18" name="Freeform: Shape 17">
              <a:extLst>
                <a:ext uri="{FF2B5EF4-FFF2-40B4-BE49-F238E27FC236}">
                  <a16:creationId xmlns:a16="http://schemas.microsoft.com/office/drawing/2014/main" id="{7DC82032-A339-C4A9-BB96-5911C2F0986E}"/>
                </a:ext>
              </a:extLst>
            </p:cNvPr>
            <p:cNvSpPr/>
            <p:nvPr/>
          </p:nvSpPr>
          <p:spPr>
            <a:xfrm>
              <a:off x="3775779" y="2830794"/>
              <a:ext cx="2027128" cy="450185"/>
            </a:xfrm>
            <a:custGeom>
              <a:avLst/>
              <a:gdLst>
                <a:gd name="connsiteX0" fmla="*/ 0 w 2027128"/>
                <a:gd name="connsiteY0" fmla="*/ 45019 h 450185"/>
                <a:gd name="connsiteX1" fmla="*/ 45019 w 2027128"/>
                <a:gd name="connsiteY1" fmla="*/ 0 h 450185"/>
                <a:gd name="connsiteX2" fmla="*/ 1982110 w 2027128"/>
                <a:gd name="connsiteY2" fmla="*/ 0 h 450185"/>
                <a:gd name="connsiteX3" fmla="*/ 2027129 w 2027128"/>
                <a:gd name="connsiteY3" fmla="*/ 45019 h 450185"/>
                <a:gd name="connsiteX4" fmla="*/ 2027128 w 2027128"/>
                <a:gd name="connsiteY4" fmla="*/ 405167 h 450185"/>
                <a:gd name="connsiteX5" fmla="*/ 1982109 w 2027128"/>
                <a:gd name="connsiteY5" fmla="*/ 450186 h 450185"/>
                <a:gd name="connsiteX6" fmla="*/ 45019 w 2027128"/>
                <a:gd name="connsiteY6" fmla="*/ 450185 h 450185"/>
                <a:gd name="connsiteX7" fmla="*/ 0 w 2027128"/>
                <a:gd name="connsiteY7" fmla="*/ 405166 h 450185"/>
                <a:gd name="connsiteX8" fmla="*/ 0 w 2027128"/>
                <a:gd name="connsiteY8" fmla="*/ 45019 h 45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450185">
                  <a:moveTo>
                    <a:pt x="0" y="45019"/>
                  </a:moveTo>
                  <a:cubicBezTo>
                    <a:pt x="0" y="20156"/>
                    <a:pt x="20156" y="0"/>
                    <a:pt x="45019" y="0"/>
                  </a:cubicBezTo>
                  <a:lnTo>
                    <a:pt x="1982110" y="0"/>
                  </a:lnTo>
                  <a:cubicBezTo>
                    <a:pt x="2006973" y="0"/>
                    <a:pt x="2027129" y="20156"/>
                    <a:pt x="2027129" y="45019"/>
                  </a:cubicBezTo>
                  <a:cubicBezTo>
                    <a:pt x="2027129" y="165068"/>
                    <a:pt x="2027128" y="285118"/>
                    <a:pt x="2027128" y="405167"/>
                  </a:cubicBezTo>
                  <a:cubicBezTo>
                    <a:pt x="2027128" y="430030"/>
                    <a:pt x="2006972" y="450186"/>
                    <a:pt x="1982109" y="450186"/>
                  </a:cubicBezTo>
                  <a:lnTo>
                    <a:pt x="45019" y="450185"/>
                  </a:lnTo>
                  <a:cubicBezTo>
                    <a:pt x="20156" y="450185"/>
                    <a:pt x="0" y="430029"/>
                    <a:pt x="0" y="405166"/>
                  </a:cubicBezTo>
                  <a:lnTo>
                    <a:pt x="0" y="45019"/>
                  </a:lnTo>
                  <a:close/>
                </a:path>
              </a:pathLst>
            </a:custGeom>
            <a:solidFill>
              <a:srgbClr val="003865"/>
            </a:solidFill>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53825" tIns="43665" rIns="53825" bIns="43665" numCol="1" spcCol="1270" anchor="ctr" anchorCtr="0">
              <a:noAutofit/>
            </a:bodyPr>
            <a:lstStyle/>
            <a:p>
              <a:pPr marL="0" lvl="0" indent="0" algn="ctr" defTabSz="711200">
                <a:lnSpc>
                  <a:spcPct val="90000"/>
                </a:lnSpc>
                <a:spcBef>
                  <a:spcPct val="0"/>
                </a:spcBef>
                <a:spcAft>
                  <a:spcPct val="35000"/>
                </a:spcAft>
                <a:buNone/>
              </a:pPr>
              <a:r>
                <a:rPr lang="en-US" sz="1600" kern="1200" dirty="0"/>
                <a:t>Business Interruption</a:t>
              </a:r>
            </a:p>
          </p:txBody>
        </p:sp>
        <p:sp>
          <p:nvSpPr>
            <p:cNvPr id="19" name="Freeform: Shape 18">
              <a:extLst>
                <a:ext uri="{FF2B5EF4-FFF2-40B4-BE49-F238E27FC236}">
                  <a16:creationId xmlns:a16="http://schemas.microsoft.com/office/drawing/2014/main" id="{628C4C72-36C4-06B9-2827-6C71331B9FFE}"/>
                </a:ext>
              </a:extLst>
            </p:cNvPr>
            <p:cNvSpPr/>
            <p:nvPr/>
          </p:nvSpPr>
          <p:spPr>
            <a:xfrm>
              <a:off x="3775779" y="4481167"/>
              <a:ext cx="2027128" cy="242634"/>
            </a:xfrm>
            <a:custGeom>
              <a:avLst/>
              <a:gdLst>
                <a:gd name="connsiteX0" fmla="*/ 0 w 2027128"/>
                <a:gd name="connsiteY0" fmla="*/ 24263 h 242634"/>
                <a:gd name="connsiteX1" fmla="*/ 24263 w 2027128"/>
                <a:gd name="connsiteY1" fmla="*/ 0 h 242634"/>
                <a:gd name="connsiteX2" fmla="*/ 2002865 w 2027128"/>
                <a:gd name="connsiteY2" fmla="*/ 0 h 242634"/>
                <a:gd name="connsiteX3" fmla="*/ 2027128 w 2027128"/>
                <a:gd name="connsiteY3" fmla="*/ 24263 h 242634"/>
                <a:gd name="connsiteX4" fmla="*/ 2027128 w 2027128"/>
                <a:gd name="connsiteY4" fmla="*/ 218371 h 242634"/>
                <a:gd name="connsiteX5" fmla="*/ 2002865 w 2027128"/>
                <a:gd name="connsiteY5" fmla="*/ 242634 h 242634"/>
                <a:gd name="connsiteX6" fmla="*/ 24263 w 2027128"/>
                <a:gd name="connsiteY6" fmla="*/ 242634 h 242634"/>
                <a:gd name="connsiteX7" fmla="*/ 0 w 2027128"/>
                <a:gd name="connsiteY7" fmla="*/ 218371 h 242634"/>
                <a:gd name="connsiteX8" fmla="*/ 0 w 2027128"/>
                <a:gd name="connsiteY8" fmla="*/ 24263 h 24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242634">
                  <a:moveTo>
                    <a:pt x="0" y="24263"/>
                  </a:moveTo>
                  <a:cubicBezTo>
                    <a:pt x="0" y="10863"/>
                    <a:pt x="10863" y="0"/>
                    <a:pt x="24263" y="0"/>
                  </a:cubicBezTo>
                  <a:lnTo>
                    <a:pt x="2002865" y="0"/>
                  </a:lnTo>
                  <a:cubicBezTo>
                    <a:pt x="2016265" y="0"/>
                    <a:pt x="2027128" y="10863"/>
                    <a:pt x="2027128" y="24263"/>
                  </a:cubicBezTo>
                  <a:lnTo>
                    <a:pt x="2027128" y="218371"/>
                  </a:lnTo>
                  <a:cubicBezTo>
                    <a:pt x="2027128" y="231771"/>
                    <a:pt x="2016265" y="242634"/>
                    <a:pt x="2002865" y="242634"/>
                  </a:cubicBezTo>
                  <a:lnTo>
                    <a:pt x="24263" y="242634"/>
                  </a:lnTo>
                  <a:cubicBezTo>
                    <a:pt x="10863" y="242634"/>
                    <a:pt x="0" y="231771"/>
                    <a:pt x="0" y="218371"/>
                  </a:cubicBezTo>
                  <a:lnTo>
                    <a:pt x="0" y="24263"/>
                  </a:lnTo>
                  <a:close/>
                </a:path>
              </a:pathLst>
            </a:custGeom>
            <a:solidFill>
              <a:srgbClr val="003865"/>
            </a:solidFill>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47747" tIns="37587" rIns="47747" bIns="37587" numCol="1" spcCol="1270" anchor="ctr" anchorCtr="0">
              <a:noAutofit/>
            </a:bodyPr>
            <a:lstStyle/>
            <a:p>
              <a:pPr marL="0" lvl="0" indent="0" algn="ctr" defTabSz="711200">
                <a:lnSpc>
                  <a:spcPct val="90000"/>
                </a:lnSpc>
                <a:spcBef>
                  <a:spcPct val="0"/>
                </a:spcBef>
                <a:spcAft>
                  <a:spcPct val="35000"/>
                </a:spcAft>
                <a:buNone/>
              </a:pPr>
              <a:r>
                <a:rPr lang="en-US" sz="1600" kern="1200" dirty="0"/>
                <a:t>Bricking</a:t>
              </a:r>
            </a:p>
          </p:txBody>
        </p:sp>
        <p:sp>
          <p:nvSpPr>
            <p:cNvPr id="20" name="Freeform: Shape 19">
              <a:extLst>
                <a:ext uri="{FF2B5EF4-FFF2-40B4-BE49-F238E27FC236}">
                  <a16:creationId xmlns:a16="http://schemas.microsoft.com/office/drawing/2014/main" id="{50239F53-BD75-5F8E-6A6A-28446103683B}"/>
                </a:ext>
              </a:extLst>
            </p:cNvPr>
            <p:cNvSpPr/>
            <p:nvPr/>
          </p:nvSpPr>
          <p:spPr>
            <a:xfrm>
              <a:off x="3775779" y="5429725"/>
              <a:ext cx="2027128" cy="320034"/>
            </a:xfrm>
            <a:custGeom>
              <a:avLst/>
              <a:gdLst>
                <a:gd name="connsiteX0" fmla="*/ 0 w 2027128"/>
                <a:gd name="connsiteY0" fmla="*/ 32003 h 320034"/>
                <a:gd name="connsiteX1" fmla="*/ 32003 w 2027128"/>
                <a:gd name="connsiteY1" fmla="*/ 0 h 320034"/>
                <a:gd name="connsiteX2" fmla="*/ 1995125 w 2027128"/>
                <a:gd name="connsiteY2" fmla="*/ 0 h 320034"/>
                <a:gd name="connsiteX3" fmla="*/ 2027128 w 2027128"/>
                <a:gd name="connsiteY3" fmla="*/ 32003 h 320034"/>
                <a:gd name="connsiteX4" fmla="*/ 2027128 w 2027128"/>
                <a:gd name="connsiteY4" fmla="*/ 288031 h 320034"/>
                <a:gd name="connsiteX5" fmla="*/ 1995125 w 2027128"/>
                <a:gd name="connsiteY5" fmla="*/ 320034 h 320034"/>
                <a:gd name="connsiteX6" fmla="*/ 32003 w 2027128"/>
                <a:gd name="connsiteY6" fmla="*/ 320034 h 320034"/>
                <a:gd name="connsiteX7" fmla="*/ 0 w 2027128"/>
                <a:gd name="connsiteY7" fmla="*/ 288031 h 320034"/>
                <a:gd name="connsiteX8" fmla="*/ 0 w 2027128"/>
                <a:gd name="connsiteY8" fmla="*/ 32003 h 32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320034">
                  <a:moveTo>
                    <a:pt x="0" y="32003"/>
                  </a:moveTo>
                  <a:cubicBezTo>
                    <a:pt x="0" y="14328"/>
                    <a:pt x="14328" y="0"/>
                    <a:pt x="32003" y="0"/>
                  </a:cubicBezTo>
                  <a:lnTo>
                    <a:pt x="1995125" y="0"/>
                  </a:lnTo>
                  <a:cubicBezTo>
                    <a:pt x="2012800" y="0"/>
                    <a:pt x="2027128" y="14328"/>
                    <a:pt x="2027128" y="32003"/>
                  </a:cubicBezTo>
                  <a:lnTo>
                    <a:pt x="2027128" y="288031"/>
                  </a:lnTo>
                  <a:cubicBezTo>
                    <a:pt x="2027128" y="305706"/>
                    <a:pt x="2012800" y="320034"/>
                    <a:pt x="1995125" y="320034"/>
                  </a:cubicBezTo>
                  <a:lnTo>
                    <a:pt x="32003" y="320034"/>
                  </a:lnTo>
                  <a:cubicBezTo>
                    <a:pt x="14328" y="320034"/>
                    <a:pt x="0" y="305706"/>
                    <a:pt x="0" y="288031"/>
                  </a:cubicBezTo>
                  <a:lnTo>
                    <a:pt x="0" y="32003"/>
                  </a:lnTo>
                  <a:close/>
                </a:path>
              </a:pathLst>
            </a:custGeom>
            <a:solidFill>
              <a:srgbClr val="003865"/>
            </a:solidFill>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44933" tIns="36043" rIns="44933" bIns="36043" numCol="1" spcCol="1270" anchor="ctr" anchorCtr="0">
              <a:noAutofit/>
            </a:bodyPr>
            <a:lstStyle/>
            <a:p>
              <a:pPr marL="0" lvl="0" indent="0" algn="ctr" defTabSz="622300">
                <a:lnSpc>
                  <a:spcPct val="90000"/>
                </a:lnSpc>
                <a:spcBef>
                  <a:spcPct val="0"/>
                </a:spcBef>
                <a:spcAft>
                  <a:spcPct val="35000"/>
                </a:spcAft>
                <a:buNone/>
              </a:pPr>
              <a:r>
                <a:rPr lang="en-US" sz="1400" kern="1200" dirty="0"/>
                <a:t>Criminal Reward</a:t>
              </a:r>
            </a:p>
          </p:txBody>
        </p:sp>
        <p:sp>
          <p:nvSpPr>
            <p:cNvPr id="22" name="Freeform: Shape 21">
              <a:extLst>
                <a:ext uri="{FF2B5EF4-FFF2-40B4-BE49-F238E27FC236}">
                  <a16:creationId xmlns:a16="http://schemas.microsoft.com/office/drawing/2014/main" id="{D5A486DC-299B-7836-1B22-0F1E9B4196BE}"/>
                </a:ext>
              </a:extLst>
            </p:cNvPr>
            <p:cNvSpPr/>
            <p:nvPr/>
          </p:nvSpPr>
          <p:spPr>
            <a:xfrm>
              <a:off x="6094631" y="1534985"/>
              <a:ext cx="2533910" cy="4433777"/>
            </a:xfrm>
            <a:custGeom>
              <a:avLst/>
              <a:gdLst>
                <a:gd name="connsiteX0" fmla="*/ 0 w 2533910"/>
                <a:gd name="connsiteY0" fmla="*/ 253391 h 4433777"/>
                <a:gd name="connsiteX1" fmla="*/ 253391 w 2533910"/>
                <a:gd name="connsiteY1" fmla="*/ 0 h 4433777"/>
                <a:gd name="connsiteX2" fmla="*/ 2280519 w 2533910"/>
                <a:gd name="connsiteY2" fmla="*/ 0 h 4433777"/>
                <a:gd name="connsiteX3" fmla="*/ 2533910 w 2533910"/>
                <a:gd name="connsiteY3" fmla="*/ 253391 h 4433777"/>
                <a:gd name="connsiteX4" fmla="*/ 2533910 w 2533910"/>
                <a:gd name="connsiteY4" fmla="*/ 4180386 h 4433777"/>
                <a:gd name="connsiteX5" fmla="*/ 2280519 w 2533910"/>
                <a:gd name="connsiteY5" fmla="*/ 4433777 h 4433777"/>
                <a:gd name="connsiteX6" fmla="*/ 253391 w 2533910"/>
                <a:gd name="connsiteY6" fmla="*/ 4433777 h 4433777"/>
                <a:gd name="connsiteX7" fmla="*/ 0 w 2533910"/>
                <a:gd name="connsiteY7" fmla="*/ 4180386 h 4433777"/>
                <a:gd name="connsiteX8" fmla="*/ 0 w 2533910"/>
                <a:gd name="connsiteY8" fmla="*/ 253391 h 443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910" h="4433777">
                  <a:moveTo>
                    <a:pt x="0" y="253391"/>
                  </a:moveTo>
                  <a:cubicBezTo>
                    <a:pt x="0" y="113447"/>
                    <a:pt x="113447" y="0"/>
                    <a:pt x="253391" y="0"/>
                  </a:cubicBezTo>
                  <a:lnTo>
                    <a:pt x="2280519" y="0"/>
                  </a:lnTo>
                  <a:cubicBezTo>
                    <a:pt x="2420463" y="0"/>
                    <a:pt x="2533910" y="113447"/>
                    <a:pt x="2533910" y="253391"/>
                  </a:cubicBezTo>
                  <a:lnTo>
                    <a:pt x="2533910" y="4180386"/>
                  </a:lnTo>
                  <a:cubicBezTo>
                    <a:pt x="2533910" y="4320330"/>
                    <a:pt x="2420463" y="4433777"/>
                    <a:pt x="2280519" y="4433777"/>
                  </a:cubicBezTo>
                  <a:lnTo>
                    <a:pt x="253391" y="4433777"/>
                  </a:lnTo>
                  <a:cubicBezTo>
                    <a:pt x="113447" y="4433777"/>
                    <a:pt x="0" y="4320330"/>
                    <a:pt x="0" y="4180386"/>
                  </a:cubicBezTo>
                  <a:lnTo>
                    <a:pt x="0" y="253391"/>
                  </a:lnTo>
                  <a:close/>
                </a:path>
              </a:pathLst>
            </a:custGeom>
            <a:solidFill>
              <a:srgbClr val="D9D9D6"/>
            </a:solidFill>
            <a:ln>
              <a:noFill/>
            </a:ln>
            <a:effectLst>
              <a:outerShdw blurRad="44450" dist="27940" dir="5400000" algn="ctr">
                <a:srgbClr val="000000">
                  <a:alpha val="32000"/>
                </a:srgbClr>
              </a:outerShdw>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3195084" numCol="1" spcCol="1270" anchor="ctr" anchorCtr="0">
              <a:noAutofit/>
            </a:bodyPr>
            <a:lstStyle/>
            <a:p>
              <a:pPr marL="0" lvl="0" indent="0" algn="ctr" defTabSz="1066800">
                <a:lnSpc>
                  <a:spcPct val="90000"/>
                </a:lnSpc>
                <a:spcBef>
                  <a:spcPct val="0"/>
                </a:spcBef>
                <a:spcAft>
                  <a:spcPct val="35000"/>
                </a:spcAft>
                <a:buNone/>
              </a:pPr>
              <a:r>
                <a:rPr lang="en-US" sz="2000" b="1" kern="1200" dirty="0">
                  <a:solidFill>
                    <a:schemeClr val="tx1"/>
                  </a:solidFill>
                </a:rPr>
                <a:t>Third-Party</a:t>
              </a:r>
            </a:p>
          </p:txBody>
        </p:sp>
        <p:sp>
          <p:nvSpPr>
            <p:cNvPr id="23" name="Freeform: Shape 22">
              <a:extLst>
                <a:ext uri="{FF2B5EF4-FFF2-40B4-BE49-F238E27FC236}">
                  <a16:creationId xmlns:a16="http://schemas.microsoft.com/office/drawing/2014/main" id="{0B950ED1-42FD-AE9A-EB72-A65595DDFA5A}"/>
                </a:ext>
              </a:extLst>
            </p:cNvPr>
            <p:cNvSpPr/>
            <p:nvPr/>
          </p:nvSpPr>
          <p:spPr>
            <a:xfrm>
              <a:off x="6348022" y="2850519"/>
              <a:ext cx="2027128" cy="878717"/>
            </a:xfrm>
            <a:custGeom>
              <a:avLst/>
              <a:gdLst>
                <a:gd name="connsiteX0" fmla="*/ 0 w 2027128"/>
                <a:gd name="connsiteY0" fmla="*/ 87872 h 878717"/>
                <a:gd name="connsiteX1" fmla="*/ 87872 w 2027128"/>
                <a:gd name="connsiteY1" fmla="*/ 0 h 878717"/>
                <a:gd name="connsiteX2" fmla="*/ 1939256 w 2027128"/>
                <a:gd name="connsiteY2" fmla="*/ 0 h 878717"/>
                <a:gd name="connsiteX3" fmla="*/ 2027128 w 2027128"/>
                <a:gd name="connsiteY3" fmla="*/ 87872 h 878717"/>
                <a:gd name="connsiteX4" fmla="*/ 2027128 w 2027128"/>
                <a:gd name="connsiteY4" fmla="*/ 790845 h 878717"/>
                <a:gd name="connsiteX5" fmla="*/ 1939256 w 2027128"/>
                <a:gd name="connsiteY5" fmla="*/ 878717 h 878717"/>
                <a:gd name="connsiteX6" fmla="*/ 87872 w 2027128"/>
                <a:gd name="connsiteY6" fmla="*/ 878717 h 878717"/>
                <a:gd name="connsiteX7" fmla="*/ 0 w 2027128"/>
                <a:gd name="connsiteY7" fmla="*/ 790845 h 878717"/>
                <a:gd name="connsiteX8" fmla="*/ 0 w 2027128"/>
                <a:gd name="connsiteY8" fmla="*/ 87872 h 87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878717">
                  <a:moveTo>
                    <a:pt x="0" y="87872"/>
                  </a:moveTo>
                  <a:cubicBezTo>
                    <a:pt x="0" y="39342"/>
                    <a:pt x="39342" y="0"/>
                    <a:pt x="87872" y="0"/>
                  </a:cubicBezTo>
                  <a:lnTo>
                    <a:pt x="1939256" y="0"/>
                  </a:lnTo>
                  <a:cubicBezTo>
                    <a:pt x="1987786" y="0"/>
                    <a:pt x="2027128" y="39342"/>
                    <a:pt x="2027128" y="87872"/>
                  </a:cubicBezTo>
                  <a:lnTo>
                    <a:pt x="2027128" y="790845"/>
                  </a:lnTo>
                  <a:cubicBezTo>
                    <a:pt x="2027128" y="839375"/>
                    <a:pt x="1987786" y="878717"/>
                    <a:pt x="1939256" y="878717"/>
                  </a:cubicBezTo>
                  <a:lnTo>
                    <a:pt x="87872" y="878717"/>
                  </a:lnTo>
                  <a:cubicBezTo>
                    <a:pt x="39342" y="878717"/>
                    <a:pt x="0" y="839375"/>
                    <a:pt x="0" y="790845"/>
                  </a:cubicBezTo>
                  <a:lnTo>
                    <a:pt x="0" y="87872"/>
                  </a:lnTo>
                  <a:close/>
                </a:path>
              </a:pathLst>
            </a:custGeom>
            <a:solidFill>
              <a:srgbClr val="3EB1C8"/>
            </a:solidFill>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66377" tIns="56217" rIns="66377" bIns="56217"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Data and Network  Liability</a:t>
              </a:r>
            </a:p>
          </p:txBody>
        </p:sp>
        <p:sp>
          <p:nvSpPr>
            <p:cNvPr id="24" name="Freeform: Shape 23">
              <a:extLst>
                <a:ext uri="{FF2B5EF4-FFF2-40B4-BE49-F238E27FC236}">
                  <a16:creationId xmlns:a16="http://schemas.microsoft.com/office/drawing/2014/main" id="{C4608BEF-2EC6-DAE6-C828-34738D99349F}"/>
                </a:ext>
              </a:extLst>
            </p:cNvPr>
            <p:cNvSpPr/>
            <p:nvPr/>
          </p:nvSpPr>
          <p:spPr>
            <a:xfrm>
              <a:off x="6334177" y="3806128"/>
              <a:ext cx="2027128" cy="526294"/>
            </a:xfrm>
            <a:custGeom>
              <a:avLst/>
              <a:gdLst>
                <a:gd name="connsiteX0" fmla="*/ 0 w 2027128"/>
                <a:gd name="connsiteY0" fmla="*/ 52629 h 526294"/>
                <a:gd name="connsiteX1" fmla="*/ 52629 w 2027128"/>
                <a:gd name="connsiteY1" fmla="*/ 0 h 526294"/>
                <a:gd name="connsiteX2" fmla="*/ 1974499 w 2027128"/>
                <a:gd name="connsiteY2" fmla="*/ 0 h 526294"/>
                <a:gd name="connsiteX3" fmla="*/ 2027128 w 2027128"/>
                <a:gd name="connsiteY3" fmla="*/ 52629 h 526294"/>
                <a:gd name="connsiteX4" fmla="*/ 2027128 w 2027128"/>
                <a:gd name="connsiteY4" fmla="*/ 473665 h 526294"/>
                <a:gd name="connsiteX5" fmla="*/ 1974499 w 2027128"/>
                <a:gd name="connsiteY5" fmla="*/ 526294 h 526294"/>
                <a:gd name="connsiteX6" fmla="*/ 52629 w 2027128"/>
                <a:gd name="connsiteY6" fmla="*/ 526294 h 526294"/>
                <a:gd name="connsiteX7" fmla="*/ 0 w 2027128"/>
                <a:gd name="connsiteY7" fmla="*/ 473665 h 526294"/>
                <a:gd name="connsiteX8" fmla="*/ 0 w 2027128"/>
                <a:gd name="connsiteY8" fmla="*/ 52629 h 5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526294">
                  <a:moveTo>
                    <a:pt x="0" y="52629"/>
                  </a:moveTo>
                  <a:cubicBezTo>
                    <a:pt x="0" y="23563"/>
                    <a:pt x="23563" y="0"/>
                    <a:pt x="52629" y="0"/>
                  </a:cubicBezTo>
                  <a:lnTo>
                    <a:pt x="1974499" y="0"/>
                  </a:lnTo>
                  <a:cubicBezTo>
                    <a:pt x="2003565" y="0"/>
                    <a:pt x="2027128" y="23563"/>
                    <a:pt x="2027128" y="52629"/>
                  </a:cubicBezTo>
                  <a:lnTo>
                    <a:pt x="2027128" y="473665"/>
                  </a:lnTo>
                  <a:cubicBezTo>
                    <a:pt x="2027128" y="502731"/>
                    <a:pt x="2003565" y="526294"/>
                    <a:pt x="1974499" y="526294"/>
                  </a:cubicBezTo>
                  <a:lnTo>
                    <a:pt x="52629" y="526294"/>
                  </a:lnTo>
                  <a:cubicBezTo>
                    <a:pt x="23563" y="526294"/>
                    <a:pt x="0" y="502731"/>
                    <a:pt x="0" y="473665"/>
                  </a:cubicBezTo>
                  <a:lnTo>
                    <a:pt x="0" y="52629"/>
                  </a:lnTo>
                  <a:close/>
                </a:path>
              </a:pathLst>
            </a:custGeom>
            <a:solidFill>
              <a:srgbClr val="3EB1C8"/>
            </a:solidFill>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56055" tIns="45895" rIns="56055" bIns="45895"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Regulatory</a:t>
              </a:r>
            </a:p>
          </p:txBody>
        </p:sp>
        <p:sp>
          <p:nvSpPr>
            <p:cNvPr id="40" name="Freeform: Shape 39">
              <a:extLst>
                <a:ext uri="{FF2B5EF4-FFF2-40B4-BE49-F238E27FC236}">
                  <a16:creationId xmlns:a16="http://schemas.microsoft.com/office/drawing/2014/main" id="{46195AB7-7896-566C-AA5F-F7D3DD9BFB98}"/>
                </a:ext>
              </a:extLst>
            </p:cNvPr>
            <p:cNvSpPr/>
            <p:nvPr/>
          </p:nvSpPr>
          <p:spPr>
            <a:xfrm>
              <a:off x="6334177" y="4387796"/>
              <a:ext cx="2027128" cy="526294"/>
            </a:xfrm>
            <a:custGeom>
              <a:avLst/>
              <a:gdLst>
                <a:gd name="connsiteX0" fmla="*/ 0 w 2027128"/>
                <a:gd name="connsiteY0" fmla="*/ 52629 h 526294"/>
                <a:gd name="connsiteX1" fmla="*/ 52629 w 2027128"/>
                <a:gd name="connsiteY1" fmla="*/ 0 h 526294"/>
                <a:gd name="connsiteX2" fmla="*/ 1974499 w 2027128"/>
                <a:gd name="connsiteY2" fmla="*/ 0 h 526294"/>
                <a:gd name="connsiteX3" fmla="*/ 2027128 w 2027128"/>
                <a:gd name="connsiteY3" fmla="*/ 52629 h 526294"/>
                <a:gd name="connsiteX4" fmla="*/ 2027128 w 2027128"/>
                <a:gd name="connsiteY4" fmla="*/ 473665 h 526294"/>
                <a:gd name="connsiteX5" fmla="*/ 1974499 w 2027128"/>
                <a:gd name="connsiteY5" fmla="*/ 526294 h 526294"/>
                <a:gd name="connsiteX6" fmla="*/ 52629 w 2027128"/>
                <a:gd name="connsiteY6" fmla="*/ 526294 h 526294"/>
                <a:gd name="connsiteX7" fmla="*/ 0 w 2027128"/>
                <a:gd name="connsiteY7" fmla="*/ 473665 h 526294"/>
                <a:gd name="connsiteX8" fmla="*/ 0 w 2027128"/>
                <a:gd name="connsiteY8" fmla="*/ 52629 h 5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526294">
                  <a:moveTo>
                    <a:pt x="0" y="52629"/>
                  </a:moveTo>
                  <a:cubicBezTo>
                    <a:pt x="0" y="23563"/>
                    <a:pt x="23563" y="0"/>
                    <a:pt x="52629" y="0"/>
                  </a:cubicBezTo>
                  <a:lnTo>
                    <a:pt x="1974499" y="0"/>
                  </a:lnTo>
                  <a:cubicBezTo>
                    <a:pt x="2003565" y="0"/>
                    <a:pt x="2027128" y="23563"/>
                    <a:pt x="2027128" y="52629"/>
                  </a:cubicBezTo>
                  <a:lnTo>
                    <a:pt x="2027128" y="473665"/>
                  </a:lnTo>
                  <a:cubicBezTo>
                    <a:pt x="2027128" y="502731"/>
                    <a:pt x="2003565" y="526294"/>
                    <a:pt x="1974499" y="526294"/>
                  </a:cubicBezTo>
                  <a:lnTo>
                    <a:pt x="52629" y="526294"/>
                  </a:lnTo>
                  <a:cubicBezTo>
                    <a:pt x="23563" y="526294"/>
                    <a:pt x="0" y="502731"/>
                    <a:pt x="0" y="473665"/>
                  </a:cubicBezTo>
                  <a:lnTo>
                    <a:pt x="0" y="52629"/>
                  </a:lnTo>
                  <a:close/>
                </a:path>
              </a:pathLst>
            </a:custGeom>
            <a:solidFill>
              <a:srgbClr val="3EB1C8"/>
            </a:solidFill>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56055" tIns="45895" rIns="56055" bIns="45895"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Payment Card</a:t>
              </a:r>
            </a:p>
          </p:txBody>
        </p:sp>
        <p:sp>
          <p:nvSpPr>
            <p:cNvPr id="41" name="Freeform: Shape 40">
              <a:extLst>
                <a:ext uri="{FF2B5EF4-FFF2-40B4-BE49-F238E27FC236}">
                  <a16:creationId xmlns:a16="http://schemas.microsoft.com/office/drawing/2014/main" id="{4E9A2B6A-528E-7153-0AF9-50828F9CCAEB}"/>
                </a:ext>
              </a:extLst>
            </p:cNvPr>
            <p:cNvSpPr/>
            <p:nvPr/>
          </p:nvSpPr>
          <p:spPr>
            <a:xfrm>
              <a:off x="6334177" y="4971023"/>
              <a:ext cx="2027128" cy="707008"/>
            </a:xfrm>
            <a:custGeom>
              <a:avLst/>
              <a:gdLst>
                <a:gd name="connsiteX0" fmla="*/ 0 w 2027128"/>
                <a:gd name="connsiteY0" fmla="*/ 70701 h 707008"/>
                <a:gd name="connsiteX1" fmla="*/ 70701 w 2027128"/>
                <a:gd name="connsiteY1" fmla="*/ 0 h 707008"/>
                <a:gd name="connsiteX2" fmla="*/ 1956427 w 2027128"/>
                <a:gd name="connsiteY2" fmla="*/ 0 h 707008"/>
                <a:gd name="connsiteX3" fmla="*/ 2027128 w 2027128"/>
                <a:gd name="connsiteY3" fmla="*/ 70701 h 707008"/>
                <a:gd name="connsiteX4" fmla="*/ 2027128 w 2027128"/>
                <a:gd name="connsiteY4" fmla="*/ 636307 h 707008"/>
                <a:gd name="connsiteX5" fmla="*/ 1956427 w 2027128"/>
                <a:gd name="connsiteY5" fmla="*/ 707008 h 707008"/>
                <a:gd name="connsiteX6" fmla="*/ 70701 w 2027128"/>
                <a:gd name="connsiteY6" fmla="*/ 707008 h 707008"/>
                <a:gd name="connsiteX7" fmla="*/ 0 w 2027128"/>
                <a:gd name="connsiteY7" fmla="*/ 636307 h 707008"/>
                <a:gd name="connsiteX8" fmla="*/ 0 w 2027128"/>
                <a:gd name="connsiteY8" fmla="*/ 70701 h 70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707008">
                  <a:moveTo>
                    <a:pt x="0" y="70701"/>
                  </a:moveTo>
                  <a:cubicBezTo>
                    <a:pt x="0" y="31654"/>
                    <a:pt x="31654" y="0"/>
                    <a:pt x="70701" y="0"/>
                  </a:cubicBezTo>
                  <a:lnTo>
                    <a:pt x="1956427" y="0"/>
                  </a:lnTo>
                  <a:cubicBezTo>
                    <a:pt x="1995474" y="0"/>
                    <a:pt x="2027128" y="31654"/>
                    <a:pt x="2027128" y="70701"/>
                  </a:cubicBezTo>
                  <a:lnTo>
                    <a:pt x="2027128" y="636307"/>
                  </a:lnTo>
                  <a:cubicBezTo>
                    <a:pt x="2027128" y="675354"/>
                    <a:pt x="1995474" y="707008"/>
                    <a:pt x="1956427" y="707008"/>
                  </a:cubicBezTo>
                  <a:lnTo>
                    <a:pt x="70701" y="707008"/>
                  </a:lnTo>
                  <a:cubicBezTo>
                    <a:pt x="31654" y="707008"/>
                    <a:pt x="0" y="675354"/>
                    <a:pt x="0" y="636307"/>
                  </a:cubicBezTo>
                  <a:lnTo>
                    <a:pt x="0" y="70701"/>
                  </a:lnTo>
                  <a:close/>
                </a:path>
              </a:pathLst>
            </a:custGeom>
            <a:solidFill>
              <a:srgbClr val="3EB1C8"/>
            </a:solidFill>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61348" tIns="51188" rIns="61348" bIns="51188"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Media Liability</a:t>
              </a:r>
            </a:p>
          </p:txBody>
        </p:sp>
        <p:sp>
          <p:nvSpPr>
            <p:cNvPr id="42" name="Freeform: Shape 41">
              <a:extLst>
                <a:ext uri="{FF2B5EF4-FFF2-40B4-BE49-F238E27FC236}">
                  <a16:creationId xmlns:a16="http://schemas.microsoft.com/office/drawing/2014/main" id="{BCA96A27-BBE7-EB70-995E-BE29D2AD4B5F}"/>
                </a:ext>
              </a:extLst>
            </p:cNvPr>
            <p:cNvSpPr/>
            <p:nvPr/>
          </p:nvSpPr>
          <p:spPr>
            <a:xfrm>
              <a:off x="8818585" y="1534985"/>
              <a:ext cx="2533910" cy="4433777"/>
            </a:xfrm>
            <a:custGeom>
              <a:avLst/>
              <a:gdLst>
                <a:gd name="connsiteX0" fmla="*/ 0 w 2533910"/>
                <a:gd name="connsiteY0" fmla="*/ 253391 h 4433777"/>
                <a:gd name="connsiteX1" fmla="*/ 253391 w 2533910"/>
                <a:gd name="connsiteY1" fmla="*/ 0 h 4433777"/>
                <a:gd name="connsiteX2" fmla="*/ 2280519 w 2533910"/>
                <a:gd name="connsiteY2" fmla="*/ 0 h 4433777"/>
                <a:gd name="connsiteX3" fmla="*/ 2533910 w 2533910"/>
                <a:gd name="connsiteY3" fmla="*/ 253391 h 4433777"/>
                <a:gd name="connsiteX4" fmla="*/ 2533910 w 2533910"/>
                <a:gd name="connsiteY4" fmla="*/ 4180386 h 4433777"/>
                <a:gd name="connsiteX5" fmla="*/ 2280519 w 2533910"/>
                <a:gd name="connsiteY5" fmla="*/ 4433777 h 4433777"/>
                <a:gd name="connsiteX6" fmla="*/ 253391 w 2533910"/>
                <a:gd name="connsiteY6" fmla="*/ 4433777 h 4433777"/>
                <a:gd name="connsiteX7" fmla="*/ 0 w 2533910"/>
                <a:gd name="connsiteY7" fmla="*/ 4180386 h 4433777"/>
                <a:gd name="connsiteX8" fmla="*/ 0 w 2533910"/>
                <a:gd name="connsiteY8" fmla="*/ 253391 h 443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910" h="4433777">
                  <a:moveTo>
                    <a:pt x="0" y="253391"/>
                  </a:moveTo>
                  <a:cubicBezTo>
                    <a:pt x="0" y="113447"/>
                    <a:pt x="113447" y="0"/>
                    <a:pt x="253391" y="0"/>
                  </a:cubicBezTo>
                  <a:lnTo>
                    <a:pt x="2280519" y="0"/>
                  </a:lnTo>
                  <a:cubicBezTo>
                    <a:pt x="2420463" y="0"/>
                    <a:pt x="2533910" y="113447"/>
                    <a:pt x="2533910" y="253391"/>
                  </a:cubicBezTo>
                  <a:lnTo>
                    <a:pt x="2533910" y="4180386"/>
                  </a:lnTo>
                  <a:cubicBezTo>
                    <a:pt x="2533910" y="4320330"/>
                    <a:pt x="2420463" y="4433777"/>
                    <a:pt x="2280519" y="4433777"/>
                  </a:cubicBezTo>
                  <a:lnTo>
                    <a:pt x="253391" y="4433777"/>
                  </a:lnTo>
                  <a:cubicBezTo>
                    <a:pt x="113447" y="4433777"/>
                    <a:pt x="0" y="4320330"/>
                    <a:pt x="0" y="4180386"/>
                  </a:cubicBezTo>
                  <a:lnTo>
                    <a:pt x="0" y="253391"/>
                  </a:lnTo>
                  <a:close/>
                </a:path>
              </a:pathLst>
            </a:custGeom>
            <a:solidFill>
              <a:srgbClr val="D9D9D6"/>
            </a:solidFill>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3164604"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chemeClr val="tx1"/>
                  </a:solidFill>
                </a:rPr>
                <a:t>Other Coverages and Placements</a:t>
              </a:r>
            </a:p>
          </p:txBody>
        </p:sp>
        <p:sp>
          <p:nvSpPr>
            <p:cNvPr id="43" name="Freeform: Shape 42">
              <a:extLst>
                <a:ext uri="{FF2B5EF4-FFF2-40B4-BE49-F238E27FC236}">
                  <a16:creationId xmlns:a16="http://schemas.microsoft.com/office/drawing/2014/main" id="{40DB9EA5-D97A-692D-83FA-585AD934EFA1}"/>
                </a:ext>
              </a:extLst>
            </p:cNvPr>
            <p:cNvSpPr/>
            <p:nvPr/>
          </p:nvSpPr>
          <p:spPr>
            <a:xfrm>
              <a:off x="9071976" y="2865226"/>
              <a:ext cx="2027128" cy="645906"/>
            </a:xfrm>
            <a:custGeom>
              <a:avLst/>
              <a:gdLst>
                <a:gd name="connsiteX0" fmla="*/ 0 w 2027128"/>
                <a:gd name="connsiteY0" fmla="*/ 64591 h 645906"/>
                <a:gd name="connsiteX1" fmla="*/ 64591 w 2027128"/>
                <a:gd name="connsiteY1" fmla="*/ 0 h 645906"/>
                <a:gd name="connsiteX2" fmla="*/ 1962537 w 2027128"/>
                <a:gd name="connsiteY2" fmla="*/ 0 h 645906"/>
                <a:gd name="connsiteX3" fmla="*/ 2027128 w 2027128"/>
                <a:gd name="connsiteY3" fmla="*/ 64591 h 645906"/>
                <a:gd name="connsiteX4" fmla="*/ 2027128 w 2027128"/>
                <a:gd name="connsiteY4" fmla="*/ 581315 h 645906"/>
                <a:gd name="connsiteX5" fmla="*/ 1962537 w 2027128"/>
                <a:gd name="connsiteY5" fmla="*/ 645906 h 645906"/>
                <a:gd name="connsiteX6" fmla="*/ 64591 w 2027128"/>
                <a:gd name="connsiteY6" fmla="*/ 645906 h 645906"/>
                <a:gd name="connsiteX7" fmla="*/ 0 w 2027128"/>
                <a:gd name="connsiteY7" fmla="*/ 581315 h 645906"/>
                <a:gd name="connsiteX8" fmla="*/ 0 w 2027128"/>
                <a:gd name="connsiteY8" fmla="*/ 64591 h 64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645906">
                  <a:moveTo>
                    <a:pt x="0" y="64591"/>
                  </a:moveTo>
                  <a:cubicBezTo>
                    <a:pt x="0" y="28918"/>
                    <a:pt x="28918" y="0"/>
                    <a:pt x="64591" y="0"/>
                  </a:cubicBezTo>
                  <a:lnTo>
                    <a:pt x="1962537" y="0"/>
                  </a:lnTo>
                  <a:cubicBezTo>
                    <a:pt x="1998210" y="0"/>
                    <a:pt x="2027128" y="28918"/>
                    <a:pt x="2027128" y="64591"/>
                  </a:cubicBezTo>
                  <a:lnTo>
                    <a:pt x="2027128" y="581315"/>
                  </a:lnTo>
                  <a:cubicBezTo>
                    <a:pt x="2027128" y="616988"/>
                    <a:pt x="1998210" y="645906"/>
                    <a:pt x="1962537" y="645906"/>
                  </a:cubicBezTo>
                  <a:lnTo>
                    <a:pt x="64591" y="645906"/>
                  </a:lnTo>
                  <a:cubicBezTo>
                    <a:pt x="28918" y="645906"/>
                    <a:pt x="0" y="616988"/>
                    <a:pt x="0" y="581315"/>
                  </a:cubicBezTo>
                  <a:lnTo>
                    <a:pt x="0" y="64591"/>
                  </a:lnTo>
                  <a:close/>
                </a:path>
              </a:pathLst>
            </a:custGeom>
            <a:solidFill>
              <a:srgbClr val="A4D65E"/>
            </a:solidFill>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59558" tIns="49398" rIns="59558" bIns="49398"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Breach Response</a:t>
              </a:r>
            </a:p>
          </p:txBody>
        </p:sp>
        <p:sp>
          <p:nvSpPr>
            <p:cNvPr id="44" name="Freeform: Shape 43">
              <a:extLst>
                <a:ext uri="{FF2B5EF4-FFF2-40B4-BE49-F238E27FC236}">
                  <a16:creationId xmlns:a16="http://schemas.microsoft.com/office/drawing/2014/main" id="{A9E81421-9C2E-F92E-C39A-E06509DA3625}"/>
                </a:ext>
              </a:extLst>
            </p:cNvPr>
            <p:cNvSpPr/>
            <p:nvPr/>
          </p:nvSpPr>
          <p:spPr>
            <a:xfrm>
              <a:off x="9071976" y="3610503"/>
              <a:ext cx="2027128" cy="645906"/>
            </a:xfrm>
            <a:custGeom>
              <a:avLst/>
              <a:gdLst>
                <a:gd name="connsiteX0" fmla="*/ 0 w 2027128"/>
                <a:gd name="connsiteY0" fmla="*/ 64591 h 645906"/>
                <a:gd name="connsiteX1" fmla="*/ 64591 w 2027128"/>
                <a:gd name="connsiteY1" fmla="*/ 0 h 645906"/>
                <a:gd name="connsiteX2" fmla="*/ 1962537 w 2027128"/>
                <a:gd name="connsiteY2" fmla="*/ 0 h 645906"/>
                <a:gd name="connsiteX3" fmla="*/ 2027128 w 2027128"/>
                <a:gd name="connsiteY3" fmla="*/ 64591 h 645906"/>
                <a:gd name="connsiteX4" fmla="*/ 2027128 w 2027128"/>
                <a:gd name="connsiteY4" fmla="*/ 581315 h 645906"/>
                <a:gd name="connsiteX5" fmla="*/ 1962537 w 2027128"/>
                <a:gd name="connsiteY5" fmla="*/ 645906 h 645906"/>
                <a:gd name="connsiteX6" fmla="*/ 64591 w 2027128"/>
                <a:gd name="connsiteY6" fmla="*/ 645906 h 645906"/>
                <a:gd name="connsiteX7" fmla="*/ 0 w 2027128"/>
                <a:gd name="connsiteY7" fmla="*/ 581315 h 645906"/>
                <a:gd name="connsiteX8" fmla="*/ 0 w 2027128"/>
                <a:gd name="connsiteY8" fmla="*/ 64591 h 64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645906">
                  <a:moveTo>
                    <a:pt x="0" y="64591"/>
                  </a:moveTo>
                  <a:cubicBezTo>
                    <a:pt x="0" y="28918"/>
                    <a:pt x="28918" y="0"/>
                    <a:pt x="64591" y="0"/>
                  </a:cubicBezTo>
                  <a:lnTo>
                    <a:pt x="1962537" y="0"/>
                  </a:lnTo>
                  <a:cubicBezTo>
                    <a:pt x="1998210" y="0"/>
                    <a:pt x="2027128" y="28918"/>
                    <a:pt x="2027128" y="64591"/>
                  </a:cubicBezTo>
                  <a:lnTo>
                    <a:pt x="2027128" y="581315"/>
                  </a:lnTo>
                  <a:cubicBezTo>
                    <a:pt x="2027128" y="616988"/>
                    <a:pt x="1998210" y="645906"/>
                    <a:pt x="1962537" y="645906"/>
                  </a:cubicBezTo>
                  <a:lnTo>
                    <a:pt x="64591" y="645906"/>
                  </a:lnTo>
                  <a:cubicBezTo>
                    <a:pt x="28918" y="645906"/>
                    <a:pt x="0" y="616988"/>
                    <a:pt x="0" y="581315"/>
                  </a:cubicBezTo>
                  <a:lnTo>
                    <a:pt x="0" y="64591"/>
                  </a:lnTo>
                  <a:close/>
                </a:path>
              </a:pathLst>
            </a:custGeom>
            <a:solidFill>
              <a:srgbClr val="A4D65E"/>
            </a:solidFill>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59558" tIns="49398" rIns="59558" bIns="49398"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Technology E&amp;O</a:t>
              </a:r>
            </a:p>
          </p:txBody>
        </p:sp>
        <p:sp>
          <p:nvSpPr>
            <p:cNvPr id="45" name="Freeform: Shape 44">
              <a:extLst>
                <a:ext uri="{FF2B5EF4-FFF2-40B4-BE49-F238E27FC236}">
                  <a16:creationId xmlns:a16="http://schemas.microsoft.com/office/drawing/2014/main" id="{5C298B9C-AF02-5EB9-4A47-06DBF2EDEFD2}"/>
                </a:ext>
              </a:extLst>
            </p:cNvPr>
            <p:cNvSpPr/>
            <p:nvPr/>
          </p:nvSpPr>
          <p:spPr>
            <a:xfrm>
              <a:off x="9071976" y="4355780"/>
              <a:ext cx="2027128" cy="645906"/>
            </a:xfrm>
            <a:custGeom>
              <a:avLst/>
              <a:gdLst>
                <a:gd name="connsiteX0" fmla="*/ 0 w 2027128"/>
                <a:gd name="connsiteY0" fmla="*/ 64591 h 645906"/>
                <a:gd name="connsiteX1" fmla="*/ 64591 w 2027128"/>
                <a:gd name="connsiteY1" fmla="*/ 0 h 645906"/>
                <a:gd name="connsiteX2" fmla="*/ 1962537 w 2027128"/>
                <a:gd name="connsiteY2" fmla="*/ 0 h 645906"/>
                <a:gd name="connsiteX3" fmla="*/ 2027128 w 2027128"/>
                <a:gd name="connsiteY3" fmla="*/ 64591 h 645906"/>
                <a:gd name="connsiteX4" fmla="*/ 2027128 w 2027128"/>
                <a:gd name="connsiteY4" fmla="*/ 581315 h 645906"/>
                <a:gd name="connsiteX5" fmla="*/ 1962537 w 2027128"/>
                <a:gd name="connsiteY5" fmla="*/ 645906 h 645906"/>
                <a:gd name="connsiteX6" fmla="*/ 64591 w 2027128"/>
                <a:gd name="connsiteY6" fmla="*/ 645906 h 645906"/>
                <a:gd name="connsiteX7" fmla="*/ 0 w 2027128"/>
                <a:gd name="connsiteY7" fmla="*/ 581315 h 645906"/>
                <a:gd name="connsiteX8" fmla="*/ 0 w 2027128"/>
                <a:gd name="connsiteY8" fmla="*/ 64591 h 64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645906">
                  <a:moveTo>
                    <a:pt x="0" y="64591"/>
                  </a:moveTo>
                  <a:cubicBezTo>
                    <a:pt x="0" y="28918"/>
                    <a:pt x="28918" y="0"/>
                    <a:pt x="64591" y="0"/>
                  </a:cubicBezTo>
                  <a:lnTo>
                    <a:pt x="1962537" y="0"/>
                  </a:lnTo>
                  <a:cubicBezTo>
                    <a:pt x="1998210" y="0"/>
                    <a:pt x="2027128" y="28918"/>
                    <a:pt x="2027128" y="64591"/>
                  </a:cubicBezTo>
                  <a:lnTo>
                    <a:pt x="2027128" y="581315"/>
                  </a:lnTo>
                  <a:cubicBezTo>
                    <a:pt x="2027128" y="616988"/>
                    <a:pt x="1998210" y="645906"/>
                    <a:pt x="1962537" y="645906"/>
                  </a:cubicBezTo>
                  <a:lnTo>
                    <a:pt x="64591" y="645906"/>
                  </a:lnTo>
                  <a:cubicBezTo>
                    <a:pt x="28918" y="645906"/>
                    <a:pt x="0" y="616988"/>
                    <a:pt x="0" y="581315"/>
                  </a:cubicBezTo>
                  <a:lnTo>
                    <a:pt x="0" y="64591"/>
                  </a:lnTo>
                  <a:close/>
                </a:path>
              </a:pathLst>
            </a:custGeom>
            <a:solidFill>
              <a:srgbClr val="A4D65E"/>
            </a:solidFill>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59558" tIns="49398" rIns="59558" bIns="49398"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Retention Buy Down</a:t>
              </a:r>
            </a:p>
          </p:txBody>
        </p:sp>
        <p:sp>
          <p:nvSpPr>
            <p:cNvPr id="46" name="Freeform: Shape 45">
              <a:extLst>
                <a:ext uri="{FF2B5EF4-FFF2-40B4-BE49-F238E27FC236}">
                  <a16:creationId xmlns:a16="http://schemas.microsoft.com/office/drawing/2014/main" id="{070A1F70-3DD5-5D04-2C69-B38DD0E4BC0B}"/>
                </a:ext>
              </a:extLst>
            </p:cNvPr>
            <p:cNvSpPr/>
            <p:nvPr/>
          </p:nvSpPr>
          <p:spPr>
            <a:xfrm>
              <a:off x="9071976" y="5101057"/>
              <a:ext cx="2027128" cy="645906"/>
            </a:xfrm>
            <a:custGeom>
              <a:avLst/>
              <a:gdLst>
                <a:gd name="connsiteX0" fmla="*/ 0 w 2027128"/>
                <a:gd name="connsiteY0" fmla="*/ 64591 h 645906"/>
                <a:gd name="connsiteX1" fmla="*/ 64591 w 2027128"/>
                <a:gd name="connsiteY1" fmla="*/ 0 h 645906"/>
                <a:gd name="connsiteX2" fmla="*/ 1962537 w 2027128"/>
                <a:gd name="connsiteY2" fmla="*/ 0 h 645906"/>
                <a:gd name="connsiteX3" fmla="*/ 2027128 w 2027128"/>
                <a:gd name="connsiteY3" fmla="*/ 64591 h 645906"/>
                <a:gd name="connsiteX4" fmla="*/ 2027128 w 2027128"/>
                <a:gd name="connsiteY4" fmla="*/ 581315 h 645906"/>
                <a:gd name="connsiteX5" fmla="*/ 1962537 w 2027128"/>
                <a:gd name="connsiteY5" fmla="*/ 645906 h 645906"/>
                <a:gd name="connsiteX6" fmla="*/ 64591 w 2027128"/>
                <a:gd name="connsiteY6" fmla="*/ 645906 h 645906"/>
                <a:gd name="connsiteX7" fmla="*/ 0 w 2027128"/>
                <a:gd name="connsiteY7" fmla="*/ 581315 h 645906"/>
                <a:gd name="connsiteX8" fmla="*/ 0 w 2027128"/>
                <a:gd name="connsiteY8" fmla="*/ 64591 h 64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128" h="645906">
                  <a:moveTo>
                    <a:pt x="0" y="64591"/>
                  </a:moveTo>
                  <a:cubicBezTo>
                    <a:pt x="0" y="28918"/>
                    <a:pt x="28918" y="0"/>
                    <a:pt x="64591" y="0"/>
                  </a:cubicBezTo>
                  <a:lnTo>
                    <a:pt x="1962537" y="0"/>
                  </a:lnTo>
                  <a:cubicBezTo>
                    <a:pt x="1998210" y="0"/>
                    <a:pt x="2027128" y="28918"/>
                    <a:pt x="2027128" y="64591"/>
                  </a:cubicBezTo>
                  <a:lnTo>
                    <a:pt x="2027128" y="581315"/>
                  </a:lnTo>
                  <a:cubicBezTo>
                    <a:pt x="2027128" y="616988"/>
                    <a:pt x="1998210" y="645906"/>
                    <a:pt x="1962537" y="645906"/>
                  </a:cubicBezTo>
                  <a:lnTo>
                    <a:pt x="64591" y="645906"/>
                  </a:lnTo>
                  <a:cubicBezTo>
                    <a:pt x="28918" y="645906"/>
                    <a:pt x="0" y="616988"/>
                    <a:pt x="0" y="581315"/>
                  </a:cubicBezTo>
                  <a:lnTo>
                    <a:pt x="0" y="64591"/>
                  </a:lnTo>
                  <a:close/>
                </a:path>
              </a:pathLst>
            </a:custGeom>
            <a:solidFill>
              <a:srgbClr val="A4D65E"/>
            </a:solidFill>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59558" tIns="49398" rIns="59558" bIns="49398"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Excess Placements</a:t>
              </a:r>
            </a:p>
          </p:txBody>
        </p:sp>
      </p:grpSp>
      <p:sp>
        <p:nvSpPr>
          <p:cNvPr id="2" name="Slide Number Placeholder 1">
            <a:extLst>
              <a:ext uri="{FF2B5EF4-FFF2-40B4-BE49-F238E27FC236}">
                <a16:creationId xmlns:a16="http://schemas.microsoft.com/office/drawing/2014/main" id="{5C57159D-617D-3F9E-9E59-C5E8962B36C5}"/>
              </a:ext>
            </a:extLst>
          </p:cNvPr>
          <p:cNvSpPr>
            <a:spLocks noGrp="1"/>
          </p:cNvSpPr>
          <p:nvPr>
            <p:ph type="sldNum" sz="quarter" idx="4"/>
          </p:nvPr>
        </p:nvSpPr>
        <p:spPr/>
        <p:txBody>
          <a:bodyPr/>
          <a:lstStyle/>
          <a:p>
            <a:fld id="{856525B1-14D3-4043-96C3-3E66F944D188}" type="slidenum">
              <a:rPr lang="en-US" smtClean="0"/>
              <a:pPr/>
              <a:t>38</a:t>
            </a:fld>
            <a:endParaRPr lang="en-US" dirty="0"/>
          </a:p>
        </p:txBody>
      </p:sp>
    </p:spTree>
    <p:extLst>
      <p:ext uri="{BB962C8B-B14F-4D97-AF65-F5344CB8AC3E}">
        <p14:creationId xmlns:p14="http://schemas.microsoft.com/office/powerpoint/2010/main" val="1741547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477110" y="164576"/>
            <a:ext cx="2073870" cy="1692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500" dirty="0">
              <a:latin typeface="Arial" charset="0"/>
            </a:endParaRPr>
          </a:p>
        </p:txBody>
      </p:sp>
      <p:sp>
        <p:nvSpPr>
          <p:cNvPr id="3" name="Content Placeholder 2">
            <a:extLst>
              <a:ext uri="{FF2B5EF4-FFF2-40B4-BE49-F238E27FC236}">
                <a16:creationId xmlns:a16="http://schemas.microsoft.com/office/drawing/2014/main" id="{F281745F-2287-BC94-0453-A06046D28AB3}"/>
              </a:ext>
            </a:extLst>
          </p:cNvPr>
          <p:cNvSpPr>
            <a:spLocks noGrp="1"/>
          </p:cNvSpPr>
          <p:nvPr>
            <p:ph idx="1"/>
          </p:nvPr>
        </p:nvSpPr>
        <p:spPr>
          <a:xfrm>
            <a:off x="5178697" y="872204"/>
            <a:ext cx="6175095" cy="978729"/>
          </a:xfrm>
        </p:spPr>
        <p:txBody>
          <a:bodyPr/>
          <a:lstStyle/>
          <a:p>
            <a:r>
              <a:rPr lang="en-US" sz="3200" b="1" dirty="0">
                <a:solidFill>
                  <a:srgbClr val="C8102E"/>
                </a:solidFill>
                <a:effectLst>
                  <a:outerShdw blurRad="38100" dist="38100" dir="2700000" algn="tl">
                    <a:srgbClr val="000000">
                      <a:alpha val="43137"/>
                    </a:srgbClr>
                  </a:outerShdw>
                </a:effectLst>
              </a:rPr>
              <a:t>Professional Liability – AKA Technology E&amp;O</a:t>
            </a:r>
          </a:p>
        </p:txBody>
      </p:sp>
      <p:sp>
        <p:nvSpPr>
          <p:cNvPr id="9" name="Content Placeholder 2"/>
          <p:cNvSpPr txBox="1">
            <a:spLocks/>
          </p:cNvSpPr>
          <p:nvPr/>
        </p:nvSpPr>
        <p:spPr bwMode="auto">
          <a:xfrm>
            <a:off x="5178697" y="1597018"/>
            <a:ext cx="6175095" cy="5029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normAutofit/>
          </a:bodyPr>
          <a:lstStyle>
            <a:lvl1pPr marL="342900" indent="-342900" algn="just" rtl="0" eaLnBrk="0" fontAlgn="base" hangingPunct="0">
              <a:spcBef>
                <a:spcPct val="15000"/>
              </a:spcBef>
              <a:spcAft>
                <a:spcPct val="15000"/>
              </a:spcAft>
              <a:buClr>
                <a:srgbClr val="1C3664"/>
              </a:buClr>
              <a:buSzPct val="80000"/>
              <a:buFont typeface="Wingdings 2" pitchFamily="18" charset="2"/>
              <a:buChar char="¡"/>
              <a:defRPr sz="2600">
                <a:solidFill>
                  <a:schemeClr val="tx1"/>
                </a:solidFill>
                <a:latin typeface="+mn-lt"/>
                <a:ea typeface="+mn-ea"/>
                <a:cs typeface="+mn-cs"/>
              </a:defRPr>
            </a:lvl1pPr>
            <a:lvl2pPr marL="742950" indent="-285750" algn="just" rtl="0" eaLnBrk="0" fontAlgn="base" hangingPunct="0">
              <a:spcBef>
                <a:spcPct val="15000"/>
              </a:spcBef>
              <a:spcAft>
                <a:spcPct val="15000"/>
              </a:spcAft>
              <a:buClr>
                <a:srgbClr val="675C53"/>
              </a:buClr>
              <a:buFont typeface="Franklin Gothic Book" pitchFamily="34" charset="0"/>
              <a:buChar char="&gt;"/>
              <a:defRPr sz="2200">
                <a:solidFill>
                  <a:schemeClr val="tx1"/>
                </a:solidFill>
                <a:latin typeface="+mn-lt"/>
              </a:defRPr>
            </a:lvl2pPr>
            <a:lvl3pPr marL="1143000" indent="-228600" algn="just" rtl="0" eaLnBrk="0" fontAlgn="base" hangingPunct="0">
              <a:spcBef>
                <a:spcPct val="15000"/>
              </a:spcBef>
              <a:spcAft>
                <a:spcPct val="15000"/>
              </a:spcAft>
              <a:buClr>
                <a:srgbClr val="1C3664"/>
              </a:buClr>
              <a:buFont typeface="Wingdings" pitchFamily="2" charset="2"/>
              <a:buChar char="w"/>
              <a:defRPr sz="2200">
                <a:solidFill>
                  <a:schemeClr val="tx1"/>
                </a:solidFill>
                <a:latin typeface="+mn-lt"/>
              </a:defRPr>
            </a:lvl3pPr>
            <a:lvl4pPr marL="16002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4pPr>
            <a:lvl5pPr marL="20574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5pPr>
            <a:lvl6pPr marL="25146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6pPr>
            <a:lvl7pPr marL="29718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7pPr>
            <a:lvl8pPr marL="34290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8pPr>
            <a:lvl9pPr marL="38862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9pPr>
          </a:lstStyle>
          <a:p>
            <a:pPr marL="0" indent="0">
              <a:buNone/>
            </a:pPr>
            <a:endParaRPr lang="en-US" sz="1800" kern="0" dirty="0">
              <a:solidFill>
                <a:schemeClr val="tx2"/>
              </a:solidFill>
            </a:endParaRPr>
          </a:p>
          <a:p>
            <a:pPr marL="0" indent="0" algn="l">
              <a:lnSpc>
                <a:spcPct val="110000"/>
              </a:lnSpc>
              <a:spcBef>
                <a:spcPts val="0"/>
              </a:spcBef>
              <a:spcAft>
                <a:spcPts val="1200"/>
              </a:spcAft>
              <a:buNone/>
            </a:pPr>
            <a:r>
              <a:rPr lang="en-US" sz="1800" kern="0" dirty="0"/>
              <a:t>Professional Liability covers liability for errors and omissions</a:t>
            </a:r>
          </a:p>
          <a:p>
            <a:pPr algn="l">
              <a:lnSpc>
                <a:spcPct val="110000"/>
              </a:lnSpc>
              <a:spcBef>
                <a:spcPts val="0"/>
              </a:spcBef>
              <a:spcAft>
                <a:spcPts val="1200"/>
              </a:spcAft>
              <a:buClr>
                <a:srgbClr val="C8102E"/>
              </a:buClr>
              <a:buFont typeface="Wingdings" panose="05000000000000000000" pitchFamily="2" charset="2"/>
              <a:buChar char="§"/>
            </a:pPr>
            <a:r>
              <a:rPr lang="en-US" sz="1800" dirty="0"/>
              <a:t>Require for consultants</a:t>
            </a:r>
          </a:p>
          <a:p>
            <a:pPr algn="l">
              <a:lnSpc>
                <a:spcPct val="110000"/>
              </a:lnSpc>
              <a:spcBef>
                <a:spcPts val="0"/>
              </a:spcBef>
              <a:spcAft>
                <a:spcPts val="1200"/>
              </a:spcAft>
              <a:buClr>
                <a:srgbClr val="C8102E"/>
              </a:buClr>
              <a:buFont typeface="Wingdings" panose="05000000000000000000" pitchFamily="2" charset="2"/>
              <a:buChar char="§"/>
            </a:pPr>
            <a:r>
              <a:rPr lang="en-US" sz="1800" dirty="0"/>
              <a:t>Can be used by software vendors to cover cyber risks</a:t>
            </a:r>
          </a:p>
          <a:p>
            <a:pPr algn="l">
              <a:lnSpc>
                <a:spcPct val="110000"/>
              </a:lnSpc>
              <a:spcBef>
                <a:spcPts val="0"/>
              </a:spcBef>
              <a:spcAft>
                <a:spcPts val="1200"/>
              </a:spcAft>
              <a:buClr>
                <a:srgbClr val="C8102E"/>
              </a:buClr>
              <a:buFont typeface="Wingdings" panose="05000000000000000000" pitchFamily="2" charset="2"/>
              <a:buChar char="§"/>
            </a:pPr>
            <a:r>
              <a:rPr lang="en-US" sz="1800" dirty="0"/>
              <a:t>There is no additional insured status</a:t>
            </a:r>
          </a:p>
          <a:p>
            <a:pPr marL="690563" lvl="1" indent="0" algn="l">
              <a:lnSpc>
                <a:spcPct val="110000"/>
              </a:lnSpc>
              <a:spcBef>
                <a:spcPts val="0"/>
              </a:spcBef>
              <a:spcAft>
                <a:spcPts val="1200"/>
              </a:spcAft>
              <a:buClr>
                <a:srgbClr val="C8102E"/>
              </a:buClr>
              <a:buNone/>
            </a:pPr>
            <a:r>
              <a:rPr lang="en-US" sz="1800" dirty="0">
                <a:latin typeface="Raleway" panose="020B0503030101060003" pitchFamily="34" charset="0"/>
              </a:rPr>
              <a:t>Vendor’s professional capabilities are underwritten, and the contracting public entity is the third-party beneficiary of the coverage</a:t>
            </a:r>
          </a:p>
          <a:p>
            <a:pPr algn="l">
              <a:lnSpc>
                <a:spcPct val="110000"/>
              </a:lnSpc>
              <a:spcBef>
                <a:spcPts val="0"/>
              </a:spcBef>
              <a:spcAft>
                <a:spcPts val="1200"/>
              </a:spcAft>
              <a:buClr>
                <a:srgbClr val="C8102E"/>
              </a:buClr>
              <a:buFont typeface="Wingdings" panose="05000000000000000000" pitchFamily="2" charset="2"/>
              <a:buChar char="§"/>
            </a:pPr>
            <a:r>
              <a:rPr lang="en-US" sz="1800" dirty="0"/>
              <a:t>Claims-Made Coverage</a:t>
            </a:r>
          </a:p>
          <a:p>
            <a:pPr marL="457200" lvl="1" indent="0" algn="l">
              <a:buClr>
                <a:schemeClr val="tx2"/>
              </a:buClr>
              <a:buNone/>
            </a:pPr>
            <a:endParaRPr lang="en-US" sz="1800" dirty="0">
              <a:solidFill>
                <a:schemeClr val="tx2"/>
              </a:solidFill>
            </a:endParaRPr>
          </a:p>
        </p:txBody>
      </p:sp>
      <p:sp>
        <p:nvSpPr>
          <p:cNvPr id="8" name="Title 7">
            <a:extLst>
              <a:ext uri="{FF2B5EF4-FFF2-40B4-BE49-F238E27FC236}">
                <a16:creationId xmlns:a16="http://schemas.microsoft.com/office/drawing/2014/main" id="{7263D08E-E646-686B-9517-D4CAB274736E}"/>
              </a:ext>
            </a:extLst>
          </p:cNvPr>
          <p:cNvSpPr>
            <a:spLocks noGrp="1"/>
          </p:cNvSpPr>
          <p:nvPr>
            <p:ph type="title"/>
          </p:nvPr>
        </p:nvSpPr>
        <p:spPr>
          <a:xfrm>
            <a:off x="735742" y="872204"/>
            <a:ext cx="3761509" cy="1449628"/>
          </a:xfrm>
        </p:spPr>
        <p:txBody>
          <a:bodyPr/>
          <a:lstStyle/>
          <a:p>
            <a:r>
              <a:rPr lang="en-US" dirty="0"/>
              <a:t>Technology Risks</a:t>
            </a:r>
            <a:br>
              <a:rPr lang="en-US" dirty="0"/>
            </a:br>
            <a:r>
              <a:rPr lang="en-US" sz="1800" b="0" dirty="0">
                <a:solidFill>
                  <a:schemeClr val="tx2">
                    <a:lumMod val="75000"/>
                    <a:lumOff val="25000"/>
                  </a:schemeClr>
                </a:solidFill>
                <a:effectLst/>
              </a:rPr>
              <a:t>The changing landscape</a:t>
            </a:r>
          </a:p>
        </p:txBody>
      </p:sp>
      <p:pic>
        <p:nvPicPr>
          <p:cNvPr id="10" name="Picture 9">
            <a:extLst>
              <a:ext uri="{FF2B5EF4-FFF2-40B4-BE49-F238E27FC236}">
                <a16:creationId xmlns:a16="http://schemas.microsoft.com/office/drawing/2014/main" id="{02601785-A2B3-B724-BE26-7BCCCC3F9974}"/>
              </a:ext>
            </a:extLst>
          </p:cNvPr>
          <p:cNvPicPr>
            <a:picLocks noChangeAspect="1"/>
          </p:cNvPicPr>
          <p:nvPr/>
        </p:nvPicPr>
        <p:blipFill>
          <a:blip r:embed="rId4"/>
          <a:stretch>
            <a:fillRect/>
          </a:stretch>
        </p:blipFill>
        <p:spPr>
          <a:xfrm>
            <a:off x="1032163" y="2776678"/>
            <a:ext cx="2438400" cy="2438400"/>
          </a:xfrm>
          <a:prstGeom prst="rect">
            <a:avLst/>
          </a:prstGeom>
        </p:spPr>
      </p:pic>
      <p:sp>
        <p:nvSpPr>
          <p:cNvPr id="12" name="Slide Number Placeholder 11">
            <a:extLst>
              <a:ext uri="{FF2B5EF4-FFF2-40B4-BE49-F238E27FC236}">
                <a16:creationId xmlns:a16="http://schemas.microsoft.com/office/drawing/2014/main" id="{0FBD512D-E419-D61D-9B93-612A83EF9DBF}"/>
              </a:ext>
            </a:extLst>
          </p:cNvPr>
          <p:cNvSpPr>
            <a:spLocks noGrp="1"/>
          </p:cNvSpPr>
          <p:nvPr>
            <p:ph type="sldNum" sz="quarter" idx="12"/>
          </p:nvPr>
        </p:nvSpPr>
        <p:spPr/>
        <p:txBody>
          <a:bodyPr/>
          <a:lstStyle/>
          <a:p>
            <a:fld id="{856525B1-14D3-4043-96C3-3E66F944D188}" type="slidenum">
              <a:rPr lang="en-US" smtClean="0"/>
              <a:t>39</a:t>
            </a:fld>
            <a:endParaRPr lang="en-US" dirty="0"/>
          </a:p>
        </p:txBody>
      </p:sp>
    </p:spTree>
    <p:custDataLst>
      <p:tags r:id="rId1"/>
    </p:custDataLst>
    <p:extLst>
      <p:ext uri="{BB962C8B-B14F-4D97-AF65-F5344CB8AC3E}">
        <p14:creationId xmlns:p14="http://schemas.microsoft.com/office/powerpoint/2010/main" val="2548133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029C5C5-BCA4-43C9-B3E0-B88B1C0B7DC1}"/>
              </a:ext>
            </a:extLst>
          </p:cNvPr>
          <p:cNvPicPr>
            <a:picLocks noChangeAspect="1"/>
          </p:cNvPicPr>
          <p:nvPr/>
        </p:nvPicPr>
        <p:blipFill rotWithShape="1">
          <a:blip r:embed="rId3"/>
          <a:srcRect r="20003"/>
          <a:stretch/>
        </p:blipFill>
        <p:spPr>
          <a:xfrm>
            <a:off x="2720303" y="812249"/>
            <a:ext cx="6813266" cy="5681964"/>
          </a:xfrm>
          <a:prstGeom prst="rect">
            <a:avLst/>
          </a:prstGeom>
        </p:spPr>
      </p:pic>
      <p:sp>
        <p:nvSpPr>
          <p:cNvPr id="2" name="Title 1">
            <a:extLst>
              <a:ext uri="{FF2B5EF4-FFF2-40B4-BE49-F238E27FC236}">
                <a16:creationId xmlns:a16="http://schemas.microsoft.com/office/drawing/2014/main" id="{EC098DEB-D695-C51E-ED0E-23DD169193B7}"/>
              </a:ext>
            </a:extLst>
          </p:cNvPr>
          <p:cNvSpPr>
            <a:spLocks noGrp="1"/>
          </p:cNvSpPr>
          <p:nvPr>
            <p:ph type="title"/>
          </p:nvPr>
        </p:nvSpPr>
        <p:spPr>
          <a:xfrm>
            <a:off x="746760" y="872204"/>
            <a:ext cx="3761509" cy="1754326"/>
          </a:xfrm>
        </p:spPr>
        <p:txBody>
          <a:bodyPr/>
          <a:lstStyle/>
          <a:p>
            <a:r>
              <a:rPr lang="en-US" dirty="0"/>
              <a:t>How to Locate the IRIC Manual?</a:t>
            </a:r>
          </a:p>
        </p:txBody>
      </p:sp>
      <p:sp>
        <p:nvSpPr>
          <p:cNvPr id="3" name="Slide Number Placeholder 2">
            <a:extLst>
              <a:ext uri="{FF2B5EF4-FFF2-40B4-BE49-F238E27FC236}">
                <a16:creationId xmlns:a16="http://schemas.microsoft.com/office/drawing/2014/main" id="{A8981E49-685F-2F52-BC92-CD34D069BCD4}"/>
              </a:ext>
            </a:extLst>
          </p:cNvPr>
          <p:cNvSpPr>
            <a:spLocks noGrp="1"/>
          </p:cNvSpPr>
          <p:nvPr>
            <p:ph type="sldNum" sz="quarter" idx="4"/>
          </p:nvPr>
        </p:nvSpPr>
        <p:spPr/>
        <p:txBody>
          <a:bodyPr/>
          <a:lstStyle/>
          <a:p>
            <a:fld id="{856525B1-14D3-4043-96C3-3E66F944D188}" type="slidenum">
              <a:rPr lang="en-US" smtClean="0"/>
              <a:pPr/>
              <a:t>4</a:t>
            </a:fld>
            <a:endParaRPr lang="en-US" dirty="0"/>
          </a:p>
        </p:txBody>
      </p:sp>
      <p:pic>
        <p:nvPicPr>
          <p:cNvPr id="5" name="Picture 4">
            <a:extLst>
              <a:ext uri="{FF2B5EF4-FFF2-40B4-BE49-F238E27FC236}">
                <a16:creationId xmlns:a16="http://schemas.microsoft.com/office/drawing/2014/main" id="{421CE53E-EBEC-C6CD-21F5-82F8EA28BB83}"/>
              </a:ext>
            </a:extLst>
          </p:cNvPr>
          <p:cNvPicPr>
            <a:picLocks noChangeAspect="1"/>
          </p:cNvPicPr>
          <p:nvPr/>
        </p:nvPicPr>
        <p:blipFill>
          <a:blip r:embed="rId4"/>
          <a:srcRect l="2326" t="1636" r="2014"/>
          <a:stretch/>
        </p:blipFill>
        <p:spPr>
          <a:xfrm>
            <a:off x="5595475" y="1773234"/>
            <a:ext cx="2652787" cy="3759994"/>
          </a:xfrm>
          <a:prstGeom prst="rect">
            <a:avLst/>
          </a:prstGeom>
        </p:spPr>
      </p:pic>
      <p:sp>
        <p:nvSpPr>
          <p:cNvPr id="19" name="Oval Callout 13">
            <a:extLst>
              <a:ext uri="{FF2B5EF4-FFF2-40B4-BE49-F238E27FC236}">
                <a16:creationId xmlns:a16="http://schemas.microsoft.com/office/drawing/2014/main" id="{EE6E532F-8F33-4F11-8DEA-458F629CFB3C}"/>
              </a:ext>
            </a:extLst>
          </p:cNvPr>
          <p:cNvSpPr/>
          <p:nvPr/>
        </p:nvSpPr>
        <p:spPr>
          <a:xfrm>
            <a:off x="9615742" y="1726406"/>
            <a:ext cx="2325234" cy="1926825"/>
          </a:xfrm>
          <a:prstGeom prst="wedgeEllipseCallout">
            <a:avLst>
              <a:gd name="adj1" fmla="val -119425"/>
              <a:gd name="adj2" fmla="val 73425"/>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a:r>
              <a:rPr lang="en-US" sz="1687" b="1" dirty="0"/>
              <a:t>Insurance Requirements in Contracts (IRIC)</a:t>
            </a:r>
            <a:endParaRPr lang="en-US" sz="1687" dirty="0"/>
          </a:p>
          <a:p>
            <a:pPr algn="ctr"/>
            <a:r>
              <a:rPr lang="en-US" sz="1687" dirty="0"/>
              <a:t>Download IRIC:</a:t>
            </a:r>
          </a:p>
          <a:p>
            <a:pPr algn="ctr"/>
            <a:r>
              <a:rPr lang="en-US" sz="1687" dirty="0">
                <a:hlinkClick r:id="rId5"/>
              </a:rPr>
              <a:t>PDF</a:t>
            </a:r>
            <a:r>
              <a:rPr lang="en-US" sz="1687" dirty="0"/>
              <a:t>  |  </a:t>
            </a:r>
            <a:r>
              <a:rPr lang="en-US" sz="1687" dirty="0">
                <a:hlinkClick r:id="rId6"/>
              </a:rPr>
              <a:t>Word</a:t>
            </a:r>
            <a:endParaRPr lang="en-US" sz="1687" dirty="0"/>
          </a:p>
        </p:txBody>
      </p:sp>
    </p:spTree>
    <p:extLst>
      <p:ext uri="{BB962C8B-B14F-4D97-AF65-F5344CB8AC3E}">
        <p14:creationId xmlns:p14="http://schemas.microsoft.com/office/powerpoint/2010/main" val="1979176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477110" y="164576"/>
            <a:ext cx="2073870" cy="1692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500" dirty="0">
              <a:latin typeface="Arial" charset="0"/>
            </a:endParaRPr>
          </a:p>
        </p:txBody>
      </p:sp>
      <p:sp>
        <p:nvSpPr>
          <p:cNvPr id="3" name="Content Placeholder 2">
            <a:extLst>
              <a:ext uri="{FF2B5EF4-FFF2-40B4-BE49-F238E27FC236}">
                <a16:creationId xmlns:a16="http://schemas.microsoft.com/office/drawing/2014/main" id="{BBECB2B8-1C3A-8AB7-B6A6-119A4FC55829}"/>
              </a:ext>
            </a:extLst>
          </p:cNvPr>
          <p:cNvSpPr>
            <a:spLocks noGrp="1"/>
          </p:cNvSpPr>
          <p:nvPr>
            <p:ph idx="1"/>
          </p:nvPr>
        </p:nvSpPr>
        <p:spPr>
          <a:xfrm>
            <a:off x="5178697" y="872204"/>
            <a:ext cx="6175095" cy="535531"/>
          </a:xfrm>
        </p:spPr>
        <p:txBody>
          <a:bodyPr/>
          <a:lstStyle/>
          <a:p>
            <a:r>
              <a:rPr lang="en-US" sz="3200" b="1" dirty="0">
                <a:solidFill>
                  <a:srgbClr val="C8102E"/>
                </a:solidFill>
                <a:effectLst>
                  <a:outerShdw blurRad="38100" dist="38100" dir="2700000" algn="tl">
                    <a:srgbClr val="000000">
                      <a:alpha val="43137"/>
                    </a:srgbClr>
                  </a:outerShdw>
                </a:effectLst>
              </a:rPr>
              <a:t>Get What You Can!</a:t>
            </a:r>
          </a:p>
        </p:txBody>
      </p:sp>
      <p:sp>
        <p:nvSpPr>
          <p:cNvPr id="9" name="Content Placeholder 2"/>
          <p:cNvSpPr txBox="1">
            <a:spLocks/>
          </p:cNvSpPr>
          <p:nvPr/>
        </p:nvSpPr>
        <p:spPr bwMode="auto">
          <a:xfrm>
            <a:off x="5178697" y="1664224"/>
            <a:ext cx="6175095" cy="3784076"/>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normAutofit/>
          </a:bodyPr>
          <a:lstStyle>
            <a:lvl1pPr marL="342900" indent="-342900" algn="just" rtl="0" eaLnBrk="0" fontAlgn="base" hangingPunct="0">
              <a:spcBef>
                <a:spcPct val="15000"/>
              </a:spcBef>
              <a:spcAft>
                <a:spcPct val="15000"/>
              </a:spcAft>
              <a:buClr>
                <a:srgbClr val="1C3664"/>
              </a:buClr>
              <a:buSzPct val="80000"/>
              <a:buFont typeface="Wingdings 2" pitchFamily="18" charset="2"/>
              <a:buChar char="¡"/>
              <a:defRPr sz="2600">
                <a:solidFill>
                  <a:schemeClr val="tx1"/>
                </a:solidFill>
                <a:latin typeface="+mn-lt"/>
                <a:ea typeface="+mn-ea"/>
                <a:cs typeface="+mn-cs"/>
              </a:defRPr>
            </a:lvl1pPr>
            <a:lvl2pPr marL="742950" indent="-285750" algn="just" rtl="0" eaLnBrk="0" fontAlgn="base" hangingPunct="0">
              <a:spcBef>
                <a:spcPct val="15000"/>
              </a:spcBef>
              <a:spcAft>
                <a:spcPct val="15000"/>
              </a:spcAft>
              <a:buClr>
                <a:srgbClr val="675C53"/>
              </a:buClr>
              <a:buFont typeface="Franklin Gothic Book" pitchFamily="34" charset="0"/>
              <a:buChar char="&gt;"/>
              <a:defRPr sz="2200">
                <a:solidFill>
                  <a:schemeClr val="tx1"/>
                </a:solidFill>
                <a:latin typeface="+mn-lt"/>
              </a:defRPr>
            </a:lvl2pPr>
            <a:lvl3pPr marL="1143000" indent="-228600" algn="just" rtl="0" eaLnBrk="0" fontAlgn="base" hangingPunct="0">
              <a:spcBef>
                <a:spcPct val="15000"/>
              </a:spcBef>
              <a:spcAft>
                <a:spcPct val="15000"/>
              </a:spcAft>
              <a:buClr>
                <a:srgbClr val="1C3664"/>
              </a:buClr>
              <a:buFont typeface="Wingdings" pitchFamily="2" charset="2"/>
              <a:buChar char="w"/>
              <a:defRPr sz="2200">
                <a:solidFill>
                  <a:schemeClr val="tx1"/>
                </a:solidFill>
                <a:latin typeface="+mn-lt"/>
              </a:defRPr>
            </a:lvl3pPr>
            <a:lvl4pPr marL="16002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4pPr>
            <a:lvl5pPr marL="2057400" indent="-228600" algn="just"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5pPr>
            <a:lvl6pPr marL="25146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6pPr>
            <a:lvl7pPr marL="29718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7pPr>
            <a:lvl8pPr marL="34290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8pPr>
            <a:lvl9pPr marL="3886200" indent="-228600" algn="l" rtl="0" eaLnBrk="0" fontAlgn="base" hangingPunct="0">
              <a:spcBef>
                <a:spcPct val="15000"/>
              </a:spcBef>
              <a:spcAft>
                <a:spcPct val="15000"/>
              </a:spcAft>
              <a:buClr>
                <a:schemeClr val="tx1"/>
              </a:buClr>
              <a:buFont typeface="Wingdings" pitchFamily="2" charset="2"/>
              <a:buChar char="§"/>
              <a:defRPr>
                <a:solidFill>
                  <a:schemeClr val="tx1"/>
                </a:solidFill>
                <a:latin typeface="+mn-lt"/>
              </a:defRPr>
            </a:lvl9pPr>
          </a:lstStyle>
          <a:p>
            <a:pPr marL="0" indent="0" algn="l">
              <a:buNone/>
            </a:pPr>
            <a:r>
              <a:rPr lang="en-US" sz="1800" kern="0" dirty="0"/>
              <a:t>Major technology services vendors are notoriously stingy with their contractual indemnity requirements</a:t>
            </a:r>
          </a:p>
          <a:p>
            <a:endParaRPr lang="en-US" sz="1800" dirty="0">
              <a:solidFill>
                <a:schemeClr val="tx2"/>
              </a:solidFill>
            </a:endParaRPr>
          </a:p>
          <a:p>
            <a:pPr>
              <a:buClr>
                <a:srgbClr val="C8102E"/>
              </a:buClr>
              <a:buFont typeface="Wingdings" panose="05000000000000000000" pitchFamily="2" charset="2"/>
              <a:buChar char="§"/>
            </a:pPr>
            <a:r>
              <a:rPr lang="en-US" sz="1800" dirty="0"/>
              <a:t>Try to do your best for your organization.</a:t>
            </a:r>
          </a:p>
          <a:p>
            <a:pPr>
              <a:buClr>
                <a:srgbClr val="C8102E"/>
              </a:buClr>
              <a:buFont typeface="Wingdings" panose="05000000000000000000" pitchFamily="2" charset="2"/>
              <a:buChar char="§"/>
            </a:pPr>
            <a:endParaRPr lang="en-US" sz="1800" dirty="0">
              <a:solidFill>
                <a:schemeClr val="tx2"/>
              </a:solidFill>
            </a:endParaRPr>
          </a:p>
          <a:p>
            <a:pPr>
              <a:buClr>
                <a:srgbClr val="C8102E"/>
              </a:buClr>
              <a:buFont typeface="Wingdings" panose="05000000000000000000" pitchFamily="2" charset="2"/>
              <a:buChar char="§"/>
            </a:pPr>
            <a:r>
              <a:rPr lang="en-US" sz="1800" dirty="0"/>
              <a:t>They won’t agree to offer their full cyber liability or technology errors and omissions limits but ideally you get more than the value of the contract.</a:t>
            </a:r>
          </a:p>
          <a:p>
            <a:pPr>
              <a:buClr>
                <a:srgbClr val="C8102E"/>
              </a:buClr>
              <a:buFont typeface="Wingdings" panose="05000000000000000000" pitchFamily="2" charset="2"/>
              <a:buChar char="§"/>
            </a:pPr>
            <a:endParaRPr lang="en-US" sz="1800" dirty="0"/>
          </a:p>
          <a:p>
            <a:pPr>
              <a:buClr>
                <a:srgbClr val="C8102E"/>
              </a:buClr>
              <a:buFont typeface="Wingdings" panose="05000000000000000000" pitchFamily="2" charset="2"/>
              <a:buChar char="§"/>
            </a:pPr>
            <a:r>
              <a:rPr lang="en-US" sz="1800" dirty="0"/>
              <a:t>$1M? $2M?</a:t>
            </a:r>
          </a:p>
          <a:p>
            <a:endParaRPr lang="en-US" sz="1800" dirty="0">
              <a:solidFill>
                <a:schemeClr val="tx2"/>
              </a:solidFill>
            </a:endParaRPr>
          </a:p>
          <a:p>
            <a:pPr marL="457200" lvl="1" indent="0" algn="l">
              <a:buClr>
                <a:schemeClr val="tx2"/>
              </a:buClr>
              <a:buNone/>
            </a:pPr>
            <a:endParaRPr lang="en-US" sz="1800" dirty="0">
              <a:solidFill>
                <a:schemeClr val="tx2"/>
              </a:solidFill>
            </a:endParaRPr>
          </a:p>
        </p:txBody>
      </p:sp>
      <p:sp>
        <p:nvSpPr>
          <p:cNvPr id="8" name="Title 7">
            <a:extLst>
              <a:ext uri="{FF2B5EF4-FFF2-40B4-BE49-F238E27FC236}">
                <a16:creationId xmlns:a16="http://schemas.microsoft.com/office/drawing/2014/main" id="{52103C93-9E41-A8FF-C186-EC9AB5250F7A}"/>
              </a:ext>
            </a:extLst>
          </p:cNvPr>
          <p:cNvSpPr>
            <a:spLocks noGrp="1"/>
          </p:cNvSpPr>
          <p:nvPr>
            <p:ph type="title"/>
          </p:nvPr>
        </p:nvSpPr>
        <p:spPr>
          <a:xfrm>
            <a:off x="735742" y="872204"/>
            <a:ext cx="3761509" cy="1449628"/>
          </a:xfrm>
        </p:spPr>
        <p:txBody>
          <a:bodyPr/>
          <a:lstStyle/>
          <a:p>
            <a:r>
              <a:rPr lang="en-US" dirty="0"/>
              <a:t>Technology Risks</a:t>
            </a:r>
            <a:br>
              <a:rPr lang="en-US" dirty="0"/>
            </a:br>
            <a:r>
              <a:rPr lang="en-US" sz="1800" b="0" dirty="0">
                <a:solidFill>
                  <a:schemeClr val="tx2">
                    <a:lumMod val="75000"/>
                    <a:lumOff val="25000"/>
                  </a:schemeClr>
                </a:solidFill>
                <a:effectLst/>
              </a:rPr>
              <a:t>The changing landscape</a:t>
            </a:r>
          </a:p>
        </p:txBody>
      </p:sp>
      <p:pic>
        <p:nvPicPr>
          <p:cNvPr id="10" name="Picture 9">
            <a:extLst>
              <a:ext uri="{FF2B5EF4-FFF2-40B4-BE49-F238E27FC236}">
                <a16:creationId xmlns:a16="http://schemas.microsoft.com/office/drawing/2014/main" id="{2023CF18-E233-6A96-B42C-4493CDF2CDE8}"/>
              </a:ext>
            </a:extLst>
          </p:cNvPr>
          <p:cNvPicPr>
            <a:picLocks noChangeAspect="1"/>
          </p:cNvPicPr>
          <p:nvPr/>
        </p:nvPicPr>
        <p:blipFill>
          <a:blip r:embed="rId4"/>
          <a:stretch>
            <a:fillRect/>
          </a:stretch>
        </p:blipFill>
        <p:spPr>
          <a:xfrm>
            <a:off x="1032163" y="2776678"/>
            <a:ext cx="2438400" cy="2438400"/>
          </a:xfrm>
          <a:prstGeom prst="rect">
            <a:avLst/>
          </a:prstGeom>
        </p:spPr>
      </p:pic>
      <p:sp>
        <p:nvSpPr>
          <p:cNvPr id="12" name="Slide Number Placeholder 11">
            <a:extLst>
              <a:ext uri="{FF2B5EF4-FFF2-40B4-BE49-F238E27FC236}">
                <a16:creationId xmlns:a16="http://schemas.microsoft.com/office/drawing/2014/main" id="{CB2CF701-A1CC-B66E-3D91-24F946DC2134}"/>
              </a:ext>
            </a:extLst>
          </p:cNvPr>
          <p:cNvSpPr>
            <a:spLocks noGrp="1"/>
          </p:cNvSpPr>
          <p:nvPr>
            <p:ph type="sldNum" sz="quarter" idx="12"/>
          </p:nvPr>
        </p:nvSpPr>
        <p:spPr/>
        <p:txBody>
          <a:bodyPr/>
          <a:lstStyle/>
          <a:p>
            <a:fld id="{856525B1-14D3-4043-96C3-3E66F944D188}" type="slidenum">
              <a:rPr lang="en-US" smtClean="0"/>
              <a:t>40</a:t>
            </a:fld>
            <a:endParaRPr lang="en-US" dirty="0"/>
          </a:p>
        </p:txBody>
      </p:sp>
    </p:spTree>
    <p:custDataLst>
      <p:tags r:id="rId1"/>
    </p:custDataLst>
    <p:extLst>
      <p:ext uri="{BB962C8B-B14F-4D97-AF65-F5344CB8AC3E}">
        <p14:creationId xmlns:p14="http://schemas.microsoft.com/office/powerpoint/2010/main" val="2427024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1DFCF937-F228-4ADC-ACF5-F89C661E52FF}"/>
              </a:ext>
            </a:extLst>
          </p:cNvPr>
          <p:cNvSpPr>
            <a:spLocks noGrp="1"/>
          </p:cNvSpPr>
          <p:nvPr>
            <p:ph type="title"/>
          </p:nvPr>
        </p:nvSpPr>
        <p:spPr>
          <a:xfrm>
            <a:off x="0" y="3006592"/>
            <a:ext cx="12192000" cy="1056253"/>
          </a:xfrm>
        </p:spPr>
        <p:txBody>
          <a:bodyPr>
            <a:noAutofit/>
          </a:bodyPr>
          <a:lstStyle/>
          <a:p>
            <a:pPr marL="801688" lvl="0" indent="-801688"/>
            <a:r>
              <a:rPr lang="en-US" dirty="0">
                <a:solidFill>
                  <a:schemeClr val="bg1"/>
                </a:solidFill>
              </a:rPr>
              <a:t>Construction Risks</a:t>
            </a:r>
          </a:p>
        </p:txBody>
      </p:sp>
      <p:sp>
        <p:nvSpPr>
          <p:cNvPr id="2" name="Slide Number Placeholder 1">
            <a:extLst>
              <a:ext uri="{FF2B5EF4-FFF2-40B4-BE49-F238E27FC236}">
                <a16:creationId xmlns:a16="http://schemas.microsoft.com/office/drawing/2014/main" id="{85C4B1AC-1694-12C3-C322-C9EBFC346E64}"/>
              </a:ext>
            </a:extLst>
          </p:cNvPr>
          <p:cNvSpPr>
            <a:spLocks noGrp="1"/>
          </p:cNvSpPr>
          <p:nvPr>
            <p:ph type="sldNum" sz="quarter" idx="4"/>
          </p:nvPr>
        </p:nvSpPr>
        <p:spPr/>
        <p:txBody>
          <a:bodyPr/>
          <a:lstStyle/>
          <a:p>
            <a:fld id="{856525B1-14D3-4043-96C3-3E66F944D188}" type="slidenum">
              <a:rPr lang="en-US" smtClean="0"/>
              <a:pPr/>
              <a:t>41</a:t>
            </a:fld>
            <a:endParaRPr lang="en-US" dirty="0"/>
          </a:p>
        </p:txBody>
      </p:sp>
    </p:spTree>
    <p:extLst>
      <p:ext uri="{BB962C8B-B14F-4D97-AF65-F5344CB8AC3E}">
        <p14:creationId xmlns:p14="http://schemas.microsoft.com/office/powerpoint/2010/main" val="379480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340F0-B897-47E0-A8E2-876764D98725}"/>
              </a:ext>
            </a:extLst>
          </p:cNvPr>
          <p:cNvSpPr>
            <a:spLocks noGrp="1"/>
          </p:cNvSpPr>
          <p:nvPr>
            <p:ph type="title"/>
          </p:nvPr>
        </p:nvSpPr>
        <p:spPr>
          <a:xfrm>
            <a:off x="725214" y="872204"/>
            <a:ext cx="3761509" cy="1811560"/>
          </a:xfrm>
        </p:spPr>
        <p:txBody>
          <a:bodyPr>
            <a:normAutofit fontScale="90000"/>
          </a:bodyPr>
          <a:lstStyle/>
          <a:p>
            <a:r>
              <a:rPr lang="en-US" sz="4400" dirty="0"/>
              <a:t>Construction Risks</a:t>
            </a:r>
            <a:br>
              <a:rPr lang="en-US" dirty="0"/>
            </a:br>
            <a:r>
              <a:rPr lang="en-US" sz="2000" b="0" dirty="0">
                <a:solidFill>
                  <a:schemeClr val="tx2">
                    <a:lumMod val="75000"/>
                    <a:lumOff val="25000"/>
                  </a:schemeClr>
                </a:solidFill>
                <a:effectLst/>
              </a:rPr>
              <a:t>Are you as covered as you think?</a:t>
            </a:r>
          </a:p>
        </p:txBody>
      </p:sp>
      <p:sp>
        <p:nvSpPr>
          <p:cNvPr id="9" name="Rectangle 2">
            <a:extLst>
              <a:ext uri="{FF2B5EF4-FFF2-40B4-BE49-F238E27FC236}">
                <a16:creationId xmlns:a16="http://schemas.microsoft.com/office/drawing/2014/main" id="{CB47B642-A7B1-4672-BD9C-E6487EA7E23E}"/>
              </a:ext>
            </a:extLst>
          </p:cNvPr>
          <p:cNvSpPr txBox="1">
            <a:spLocks noChangeArrowheads="1"/>
          </p:cNvSpPr>
          <p:nvPr/>
        </p:nvSpPr>
        <p:spPr>
          <a:xfrm>
            <a:off x="5162490" y="872204"/>
            <a:ext cx="6138042" cy="4376070"/>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spcAft>
                <a:spcPct val="25000"/>
              </a:spcAft>
              <a:defRPr/>
            </a:pPr>
            <a:r>
              <a:rPr lang="en-US" sz="3200" b="1" dirty="0">
                <a:solidFill>
                  <a:srgbClr val="C8102E"/>
                </a:solidFill>
                <a:effectLst>
                  <a:outerShdw blurRad="38100" dist="38100" dir="2700000" algn="tl">
                    <a:srgbClr val="000000">
                      <a:alpha val="43137"/>
                    </a:srgbClr>
                  </a:outerShdw>
                </a:effectLst>
                <a:latin typeface="Univers" panose="020B0503020202020204" pitchFamily="34" charset="0"/>
                <a:ea typeface="+mj-ea"/>
                <a:cs typeface="+mj-cs"/>
              </a:rPr>
              <a:t>Impact of the Hard Market</a:t>
            </a:r>
          </a:p>
          <a:p>
            <a:pPr>
              <a:spcAft>
                <a:spcPct val="25000"/>
              </a:spcAft>
              <a:defRPr/>
            </a:pPr>
            <a:r>
              <a:rPr lang="en-US" sz="2000" dirty="0">
                <a:solidFill>
                  <a:schemeClr val="tx1">
                    <a:lumMod val="85000"/>
                    <a:lumOff val="15000"/>
                  </a:schemeClr>
                </a:solidFill>
                <a:latin typeface="+mn-lt"/>
                <a:ea typeface="ＭＳ Ｐゴシック" pitchFamily="34" charset="-128"/>
              </a:rPr>
              <a:t>Contractors and especially subs are impacted by hardening market.  </a:t>
            </a:r>
          </a:p>
          <a:p>
            <a:pPr>
              <a:spcAft>
                <a:spcPct val="25000"/>
              </a:spcAft>
              <a:defRPr/>
            </a:pPr>
            <a:r>
              <a:rPr lang="en-US" sz="2000" dirty="0">
                <a:solidFill>
                  <a:schemeClr val="tx1">
                    <a:lumMod val="85000"/>
                    <a:lumOff val="15000"/>
                  </a:schemeClr>
                </a:solidFill>
                <a:latin typeface="+mn-lt"/>
                <a:ea typeface="ＭＳ Ｐゴシック" pitchFamily="34" charset="-128"/>
              </a:rPr>
              <a:t>Responses include:</a:t>
            </a:r>
          </a:p>
          <a:p>
            <a:pPr marL="857250" lvl="1" indent="-457200">
              <a:spcAft>
                <a:spcPct val="25000"/>
              </a:spcAft>
              <a:buClr>
                <a:schemeClr val="accent1"/>
              </a:buClr>
              <a:buFont typeface="Wingdings" panose="05000000000000000000" pitchFamily="2" charset="2"/>
              <a:buChar char="§"/>
              <a:defRPr/>
            </a:pPr>
            <a:r>
              <a:rPr lang="en-US" dirty="0"/>
              <a:t>Purchasing lower limits</a:t>
            </a:r>
          </a:p>
          <a:p>
            <a:pPr marL="857250" lvl="1" indent="-457200">
              <a:spcAft>
                <a:spcPct val="25000"/>
              </a:spcAft>
              <a:buClr>
                <a:schemeClr val="accent1"/>
              </a:buClr>
              <a:buFont typeface="Wingdings" panose="05000000000000000000" pitchFamily="2" charset="2"/>
              <a:buChar char="§"/>
              <a:defRPr/>
            </a:pPr>
            <a:r>
              <a:rPr lang="en-US" dirty="0"/>
              <a:t>Increasing retentions or using SIR programs</a:t>
            </a:r>
          </a:p>
          <a:p>
            <a:pPr marL="857250" lvl="1" indent="-457200">
              <a:spcAft>
                <a:spcPct val="25000"/>
              </a:spcAft>
              <a:buClr>
                <a:schemeClr val="accent1"/>
              </a:buClr>
              <a:buFont typeface="Wingdings" panose="05000000000000000000" pitchFamily="2" charset="2"/>
              <a:buChar char="§"/>
              <a:defRPr/>
            </a:pPr>
            <a:r>
              <a:rPr lang="en-US" dirty="0"/>
              <a:t>Buying less expensive policies with coverage gaps</a:t>
            </a:r>
          </a:p>
          <a:p>
            <a:pPr marL="857250" lvl="1" indent="-457200">
              <a:spcAft>
                <a:spcPct val="25000"/>
              </a:spcAft>
              <a:buClr>
                <a:schemeClr val="accent1"/>
              </a:buClr>
              <a:buFont typeface="Wingdings" panose="05000000000000000000" pitchFamily="2" charset="2"/>
              <a:buChar char="§"/>
              <a:defRPr/>
            </a:pPr>
            <a:r>
              <a:rPr lang="en-US" dirty="0"/>
              <a:t>Prior work exclusion</a:t>
            </a:r>
          </a:p>
          <a:p>
            <a:pPr marL="857250" lvl="1" indent="-457200">
              <a:spcAft>
                <a:spcPct val="25000"/>
              </a:spcAft>
              <a:buClr>
                <a:schemeClr val="accent1"/>
              </a:buClr>
              <a:buFont typeface="Wingdings" panose="05000000000000000000" pitchFamily="2" charset="2"/>
              <a:buChar char="§"/>
              <a:defRPr/>
            </a:pPr>
            <a:r>
              <a:rPr lang="en-US" dirty="0"/>
              <a:t>Project delays and costly extensions of coverage</a:t>
            </a:r>
          </a:p>
          <a:p>
            <a:pPr marL="857250" lvl="1" indent="-457200">
              <a:spcAft>
                <a:spcPct val="25000"/>
              </a:spcAft>
              <a:buClr>
                <a:schemeClr val="accent1"/>
              </a:buClr>
              <a:buFont typeface="Wingdings" panose="05000000000000000000" pitchFamily="2" charset="2"/>
              <a:buChar char="§"/>
              <a:defRPr/>
            </a:pPr>
            <a:r>
              <a:rPr lang="en-US" dirty="0"/>
              <a:t>Need for additional diligence </a:t>
            </a:r>
          </a:p>
        </p:txBody>
      </p:sp>
      <p:pic>
        <p:nvPicPr>
          <p:cNvPr id="3" name="Picture 2">
            <a:extLst>
              <a:ext uri="{FF2B5EF4-FFF2-40B4-BE49-F238E27FC236}">
                <a16:creationId xmlns:a16="http://schemas.microsoft.com/office/drawing/2014/main" id="{469477C7-F2EF-2845-57B3-7B525545243C}"/>
              </a:ext>
            </a:extLst>
          </p:cNvPr>
          <p:cNvPicPr>
            <a:picLocks noChangeAspect="1"/>
          </p:cNvPicPr>
          <p:nvPr/>
        </p:nvPicPr>
        <p:blipFill>
          <a:blip r:embed="rId3"/>
          <a:stretch>
            <a:fillRect/>
          </a:stretch>
        </p:blipFill>
        <p:spPr>
          <a:xfrm>
            <a:off x="1148628" y="2628901"/>
            <a:ext cx="2353108" cy="2353108"/>
          </a:xfrm>
          <a:prstGeom prst="rect">
            <a:avLst/>
          </a:prstGeom>
        </p:spPr>
      </p:pic>
      <p:sp>
        <p:nvSpPr>
          <p:cNvPr id="4" name="Slide Number Placeholder 3">
            <a:extLst>
              <a:ext uri="{FF2B5EF4-FFF2-40B4-BE49-F238E27FC236}">
                <a16:creationId xmlns:a16="http://schemas.microsoft.com/office/drawing/2014/main" id="{1DACAF18-218C-C0F5-F473-0A3D86A34FE0}"/>
              </a:ext>
            </a:extLst>
          </p:cNvPr>
          <p:cNvSpPr>
            <a:spLocks noGrp="1"/>
          </p:cNvSpPr>
          <p:nvPr>
            <p:ph type="sldNum" sz="quarter" idx="12"/>
          </p:nvPr>
        </p:nvSpPr>
        <p:spPr/>
        <p:txBody>
          <a:bodyPr/>
          <a:lstStyle/>
          <a:p>
            <a:fld id="{856525B1-14D3-4043-96C3-3E66F944D188}" type="slidenum">
              <a:rPr lang="en-US" smtClean="0"/>
              <a:t>42</a:t>
            </a:fld>
            <a:endParaRPr lang="en-US" dirty="0"/>
          </a:p>
        </p:txBody>
      </p:sp>
    </p:spTree>
    <p:extLst>
      <p:ext uri="{BB962C8B-B14F-4D97-AF65-F5344CB8AC3E}">
        <p14:creationId xmlns:p14="http://schemas.microsoft.com/office/powerpoint/2010/main" val="2392284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340F0-B897-47E0-A8E2-876764D98725}"/>
              </a:ext>
            </a:extLst>
          </p:cNvPr>
          <p:cNvSpPr>
            <a:spLocks noGrp="1"/>
          </p:cNvSpPr>
          <p:nvPr>
            <p:ph type="title"/>
          </p:nvPr>
        </p:nvSpPr>
        <p:spPr>
          <a:xfrm>
            <a:off x="725214" y="872204"/>
            <a:ext cx="3874495" cy="1683960"/>
          </a:xfrm>
        </p:spPr>
        <p:txBody>
          <a:bodyPr>
            <a:normAutofit fontScale="90000"/>
          </a:bodyPr>
          <a:lstStyle/>
          <a:p>
            <a:r>
              <a:rPr lang="en-US" sz="4400" dirty="0"/>
              <a:t>Construction Risks</a:t>
            </a:r>
            <a:br>
              <a:rPr lang="en-US" dirty="0"/>
            </a:br>
            <a:r>
              <a:rPr lang="en-US" sz="2000" b="0" dirty="0">
                <a:solidFill>
                  <a:schemeClr val="tx2">
                    <a:lumMod val="75000"/>
                    <a:lumOff val="25000"/>
                  </a:schemeClr>
                </a:solidFill>
                <a:effectLst/>
              </a:rPr>
              <a:t>Are you as covered as you think?</a:t>
            </a:r>
          </a:p>
        </p:txBody>
      </p:sp>
      <p:sp>
        <p:nvSpPr>
          <p:cNvPr id="9" name="Rectangle 2">
            <a:extLst>
              <a:ext uri="{FF2B5EF4-FFF2-40B4-BE49-F238E27FC236}">
                <a16:creationId xmlns:a16="http://schemas.microsoft.com/office/drawing/2014/main" id="{CB47B642-A7B1-4672-BD9C-E6487EA7E23E}"/>
              </a:ext>
            </a:extLst>
          </p:cNvPr>
          <p:cNvSpPr txBox="1">
            <a:spLocks noChangeArrowheads="1"/>
          </p:cNvSpPr>
          <p:nvPr/>
        </p:nvSpPr>
        <p:spPr>
          <a:xfrm>
            <a:off x="4862945" y="872204"/>
            <a:ext cx="6531105" cy="3037755"/>
          </a:xfrm>
          <a:prstGeom prst="rect">
            <a:avLst/>
          </a:prstGeom>
        </p:spPr>
        <p:txBody>
          <a:bodyPr vert="horz" wrap="square"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lnSpc>
                <a:spcPct val="100000"/>
              </a:lnSpc>
              <a:spcBef>
                <a:spcPts val="0"/>
              </a:spcBef>
              <a:spcAft>
                <a:spcPts val="1800"/>
              </a:spcAft>
              <a:defRPr/>
            </a:pPr>
            <a:r>
              <a:rPr lang="en-US" sz="3200" b="1" dirty="0">
                <a:solidFill>
                  <a:srgbClr val="C8102E"/>
                </a:solidFill>
                <a:effectLst>
                  <a:outerShdw blurRad="38100" dist="38100" dir="2700000" algn="tl">
                    <a:srgbClr val="000000">
                      <a:alpha val="43137"/>
                    </a:srgbClr>
                  </a:outerShdw>
                </a:effectLst>
                <a:latin typeface="Univers" panose="020B0503020202020204" pitchFamily="34" charset="0"/>
                <a:ea typeface="+mj-ea"/>
                <a:cs typeface="+mj-cs"/>
              </a:rPr>
              <a:t>Bid Specifications</a:t>
            </a:r>
          </a:p>
          <a:p>
            <a:pPr marL="574675" indent="-342900">
              <a:lnSpc>
                <a:spcPct val="100000"/>
              </a:lnSpc>
              <a:spcBef>
                <a:spcPts val="0"/>
              </a:spcBef>
              <a:spcAft>
                <a:spcPts val="1800"/>
              </a:spcAft>
              <a:buClr>
                <a:srgbClr val="C8102E"/>
              </a:buClr>
              <a:buFont typeface="Wingdings" panose="05000000000000000000" pitchFamily="2" charset="2"/>
              <a:buChar char="§"/>
            </a:pPr>
            <a:r>
              <a:rPr lang="en-US" dirty="0"/>
              <a:t>Would you decline a bid not meeting the minimum requirements?  </a:t>
            </a:r>
          </a:p>
          <a:p>
            <a:pPr marL="574675" indent="-342900">
              <a:lnSpc>
                <a:spcPct val="100000"/>
              </a:lnSpc>
              <a:spcBef>
                <a:spcPts val="0"/>
              </a:spcBef>
              <a:spcAft>
                <a:spcPts val="1800"/>
              </a:spcAft>
              <a:buClr>
                <a:srgbClr val="C8102E"/>
              </a:buClr>
              <a:buFont typeface="Wingdings" panose="05000000000000000000" pitchFamily="2" charset="2"/>
              <a:buChar char="§"/>
            </a:pPr>
            <a:r>
              <a:rPr lang="en-US" dirty="0"/>
              <a:t>Drafting with wiggle room to allows you to accept the best bid in light of all the facts and circumstances.</a:t>
            </a:r>
          </a:p>
        </p:txBody>
      </p:sp>
      <p:pic>
        <p:nvPicPr>
          <p:cNvPr id="3" name="Picture 2">
            <a:extLst>
              <a:ext uri="{FF2B5EF4-FFF2-40B4-BE49-F238E27FC236}">
                <a16:creationId xmlns:a16="http://schemas.microsoft.com/office/drawing/2014/main" id="{3D44FBBE-9B41-4562-1F32-F7750217981A}"/>
              </a:ext>
            </a:extLst>
          </p:cNvPr>
          <p:cNvPicPr>
            <a:picLocks noChangeAspect="1"/>
          </p:cNvPicPr>
          <p:nvPr/>
        </p:nvPicPr>
        <p:blipFill>
          <a:blip r:embed="rId3"/>
          <a:stretch>
            <a:fillRect/>
          </a:stretch>
        </p:blipFill>
        <p:spPr>
          <a:xfrm>
            <a:off x="1023937" y="2731510"/>
            <a:ext cx="2540145" cy="2540145"/>
          </a:xfrm>
          <a:prstGeom prst="rect">
            <a:avLst/>
          </a:prstGeom>
        </p:spPr>
      </p:pic>
      <p:sp>
        <p:nvSpPr>
          <p:cNvPr id="4" name="Slide Number Placeholder 3">
            <a:extLst>
              <a:ext uri="{FF2B5EF4-FFF2-40B4-BE49-F238E27FC236}">
                <a16:creationId xmlns:a16="http://schemas.microsoft.com/office/drawing/2014/main" id="{82263914-5AAE-CCD6-43B0-46E1AAEEE41B}"/>
              </a:ext>
            </a:extLst>
          </p:cNvPr>
          <p:cNvSpPr>
            <a:spLocks noGrp="1"/>
          </p:cNvSpPr>
          <p:nvPr>
            <p:ph type="sldNum" sz="quarter" idx="12"/>
          </p:nvPr>
        </p:nvSpPr>
        <p:spPr/>
        <p:txBody>
          <a:bodyPr/>
          <a:lstStyle/>
          <a:p>
            <a:fld id="{856525B1-14D3-4043-96C3-3E66F944D188}" type="slidenum">
              <a:rPr lang="en-US" smtClean="0"/>
              <a:t>43</a:t>
            </a:fld>
            <a:endParaRPr lang="en-US" dirty="0"/>
          </a:p>
        </p:txBody>
      </p:sp>
    </p:spTree>
    <p:extLst>
      <p:ext uri="{BB962C8B-B14F-4D97-AF65-F5344CB8AC3E}">
        <p14:creationId xmlns:p14="http://schemas.microsoft.com/office/powerpoint/2010/main" val="2650365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340F0-B897-47E0-A8E2-876764D98725}"/>
              </a:ext>
            </a:extLst>
          </p:cNvPr>
          <p:cNvSpPr>
            <a:spLocks noGrp="1"/>
          </p:cNvSpPr>
          <p:nvPr>
            <p:ph type="title"/>
          </p:nvPr>
        </p:nvSpPr>
        <p:spPr>
          <a:xfrm>
            <a:off x="725214" y="872204"/>
            <a:ext cx="3874495" cy="1811560"/>
          </a:xfrm>
        </p:spPr>
        <p:txBody>
          <a:bodyPr>
            <a:normAutofit fontScale="90000"/>
          </a:bodyPr>
          <a:lstStyle/>
          <a:p>
            <a:r>
              <a:rPr lang="en-US" sz="4400" dirty="0"/>
              <a:t>Construction Risks</a:t>
            </a:r>
            <a:br>
              <a:rPr lang="en-US" dirty="0"/>
            </a:br>
            <a:r>
              <a:rPr lang="en-US" sz="2000" b="0" dirty="0">
                <a:solidFill>
                  <a:schemeClr val="tx2">
                    <a:lumMod val="75000"/>
                    <a:lumOff val="25000"/>
                  </a:schemeClr>
                </a:solidFill>
                <a:effectLst/>
              </a:rPr>
              <a:t>Are you as covered as you think?</a:t>
            </a:r>
          </a:p>
        </p:txBody>
      </p:sp>
      <p:sp>
        <p:nvSpPr>
          <p:cNvPr id="9" name="Rectangle 2">
            <a:extLst>
              <a:ext uri="{FF2B5EF4-FFF2-40B4-BE49-F238E27FC236}">
                <a16:creationId xmlns:a16="http://schemas.microsoft.com/office/drawing/2014/main" id="{CB47B642-A7B1-4672-BD9C-E6487EA7E23E}"/>
              </a:ext>
            </a:extLst>
          </p:cNvPr>
          <p:cNvSpPr txBox="1">
            <a:spLocks noChangeArrowheads="1"/>
          </p:cNvSpPr>
          <p:nvPr/>
        </p:nvSpPr>
        <p:spPr>
          <a:xfrm>
            <a:off x="5224835" y="1506492"/>
            <a:ext cx="6138042" cy="36696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25000"/>
              </a:spcAft>
              <a:defRPr/>
            </a:pPr>
            <a:r>
              <a:rPr lang="en-US" b="1" dirty="0">
                <a:solidFill>
                  <a:schemeClr val="tx1">
                    <a:lumMod val="85000"/>
                    <a:lumOff val="15000"/>
                  </a:schemeClr>
                </a:solidFill>
                <a:ea typeface="ＭＳ Ｐゴシック" pitchFamily="34" charset="-128"/>
              </a:rPr>
              <a:t>CG 21 54 12 19 </a:t>
            </a:r>
            <a:r>
              <a:rPr lang="en-US" dirty="0">
                <a:solidFill>
                  <a:schemeClr val="tx1">
                    <a:lumMod val="85000"/>
                    <a:lumOff val="15000"/>
                  </a:schemeClr>
                </a:solidFill>
                <a:ea typeface="ＭＳ Ｐゴシック" pitchFamily="34" charset="-128"/>
              </a:rPr>
              <a:t>– the first update to the ISO form for  “controlled insurance programs” (OCIPS, CCIPS aka “wrap-up”) since 01 96!</a:t>
            </a:r>
          </a:p>
          <a:p>
            <a:pPr marL="857250" lvl="1" indent="-457200">
              <a:spcAft>
                <a:spcPct val="25000"/>
              </a:spcAft>
              <a:buClr>
                <a:schemeClr val="accent1"/>
              </a:buClr>
              <a:buFont typeface="Wingdings" panose="05000000000000000000" pitchFamily="2" charset="2"/>
              <a:buChar char="§"/>
              <a:defRPr/>
            </a:pPr>
            <a:r>
              <a:rPr lang="en-US" sz="2000" dirty="0">
                <a:solidFill>
                  <a:schemeClr val="tx1">
                    <a:lumMod val="85000"/>
                    <a:lumOff val="15000"/>
                  </a:schemeClr>
                </a:solidFill>
                <a:latin typeface="+mn-lt"/>
                <a:ea typeface="ＭＳ Ｐゴシック" pitchFamily="34" charset="-128"/>
              </a:rPr>
              <a:t>Solves the problem for unenrolled trades and enrolled trades with offsite exposures</a:t>
            </a:r>
          </a:p>
          <a:p>
            <a:pPr marL="857250" lvl="1" indent="-457200">
              <a:spcAft>
                <a:spcPct val="25000"/>
              </a:spcAft>
              <a:buClr>
                <a:schemeClr val="accent1"/>
              </a:buClr>
              <a:buFont typeface="Wingdings" panose="05000000000000000000" pitchFamily="2" charset="2"/>
              <a:buChar char="§"/>
              <a:defRPr/>
            </a:pPr>
            <a:r>
              <a:rPr lang="en-US" sz="2000" dirty="0">
                <a:solidFill>
                  <a:schemeClr val="tx1">
                    <a:lumMod val="85000"/>
                    <a:lumOff val="15000"/>
                  </a:schemeClr>
                </a:solidFill>
                <a:latin typeface="+mn-lt"/>
                <a:ea typeface="ＭＳ Ｐゴシック" pitchFamily="34" charset="-128"/>
              </a:rPr>
              <a:t>The wrap-up exclusion of the CGL only applies to parties enrolled in a wrap-up</a:t>
            </a:r>
            <a:endParaRPr lang="en-US" sz="1800" dirty="0">
              <a:solidFill>
                <a:schemeClr val="tx1">
                  <a:lumMod val="85000"/>
                  <a:lumOff val="15000"/>
                </a:schemeClr>
              </a:solidFill>
              <a:latin typeface="+mn-lt"/>
              <a:ea typeface="ＭＳ Ｐゴシック" pitchFamily="34" charset="-128"/>
            </a:endParaRPr>
          </a:p>
        </p:txBody>
      </p:sp>
      <p:pic>
        <p:nvPicPr>
          <p:cNvPr id="3" name="Picture 2">
            <a:extLst>
              <a:ext uri="{FF2B5EF4-FFF2-40B4-BE49-F238E27FC236}">
                <a16:creationId xmlns:a16="http://schemas.microsoft.com/office/drawing/2014/main" id="{939B0F83-7A7B-F6BC-DF49-51443799CC6C}"/>
              </a:ext>
            </a:extLst>
          </p:cNvPr>
          <p:cNvPicPr>
            <a:picLocks noChangeAspect="1"/>
          </p:cNvPicPr>
          <p:nvPr/>
        </p:nvPicPr>
        <p:blipFill>
          <a:blip r:embed="rId3"/>
          <a:stretch>
            <a:fillRect/>
          </a:stretch>
        </p:blipFill>
        <p:spPr>
          <a:xfrm>
            <a:off x="1078504" y="2683764"/>
            <a:ext cx="2381668" cy="2381668"/>
          </a:xfrm>
          <a:prstGeom prst="rect">
            <a:avLst/>
          </a:prstGeom>
        </p:spPr>
      </p:pic>
      <p:sp>
        <p:nvSpPr>
          <p:cNvPr id="4" name="Slide Number Placeholder 3">
            <a:extLst>
              <a:ext uri="{FF2B5EF4-FFF2-40B4-BE49-F238E27FC236}">
                <a16:creationId xmlns:a16="http://schemas.microsoft.com/office/drawing/2014/main" id="{5717075D-665A-A6C1-7862-51B8D8C70B38}"/>
              </a:ext>
            </a:extLst>
          </p:cNvPr>
          <p:cNvSpPr>
            <a:spLocks noGrp="1"/>
          </p:cNvSpPr>
          <p:nvPr>
            <p:ph type="sldNum" sz="quarter" idx="12"/>
          </p:nvPr>
        </p:nvSpPr>
        <p:spPr/>
        <p:txBody>
          <a:bodyPr/>
          <a:lstStyle/>
          <a:p>
            <a:fld id="{856525B1-14D3-4043-96C3-3E66F944D188}" type="slidenum">
              <a:rPr lang="en-US" smtClean="0"/>
              <a:t>44</a:t>
            </a:fld>
            <a:endParaRPr lang="en-US" dirty="0"/>
          </a:p>
        </p:txBody>
      </p:sp>
    </p:spTree>
    <p:extLst>
      <p:ext uri="{BB962C8B-B14F-4D97-AF65-F5344CB8AC3E}">
        <p14:creationId xmlns:p14="http://schemas.microsoft.com/office/powerpoint/2010/main" val="974251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340F0-B897-47E0-A8E2-876764D98725}"/>
              </a:ext>
            </a:extLst>
          </p:cNvPr>
          <p:cNvSpPr>
            <a:spLocks noGrp="1"/>
          </p:cNvSpPr>
          <p:nvPr>
            <p:ph type="title"/>
          </p:nvPr>
        </p:nvSpPr>
        <p:spPr>
          <a:xfrm>
            <a:off x="725214" y="872204"/>
            <a:ext cx="3874495" cy="1683960"/>
          </a:xfrm>
        </p:spPr>
        <p:txBody>
          <a:bodyPr>
            <a:normAutofit fontScale="90000"/>
          </a:bodyPr>
          <a:lstStyle/>
          <a:p>
            <a:r>
              <a:rPr lang="en-US" sz="4400" dirty="0"/>
              <a:t>Construction Risks</a:t>
            </a:r>
            <a:br>
              <a:rPr lang="en-US" dirty="0"/>
            </a:br>
            <a:r>
              <a:rPr lang="en-US" sz="2000" b="0" dirty="0">
                <a:solidFill>
                  <a:schemeClr val="tx2">
                    <a:lumMod val="75000"/>
                    <a:lumOff val="25000"/>
                  </a:schemeClr>
                </a:solidFill>
                <a:effectLst/>
              </a:rPr>
              <a:t>Are you as covered as you think?</a:t>
            </a:r>
          </a:p>
        </p:txBody>
      </p:sp>
      <p:sp>
        <p:nvSpPr>
          <p:cNvPr id="9" name="Rectangle 2">
            <a:extLst>
              <a:ext uri="{FF2B5EF4-FFF2-40B4-BE49-F238E27FC236}">
                <a16:creationId xmlns:a16="http://schemas.microsoft.com/office/drawing/2014/main" id="{CB47B642-A7B1-4672-BD9C-E6487EA7E23E}"/>
              </a:ext>
            </a:extLst>
          </p:cNvPr>
          <p:cNvSpPr txBox="1">
            <a:spLocks noChangeArrowheads="1"/>
          </p:cNvSpPr>
          <p:nvPr/>
        </p:nvSpPr>
        <p:spPr>
          <a:xfrm>
            <a:off x="4862945" y="872204"/>
            <a:ext cx="6531105" cy="4759765"/>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spcAft>
                <a:spcPct val="25000"/>
              </a:spcAft>
              <a:defRPr/>
            </a:pPr>
            <a:r>
              <a:rPr lang="en-US" sz="3200" b="1" dirty="0">
                <a:solidFill>
                  <a:srgbClr val="C8102E"/>
                </a:solidFill>
                <a:effectLst>
                  <a:outerShdw blurRad="38100" dist="38100" dir="2700000" algn="tl">
                    <a:srgbClr val="000000">
                      <a:alpha val="43137"/>
                    </a:srgbClr>
                  </a:outerShdw>
                </a:effectLst>
                <a:ea typeface="ＭＳ Ｐゴシック" pitchFamily="34" charset="-128"/>
              </a:rPr>
              <a:t>Recent changes:</a:t>
            </a:r>
          </a:p>
          <a:p>
            <a:pPr marL="857250" lvl="1" indent="-457200">
              <a:spcAft>
                <a:spcPts val="1200"/>
              </a:spcAft>
              <a:buClr>
                <a:schemeClr val="accent1"/>
              </a:buClr>
              <a:buFont typeface="Wingdings" panose="05000000000000000000" pitchFamily="2" charset="2"/>
              <a:buChar char="§"/>
              <a:defRPr/>
            </a:pPr>
            <a:r>
              <a:rPr lang="en-US" sz="2000" b="1" dirty="0">
                <a:latin typeface="+mn-lt"/>
                <a:ea typeface="ＭＳ Ｐゴシック" pitchFamily="34" charset="-128"/>
              </a:rPr>
              <a:t>Automatic Additional Insured: </a:t>
            </a:r>
            <a:r>
              <a:rPr lang="en-US" sz="2000" dirty="0">
                <a:latin typeface="+mn-lt"/>
                <a:ea typeface="ＭＳ Ｐゴシック" pitchFamily="34" charset="-128"/>
              </a:rPr>
              <a:t>Old CG 2010, 2026 and 2027 required scheduled AI, </a:t>
            </a:r>
            <a:r>
              <a:rPr lang="en-US" sz="2000" b="1" dirty="0">
                <a:latin typeface="+mn-lt"/>
                <a:ea typeface="ＭＳ Ｐゴシック" pitchFamily="34" charset="-128"/>
              </a:rPr>
              <a:t>new</a:t>
            </a:r>
            <a:r>
              <a:rPr lang="en-US" sz="2000" dirty="0">
                <a:latin typeface="+mn-lt"/>
                <a:ea typeface="ＭＳ Ｐゴシック" pitchFamily="34" charset="-128"/>
              </a:rPr>
              <a:t> CG 2033 (ongoing ops) and CG 2039 (completed ops) provide automatic coverage where required in written agreement.</a:t>
            </a:r>
          </a:p>
          <a:p>
            <a:pPr marL="857250" lvl="1" indent="-457200">
              <a:spcAft>
                <a:spcPts val="1200"/>
              </a:spcAft>
              <a:buClr>
                <a:schemeClr val="accent1"/>
              </a:buClr>
              <a:buFont typeface="Wingdings" panose="05000000000000000000" pitchFamily="2" charset="2"/>
              <a:buChar char="§"/>
              <a:defRPr/>
            </a:pPr>
            <a:r>
              <a:rPr lang="en-US" sz="2000" b="1" dirty="0">
                <a:latin typeface="+mn-lt"/>
                <a:ea typeface="ＭＳ Ｐゴシック" pitchFamily="34" charset="-128"/>
              </a:rPr>
              <a:t>Privity of contract issues</a:t>
            </a:r>
            <a:r>
              <a:rPr lang="en-US" sz="2000" dirty="0">
                <a:latin typeface="+mn-lt"/>
                <a:ea typeface="ＭＳ Ｐゴシック" pitchFamily="34" charset="-128"/>
              </a:rPr>
              <a:t>: </a:t>
            </a:r>
            <a:r>
              <a:rPr lang="en-US" sz="2000" b="1" dirty="0">
                <a:latin typeface="+mn-lt"/>
                <a:ea typeface="ＭＳ Ｐゴシック" pitchFamily="34" charset="-128"/>
              </a:rPr>
              <a:t>newish </a:t>
            </a:r>
            <a:r>
              <a:rPr lang="en-US" sz="2000" dirty="0">
                <a:latin typeface="+mn-lt"/>
                <a:ea typeface="ＭＳ Ｐゴシック" pitchFamily="34" charset="-128"/>
              </a:rPr>
              <a:t>CG 2038 (ongoing ops) and CG 2040 (completed ops) solves the problem for downstream contractors not in direct contract with the public entity</a:t>
            </a:r>
          </a:p>
          <a:p>
            <a:pPr marL="857250" lvl="1" indent="-457200">
              <a:spcAft>
                <a:spcPts val="1200"/>
              </a:spcAft>
              <a:buClr>
                <a:schemeClr val="accent1"/>
              </a:buClr>
              <a:buFont typeface="Wingdings" panose="05000000000000000000" pitchFamily="2" charset="2"/>
              <a:buChar char="§"/>
              <a:defRPr/>
            </a:pPr>
            <a:r>
              <a:rPr lang="en-US" sz="2000" b="1" dirty="0">
                <a:latin typeface="+mn-lt"/>
                <a:ea typeface="ＭＳ Ｐゴシック" pitchFamily="34" charset="-128"/>
              </a:rPr>
              <a:t>Waiver of Subrogation: new </a:t>
            </a:r>
            <a:r>
              <a:rPr lang="en-US" sz="2000" dirty="0">
                <a:latin typeface="+mn-lt"/>
                <a:ea typeface="ＭＳ Ｐゴシック" pitchFamily="34" charset="-128"/>
              </a:rPr>
              <a:t>CG 2453 provides automatic waiver where required in a written agreement</a:t>
            </a:r>
            <a:endParaRPr lang="en-US" sz="1800" dirty="0">
              <a:latin typeface="+mn-lt"/>
              <a:ea typeface="ＭＳ Ｐゴシック" pitchFamily="34" charset="-128"/>
            </a:endParaRPr>
          </a:p>
        </p:txBody>
      </p:sp>
      <p:pic>
        <p:nvPicPr>
          <p:cNvPr id="3" name="Picture 2">
            <a:extLst>
              <a:ext uri="{FF2B5EF4-FFF2-40B4-BE49-F238E27FC236}">
                <a16:creationId xmlns:a16="http://schemas.microsoft.com/office/drawing/2014/main" id="{C4707952-9D48-EBB3-C7BE-2FEEAA424464}"/>
              </a:ext>
            </a:extLst>
          </p:cNvPr>
          <p:cNvPicPr>
            <a:picLocks noChangeAspect="1"/>
          </p:cNvPicPr>
          <p:nvPr/>
        </p:nvPicPr>
        <p:blipFill>
          <a:blip r:embed="rId3"/>
          <a:stretch>
            <a:fillRect/>
          </a:stretch>
        </p:blipFill>
        <p:spPr>
          <a:xfrm>
            <a:off x="1075892" y="2669164"/>
            <a:ext cx="2498580" cy="2498580"/>
          </a:xfrm>
          <a:prstGeom prst="rect">
            <a:avLst/>
          </a:prstGeom>
        </p:spPr>
      </p:pic>
      <p:sp>
        <p:nvSpPr>
          <p:cNvPr id="4" name="Slide Number Placeholder 3">
            <a:extLst>
              <a:ext uri="{FF2B5EF4-FFF2-40B4-BE49-F238E27FC236}">
                <a16:creationId xmlns:a16="http://schemas.microsoft.com/office/drawing/2014/main" id="{5735F030-A848-584E-F656-790246FCBF4F}"/>
              </a:ext>
            </a:extLst>
          </p:cNvPr>
          <p:cNvSpPr>
            <a:spLocks noGrp="1"/>
          </p:cNvSpPr>
          <p:nvPr>
            <p:ph type="sldNum" sz="quarter" idx="12"/>
          </p:nvPr>
        </p:nvSpPr>
        <p:spPr/>
        <p:txBody>
          <a:bodyPr/>
          <a:lstStyle/>
          <a:p>
            <a:fld id="{856525B1-14D3-4043-96C3-3E66F944D188}" type="slidenum">
              <a:rPr lang="en-US" smtClean="0"/>
              <a:t>45</a:t>
            </a:fld>
            <a:endParaRPr lang="en-US" dirty="0"/>
          </a:p>
        </p:txBody>
      </p:sp>
    </p:spTree>
    <p:extLst>
      <p:ext uri="{BB962C8B-B14F-4D97-AF65-F5344CB8AC3E}">
        <p14:creationId xmlns:p14="http://schemas.microsoft.com/office/powerpoint/2010/main" val="1015975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8697" y="872204"/>
            <a:ext cx="6175095" cy="5103961"/>
          </a:xfrm>
        </p:spPr>
        <p:txBody>
          <a:bodyPr/>
          <a:lstStyle/>
          <a:p>
            <a:pPr algn="l">
              <a:lnSpc>
                <a:spcPct val="100000"/>
              </a:lnSpc>
              <a:spcAft>
                <a:spcPts val="1800"/>
              </a:spcAft>
            </a:pPr>
            <a:r>
              <a:rPr lang="en-US" sz="3200" b="1" dirty="0">
                <a:solidFill>
                  <a:srgbClr val="C8102E"/>
                </a:solidFill>
                <a:effectLst>
                  <a:outerShdw blurRad="38100" dist="38100" dir="2700000" algn="tl">
                    <a:srgbClr val="000000">
                      <a:alpha val="43137"/>
                    </a:srgbClr>
                  </a:outerShdw>
                </a:effectLst>
              </a:rPr>
              <a:t>What are the Solutions?</a:t>
            </a:r>
          </a:p>
          <a:p>
            <a:pPr marL="285750" indent="-285750" algn="l">
              <a:lnSpc>
                <a:spcPct val="100000"/>
              </a:lnSpc>
              <a:spcAft>
                <a:spcPts val="1800"/>
              </a:spcAft>
              <a:buClr>
                <a:srgbClr val="C8102E"/>
              </a:buClr>
              <a:buFont typeface="Wingdings" panose="05000000000000000000" pitchFamily="2" charset="2"/>
              <a:buChar char="§"/>
            </a:pPr>
            <a:r>
              <a:rPr lang="en-US" sz="1800" dirty="0"/>
              <a:t>Review and redraft standard insurance conditions for all agreements</a:t>
            </a:r>
          </a:p>
          <a:p>
            <a:pPr marL="285750" indent="-285750" algn="l">
              <a:lnSpc>
                <a:spcPct val="100000"/>
              </a:lnSpc>
              <a:spcAft>
                <a:spcPts val="1800"/>
              </a:spcAft>
              <a:buClr>
                <a:srgbClr val="C8102E"/>
              </a:buClr>
              <a:buFont typeface="Wingdings" panose="05000000000000000000" pitchFamily="2" charset="2"/>
              <a:buChar char="§"/>
            </a:pPr>
            <a:r>
              <a:rPr lang="en-US" sz="1800" dirty="0"/>
              <a:t>Separate indemnity language for construction agreements</a:t>
            </a:r>
          </a:p>
          <a:p>
            <a:pPr marL="285750" indent="-285750" algn="l">
              <a:lnSpc>
                <a:spcPct val="100000"/>
              </a:lnSpc>
              <a:spcAft>
                <a:spcPts val="1800"/>
              </a:spcAft>
              <a:buClr>
                <a:srgbClr val="C8102E"/>
              </a:buClr>
              <a:buFont typeface="Wingdings" panose="05000000000000000000" pitchFamily="2" charset="2"/>
              <a:buChar char="§"/>
            </a:pPr>
            <a:r>
              <a:rPr lang="en-US" sz="1800" dirty="0"/>
              <a:t>Consider Owner’s Protective Professional Indemnity (OPPI) coverage</a:t>
            </a:r>
          </a:p>
          <a:p>
            <a:pPr lvl="1">
              <a:lnSpc>
                <a:spcPct val="100000"/>
              </a:lnSpc>
              <a:spcAft>
                <a:spcPts val="1800"/>
              </a:spcAft>
            </a:pPr>
            <a:r>
              <a:rPr lang="en-US" dirty="0"/>
              <a:t>- Sits excess of other coverage just for owner</a:t>
            </a:r>
          </a:p>
          <a:p>
            <a:pPr marL="285750" indent="-285750">
              <a:lnSpc>
                <a:spcPct val="100000"/>
              </a:lnSpc>
              <a:spcAft>
                <a:spcPts val="1800"/>
              </a:spcAft>
              <a:buClr>
                <a:srgbClr val="C8102E"/>
              </a:buClr>
              <a:buFont typeface="Wingdings" panose="05000000000000000000" pitchFamily="2" charset="2"/>
              <a:buChar char="§"/>
            </a:pPr>
            <a:r>
              <a:rPr lang="en-US" sz="1800" dirty="0"/>
              <a:t>Consider OCIP</a:t>
            </a:r>
          </a:p>
          <a:p>
            <a:pPr lvl="1">
              <a:lnSpc>
                <a:spcPct val="100000"/>
              </a:lnSpc>
              <a:spcAft>
                <a:spcPts val="1800"/>
              </a:spcAft>
            </a:pPr>
            <a:r>
              <a:rPr lang="en-US" dirty="0"/>
              <a:t>- New programs can handle smaller projects</a:t>
            </a:r>
          </a:p>
        </p:txBody>
      </p:sp>
      <p:sp>
        <p:nvSpPr>
          <p:cNvPr id="6" name="Title 5">
            <a:extLst>
              <a:ext uri="{FF2B5EF4-FFF2-40B4-BE49-F238E27FC236}">
                <a16:creationId xmlns:a16="http://schemas.microsoft.com/office/drawing/2014/main" id="{A78507C8-BB86-E34E-0075-261448500ED3}"/>
              </a:ext>
            </a:extLst>
          </p:cNvPr>
          <p:cNvSpPr>
            <a:spLocks noGrp="1"/>
          </p:cNvSpPr>
          <p:nvPr>
            <p:ph type="title"/>
          </p:nvPr>
        </p:nvSpPr>
        <p:spPr>
          <a:xfrm>
            <a:off x="735742" y="872204"/>
            <a:ext cx="3761509" cy="1449628"/>
          </a:xfrm>
        </p:spPr>
        <p:txBody>
          <a:bodyPr/>
          <a:lstStyle/>
          <a:p>
            <a:r>
              <a:rPr kumimoji="0" lang="en-US" sz="4000" b="1" i="0" u="none" strike="noStrike" kern="1200" cap="none" spc="0" normalizeH="0" baseline="0" noProof="0" dirty="0">
                <a:ln>
                  <a:noFill/>
                </a:ln>
                <a:solidFill>
                  <a:srgbClr val="003865"/>
                </a:solidFill>
                <a:effectLst>
                  <a:outerShdw blurRad="38100" dist="38100" dir="2700000" algn="tl">
                    <a:srgbClr val="000000">
                      <a:alpha val="43137"/>
                    </a:srgbClr>
                  </a:outerShdw>
                </a:effectLst>
                <a:uLnTx/>
                <a:uFillTx/>
                <a:latin typeface="+mj-lt"/>
                <a:ea typeface="+mj-ea"/>
                <a:cs typeface="+mj-cs"/>
              </a:rPr>
              <a:t>Construction Risks</a:t>
            </a:r>
            <a:br>
              <a:rPr kumimoji="0" lang="en-US" sz="3600" b="1" i="0" u="none" strike="noStrike" kern="1200" cap="none" spc="0" normalizeH="0" baseline="0" noProof="0" dirty="0">
                <a:ln>
                  <a:noFill/>
                </a:ln>
                <a:solidFill>
                  <a:srgbClr val="003865"/>
                </a:solidFill>
                <a:effectLst>
                  <a:outerShdw blurRad="38100" dist="38100" dir="2700000" algn="tl">
                    <a:srgbClr val="000000">
                      <a:alpha val="43137"/>
                    </a:srgbClr>
                  </a:outerShdw>
                </a:effectLst>
                <a:uLnTx/>
                <a:uFillTx/>
                <a:latin typeface="Univers" panose="020B0503020202020204" pitchFamily="34" charset="0"/>
                <a:ea typeface="+mj-ea"/>
                <a:cs typeface="+mj-cs"/>
              </a:rPr>
            </a:br>
            <a:r>
              <a:rPr kumimoji="0" lang="en-US" sz="1800" b="0" i="0" u="none" strike="noStrike" kern="1200" cap="none" spc="0" normalizeH="0" baseline="0" noProof="0" dirty="0">
                <a:ln>
                  <a:noFill/>
                </a:ln>
                <a:solidFill>
                  <a:srgbClr val="0C0C0C">
                    <a:lumMod val="75000"/>
                    <a:lumOff val="25000"/>
                  </a:srgbClr>
                </a:solidFill>
                <a:effectLst/>
                <a:uLnTx/>
                <a:uFillTx/>
                <a:latin typeface="Univers" panose="020B0503020202020204" pitchFamily="34" charset="0"/>
                <a:ea typeface="+mj-ea"/>
                <a:cs typeface="+mj-cs"/>
              </a:rPr>
              <a:t>Are you as covered as you think</a:t>
            </a:r>
            <a:endParaRPr lang="en-US" dirty="0"/>
          </a:p>
        </p:txBody>
      </p:sp>
      <p:pic>
        <p:nvPicPr>
          <p:cNvPr id="7" name="Picture 6">
            <a:extLst>
              <a:ext uri="{FF2B5EF4-FFF2-40B4-BE49-F238E27FC236}">
                <a16:creationId xmlns:a16="http://schemas.microsoft.com/office/drawing/2014/main" id="{DF0A1F0B-4E19-C03D-DC14-D3165EEF02A0}"/>
              </a:ext>
            </a:extLst>
          </p:cNvPr>
          <p:cNvPicPr>
            <a:picLocks noChangeAspect="1"/>
          </p:cNvPicPr>
          <p:nvPr/>
        </p:nvPicPr>
        <p:blipFill>
          <a:blip r:embed="rId3"/>
          <a:stretch>
            <a:fillRect/>
          </a:stretch>
        </p:blipFill>
        <p:spPr>
          <a:xfrm>
            <a:off x="1075892" y="2669164"/>
            <a:ext cx="2498580" cy="2498580"/>
          </a:xfrm>
          <a:prstGeom prst="rect">
            <a:avLst/>
          </a:prstGeom>
        </p:spPr>
      </p:pic>
      <p:sp>
        <p:nvSpPr>
          <p:cNvPr id="2" name="Slide Number Placeholder 1">
            <a:extLst>
              <a:ext uri="{FF2B5EF4-FFF2-40B4-BE49-F238E27FC236}">
                <a16:creationId xmlns:a16="http://schemas.microsoft.com/office/drawing/2014/main" id="{D40EB4C3-8804-1F33-FF47-DC54247AEDFC}"/>
              </a:ext>
            </a:extLst>
          </p:cNvPr>
          <p:cNvSpPr>
            <a:spLocks noGrp="1"/>
          </p:cNvSpPr>
          <p:nvPr>
            <p:ph type="sldNum" sz="quarter" idx="12"/>
          </p:nvPr>
        </p:nvSpPr>
        <p:spPr/>
        <p:txBody>
          <a:bodyPr/>
          <a:lstStyle/>
          <a:p>
            <a:fld id="{856525B1-14D3-4043-96C3-3E66F944D188}" type="slidenum">
              <a:rPr lang="en-US" smtClean="0"/>
              <a:t>46</a:t>
            </a:fld>
            <a:endParaRPr lang="en-US" dirty="0"/>
          </a:p>
        </p:txBody>
      </p:sp>
    </p:spTree>
    <p:custDataLst>
      <p:tags r:id="rId1"/>
    </p:custDataLst>
    <p:extLst>
      <p:ext uri="{BB962C8B-B14F-4D97-AF65-F5344CB8AC3E}">
        <p14:creationId xmlns:p14="http://schemas.microsoft.com/office/powerpoint/2010/main" val="2505204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EAA8-D1D5-4E3C-8973-F3B31BA7048F}"/>
              </a:ext>
            </a:extLst>
          </p:cNvPr>
          <p:cNvSpPr>
            <a:spLocks noGrp="1"/>
          </p:cNvSpPr>
          <p:nvPr>
            <p:ph type="title"/>
          </p:nvPr>
        </p:nvSpPr>
        <p:spPr/>
        <p:txBody>
          <a:bodyPr/>
          <a:lstStyle/>
          <a:p>
            <a:r>
              <a:rPr lang="en-US" dirty="0"/>
              <a:t>Additional Insured (AI) Endorsements</a:t>
            </a:r>
            <a:br>
              <a:rPr lang="en-US" dirty="0"/>
            </a:br>
            <a:r>
              <a:rPr lang="en-US" sz="2000" b="0" dirty="0">
                <a:solidFill>
                  <a:schemeClr val="tx2">
                    <a:lumMod val="75000"/>
                    <a:lumOff val="25000"/>
                  </a:schemeClr>
                </a:solidFill>
                <a:effectLst/>
              </a:rPr>
              <a:t>Based on Insured Relationship to AI</a:t>
            </a:r>
          </a:p>
        </p:txBody>
      </p:sp>
      <p:graphicFrame>
        <p:nvGraphicFramePr>
          <p:cNvPr id="6" name="Content Placeholder 3">
            <a:extLst>
              <a:ext uri="{FF2B5EF4-FFF2-40B4-BE49-F238E27FC236}">
                <a16:creationId xmlns:a16="http://schemas.microsoft.com/office/drawing/2014/main" id="{08C243D3-10A4-460D-A4BE-6718B6B15A1F}"/>
              </a:ext>
            </a:extLst>
          </p:cNvPr>
          <p:cNvGraphicFramePr>
            <a:graphicFrameLocks noGrp="1"/>
          </p:cNvGraphicFramePr>
          <p:nvPr>
            <p:ph idx="1"/>
            <p:extLst>
              <p:ext uri="{D42A27DB-BD31-4B8C-83A1-F6EECF244321}">
                <p14:modId xmlns:p14="http://schemas.microsoft.com/office/powerpoint/2010/main" val="2954944872"/>
              </p:ext>
            </p:extLst>
          </p:nvPr>
        </p:nvGraphicFramePr>
        <p:xfrm>
          <a:off x="914399" y="1963506"/>
          <a:ext cx="10515600" cy="2657649"/>
        </p:xfrm>
        <a:graphic>
          <a:graphicData uri="http://schemas.openxmlformats.org/drawingml/2006/table">
            <a:tbl>
              <a:tblPr firstRow="1" firstCol="1" bandRow="1">
                <a:tableStyleId>{5C22544A-7EE6-4342-B048-85BDC9FD1C3A}</a:tableStyleId>
              </a:tblPr>
              <a:tblGrid>
                <a:gridCol w="2529254">
                  <a:extLst>
                    <a:ext uri="{9D8B030D-6E8A-4147-A177-3AD203B41FA5}">
                      <a16:colId xmlns:a16="http://schemas.microsoft.com/office/drawing/2014/main" val="20000"/>
                    </a:ext>
                  </a:extLst>
                </a:gridCol>
                <a:gridCol w="2221881">
                  <a:extLst>
                    <a:ext uri="{9D8B030D-6E8A-4147-A177-3AD203B41FA5}">
                      <a16:colId xmlns:a16="http://schemas.microsoft.com/office/drawing/2014/main" val="20001"/>
                    </a:ext>
                  </a:extLst>
                </a:gridCol>
                <a:gridCol w="1238820">
                  <a:extLst>
                    <a:ext uri="{9D8B030D-6E8A-4147-A177-3AD203B41FA5}">
                      <a16:colId xmlns:a16="http://schemas.microsoft.com/office/drawing/2014/main" val="20002"/>
                    </a:ext>
                  </a:extLst>
                </a:gridCol>
                <a:gridCol w="2044959">
                  <a:extLst>
                    <a:ext uri="{9D8B030D-6E8A-4147-A177-3AD203B41FA5}">
                      <a16:colId xmlns:a16="http://schemas.microsoft.com/office/drawing/2014/main" val="20003"/>
                    </a:ext>
                  </a:extLst>
                </a:gridCol>
                <a:gridCol w="2480686">
                  <a:extLst>
                    <a:ext uri="{9D8B030D-6E8A-4147-A177-3AD203B41FA5}">
                      <a16:colId xmlns:a16="http://schemas.microsoft.com/office/drawing/2014/main" val="20004"/>
                    </a:ext>
                  </a:extLst>
                </a:gridCol>
              </a:tblGrid>
              <a:tr h="606582">
                <a:tc>
                  <a:txBody>
                    <a:bodyPr/>
                    <a:lstStyle/>
                    <a:p>
                      <a:pPr marL="0" marR="0" algn="ctr">
                        <a:spcBef>
                          <a:spcPts val="0"/>
                        </a:spcBef>
                        <a:spcAft>
                          <a:spcPts val="600"/>
                        </a:spcAft>
                      </a:pPr>
                      <a:r>
                        <a:rPr lang="en-US" sz="1400" dirty="0">
                          <a:solidFill>
                            <a:schemeClr val="bg1"/>
                          </a:solidFill>
                          <a:effectLst/>
                        </a:rPr>
                        <a:t>AI Relationship to Insured</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76" marR="68576"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gridSpan="2">
                  <a:txBody>
                    <a:bodyPr/>
                    <a:lstStyle/>
                    <a:p>
                      <a:pPr marL="0" marR="0" algn="ctr">
                        <a:spcBef>
                          <a:spcPts val="0"/>
                        </a:spcBef>
                        <a:spcAft>
                          <a:spcPts val="600"/>
                        </a:spcAft>
                      </a:pPr>
                      <a:r>
                        <a:rPr lang="en-US" sz="1400" dirty="0">
                          <a:solidFill>
                            <a:schemeClr val="bg1"/>
                          </a:solidFill>
                          <a:effectLst/>
                        </a:rPr>
                        <a:t>No Contract with AI Required (Privity) </a:t>
                      </a:r>
                      <a:r>
                        <a:rPr lang="en-US" sz="1400" u="sng" dirty="0">
                          <a:solidFill>
                            <a:schemeClr val="bg1"/>
                          </a:solidFill>
                          <a:effectLst/>
                        </a:rPr>
                        <a:t>&amp;</a:t>
                      </a:r>
                      <a:r>
                        <a:rPr lang="en-US" sz="1400" dirty="0">
                          <a:solidFill>
                            <a:schemeClr val="bg1"/>
                          </a:solidFill>
                          <a:effectLst/>
                        </a:rPr>
                        <a:t> Doing Work </a:t>
                      </a:r>
                      <a:r>
                        <a:rPr lang="en-US" sz="1400" i="1" dirty="0">
                          <a:solidFill>
                            <a:schemeClr val="bg1"/>
                          </a:solidFill>
                          <a:effectLst/>
                        </a:rPr>
                        <a:t>For</a:t>
                      </a:r>
                      <a:r>
                        <a:rPr lang="en-US" sz="1400" dirty="0">
                          <a:solidFill>
                            <a:schemeClr val="bg1"/>
                          </a:solidFill>
                          <a:effectLst/>
                        </a:rPr>
                        <a:t> AI</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76" marR="68576"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endParaRPr lang="en-US"/>
                    </a:p>
                  </a:txBody>
                  <a:tcPr/>
                </a:tc>
                <a:tc>
                  <a:txBody>
                    <a:bodyPr/>
                    <a:lstStyle/>
                    <a:p>
                      <a:pPr marL="0" marR="0" algn="ctr">
                        <a:spcBef>
                          <a:spcPts val="0"/>
                        </a:spcBef>
                        <a:spcAft>
                          <a:spcPts val="600"/>
                        </a:spcAft>
                      </a:pPr>
                      <a:r>
                        <a:rPr lang="en-US" sz="1400" dirty="0">
                          <a:solidFill>
                            <a:schemeClr val="bg1"/>
                          </a:solidFill>
                          <a:effectLst/>
                        </a:rPr>
                        <a:t>Privity </a:t>
                      </a:r>
                      <a:r>
                        <a:rPr lang="en-US" sz="1400" u="sng" dirty="0">
                          <a:solidFill>
                            <a:schemeClr val="bg1"/>
                          </a:solidFill>
                          <a:effectLst/>
                        </a:rPr>
                        <a:t>&amp;</a:t>
                      </a:r>
                      <a:r>
                        <a:rPr lang="en-US" sz="1400" dirty="0">
                          <a:solidFill>
                            <a:schemeClr val="bg1"/>
                          </a:solidFill>
                          <a:effectLst/>
                        </a:rPr>
                        <a:t> Work </a:t>
                      </a:r>
                      <a:r>
                        <a:rPr lang="en-US" sz="1400" i="1" dirty="0">
                          <a:solidFill>
                            <a:schemeClr val="bg1"/>
                          </a:solidFill>
                          <a:effectLst/>
                        </a:rPr>
                        <a:t>For </a:t>
                      </a:r>
                      <a:r>
                        <a:rPr lang="en-US" sz="1400" dirty="0">
                          <a:solidFill>
                            <a:schemeClr val="bg1"/>
                          </a:solidFill>
                          <a:effectLst/>
                        </a:rPr>
                        <a:t>AI</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76" marR="68576"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marL="0" marR="0" algn="ctr">
                        <a:spcBef>
                          <a:spcPts val="0"/>
                        </a:spcBef>
                        <a:spcAft>
                          <a:spcPts val="600"/>
                        </a:spcAft>
                      </a:pPr>
                      <a:r>
                        <a:rPr lang="en-US" sz="1400" dirty="0">
                          <a:solidFill>
                            <a:schemeClr val="bg1"/>
                          </a:solidFill>
                          <a:effectLst/>
                        </a:rPr>
                        <a:t>No Privity </a:t>
                      </a:r>
                      <a:r>
                        <a:rPr lang="en-US" sz="1400" u="sng" dirty="0">
                          <a:solidFill>
                            <a:schemeClr val="bg1"/>
                          </a:solidFill>
                          <a:effectLst/>
                        </a:rPr>
                        <a:t>&amp;</a:t>
                      </a:r>
                      <a:r>
                        <a:rPr lang="en-US" sz="1400" dirty="0">
                          <a:solidFill>
                            <a:schemeClr val="bg1"/>
                          </a:solidFill>
                          <a:effectLst/>
                        </a:rPr>
                        <a:t> </a:t>
                      </a:r>
                    </a:p>
                    <a:p>
                      <a:pPr marL="0" marR="0" algn="ctr">
                        <a:spcBef>
                          <a:spcPts val="0"/>
                        </a:spcBef>
                        <a:spcAft>
                          <a:spcPts val="600"/>
                        </a:spcAft>
                      </a:pPr>
                      <a:r>
                        <a:rPr lang="en-US" sz="1400" i="1" dirty="0">
                          <a:solidFill>
                            <a:schemeClr val="bg1"/>
                          </a:solidFill>
                          <a:effectLst/>
                        </a:rPr>
                        <a:t>No Work </a:t>
                      </a:r>
                      <a:r>
                        <a:rPr lang="en-US" sz="1400" dirty="0">
                          <a:solidFill>
                            <a:schemeClr val="bg1"/>
                          </a:solidFill>
                          <a:effectLst/>
                        </a:rPr>
                        <a:t>For AI</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76" marR="68576"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683689">
                <a:tc>
                  <a:txBody>
                    <a:bodyPr/>
                    <a:lstStyle/>
                    <a:p>
                      <a:pPr marL="0" marR="0" algn="l">
                        <a:spcBef>
                          <a:spcPts val="0"/>
                        </a:spcBef>
                        <a:spcAft>
                          <a:spcPts val="600"/>
                        </a:spcAft>
                      </a:pPr>
                      <a:r>
                        <a:rPr lang="en-US" sz="1400" dirty="0">
                          <a:solidFill>
                            <a:schemeClr val="tx1">
                              <a:lumMod val="85000"/>
                              <a:lumOff val="15000"/>
                            </a:schemeClr>
                          </a:solidFill>
                          <a:effectLst/>
                        </a:rPr>
                        <a:t>Type of Endorsement</a:t>
                      </a:r>
                      <a:endParaRPr lang="en-US" sz="1400" dirty="0">
                        <a:solidFill>
                          <a:schemeClr val="tx1">
                            <a:lumMod val="85000"/>
                            <a:lumOff val="15000"/>
                          </a:schemeClr>
                        </a:solidFill>
                        <a:effectLst/>
                        <a:latin typeface="Times New Roman" panose="02020603050405020304" pitchFamily="18" charset="0"/>
                        <a:ea typeface="Times New Roman" panose="02020603050405020304" pitchFamily="18" charset="0"/>
                      </a:endParaRPr>
                    </a:p>
                  </a:txBody>
                  <a:tcPr marL="68576" marR="68576"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pPr>
                      <a:r>
                        <a:rPr lang="en-US" sz="1400" b="1" dirty="0">
                          <a:solidFill>
                            <a:schemeClr val="tx1">
                              <a:lumMod val="85000"/>
                              <a:lumOff val="15000"/>
                            </a:schemeClr>
                          </a:solidFill>
                          <a:effectLst/>
                        </a:rPr>
                        <a:t>Scheduled</a:t>
                      </a:r>
                      <a:endParaRPr lang="en-US" sz="1400" b="1" dirty="0">
                        <a:solidFill>
                          <a:schemeClr val="tx1">
                            <a:lumMod val="85000"/>
                            <a:lumOff val="15000"/>
                          </a:schemeClr>
                        </a:solidFill>
                        <a:effectLst/>
                        <a:latin typeface="Times New Roman" panose="02020603050405020304" pitchFamily="18" charset="0"/>
                        <a:ea typeface="Times New Roman" panose="02020603050405020304" pitchFamily="18" charset="0"/>
                      </a:endParaRPr>
                    </a:p>
                  </a:txBody>
                  <a:tcPr marL="68576" marR="68576"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sz="1400" b="1" dirty="0">
                          <a:solidFill>
                            <a:schemeClr val="tx1">
                              <a:lumMod val="85000"/>
                              <a:lumOff val="15000"/>
                            </a:schemeClr>
                          </a:solidFill>
                          <a:effectLst/>
                        </a:rPr>
                        <a:t>Automatic*</a:t>
                      </a:r>
                      <a:endParaRPr lang="en-US" sz="1400" b="1" dirty="0">
                        <a:solidFill>
                          <a:schemeClr val="tx1">
                            <a:lumMod val="85000"/>
                            <a:lumOff val="15000"/>
                          </a:schemeClr>
                        </a:solidFill>
                        <a:effectLst/>
                        <a:latin typeface="Times New Roman" panose="02020603050405020304" pitchFamily="18" charset="0"/>
                        <a:ea typeface="Times New Roman" panose="02020603050405020304" pitchFamily="18" charset="0"/>
                      </a:endParaRPr>
                    </a:p>
                  </a:txBody>
                  <a:tcPr marL="68576" marR="68576"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sz="1400" b="1" dirty="0">
                          <a:solidFill>
                            <a:schemeClr val="tx1">
                              <a:lumMod val="85000"/>
                              <a:lumOff val="15000"/>
                            </a:schemeClr>
                          </a:solidFill>
                          <a:effectLst/>
                        </a:rPr>
                        <a:t>Automatic*</a:t>
                      </a:r>
                      <a:endParaRPr lang="en-US" sz="1400" b="1" dirty="0">
                        <a:solidFill>
                          <a:schemeClr val="tx1">
                            <a:lumMod val="85000"/>
                            <a:lumOff val="15000"/>
                          </a:schemeClr>
                        </a:solidFill>
                        <a:effectLst/>
                        <a:latin typeface="Times New Roman" panose="02020603050405020304" pitchFamily="18" charset="0"/>
                        <a:ea typeface="Times New Roman" panose="02020603050405020304" pitchFamily="18" charset="0"/>
                      </a:endParaRPr>
                    </a:p>
                  </a:txBody>
                  <a:tcPr marL="68576" marR="68576"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sz="1400" b="1" dirty="0">
                          <a:solidFill>
                            <a:schemeClr val="tx1">
                              <a:lumMod val="85000"/>
                              <a:lumOff val="15000"/>
                            </a:schemeClr>
                          </a:solidFill>
                          <a:effectLst/>
                        </a:rPr>
                        <a:t>Automatic*</a:t>
                      </a:r>
                      <a:endParaRPr lang="en-US" sz="1400" b="1" dirty="0">
                        <a:solidFill>
                          <a:schemeClr val="tx1">
                            <a:lumMod val="85000"/>
                            <a:lumOff val="15000"/>
                          </a:schemeClr>
                        </a:solidFill>
                        <a:effectLst/>
                        <a:latin typeface="Times New Roman" panose="02020603050405020304" pitchFamily="18" charset="0"/>
                        <a:ea typeface="Times New Roman" panose="02020603050405020304" pitchFamily="18" charset="0"/>
                      </a:endParaRPr>
                    </a:p>
                  </a:txBody>
                  <a:tcPr marL="68576" marR="68576"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83689">
                <a:tc>
                  <a:txBody>
                    <a:bodyPr/>
                    <a:lstStyle/>
                    <a:p>
                      <a:pPr marL="0" marR="0" algn="l">
                        <a:spcBef>
                          <a:spcPts val="0"/>
                        </a:spcBef>
                        <a:spcAft>
                          <a:spcPts val="600"/>
                        </a:spcAft>
                      </a:pPr>
                      <a:r>
                        <a:rPr lang="en-US" sz="1400" dirty="0">
                          <a:solidFill>
                            <a:schemeClr val="tx1">
                              <a:lumMod val="85000"/>
                              <a:lumOff val="15000"/>
                            </a:schemeClr>
                          </a:solidFill>
                          <a:effectLst/>
                        </a:rPr>
                        <a:t>Ongoing Ops Form #</a:t>
                      </a:r>
                      <a:endParaRPr lang="en-US" sz="1400" dirty="0">
                        <a:solidFill>
                          <a:schemeClr val="tx1">
                            <a:lumMod val="85000"/>
                            <a:lumOff val="15000"/>
                          </a:schemeClr>
                        </a:solidFill>
                        <a:effectLst/>
                        <a:latin typeface="Times New Roman" panose="02020603050405020304" pitchFamily="18" charset="0"/>
                        <a:ea typeface="Times New Roman" panose="02020603050405020304" pitchFamily="18" charset="0"/>
                      </a:endParaRPr>
                    </a:p>
                  </a:txBody>
                  <a:tcPr marL="68576" marR="68576"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pPr>
                      <a:r>
                        <a:rPr lang="en-US" sz="1400" b="1" dirty="0">
                          <a:solidFill>
                            <a:schemeClr val="tx1">
                              <a:lumMod val="85000"/>
                              <a:lumOff val="15000"/>
                            </a:schemeClr>
                          </a:solidFill>
                          <a:effectLst/>
                        </a:rPr>
                        <a:t>20 10</a:t>
                      </a:r>
                      <a:endParaRPr lang="en-US" sz="1400" b="1" dirty="0">
                        <a:solidFill>
                          <a:schemeClr val="tx1">
                            <a:lumMod val="85000"/>
                            <a:lumOff val="15000"/>
                          </a:schemeClr>
                        </a:solidFill>
                        <a:effectLst/>
                        <a:latin typeface="Times New Roman" panose="02020603050405020304" pitchFamily="18" charset="0"/>
                        <a:ea typeface="Times New Roman" panose="02020603050405020304" pitchFamily="18" charset="0"/>
                      </a:endParaRPr>
                    </a:p>
                  </a:txBody>
                  <a:tcPr marL="68576" marR="68576"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sz="1400" b="1" dirty="0">
                          <a:solidFill>
                            <a:schemeClr val="tx1">
                              <a:lumMod val="85000"/>
                              <a:lumOff val="15000"/>
                            </a:schemeClr>
                          </a:solidFill>
                          <a:effectLst/>
                        </a:rPr>
                        <a:t>20 38</a:t>
                      </a:r>
                      <a:endParaRPr lang="en-US" sz="1400" b="1" dirty="0">
                        <a:solidFill>
                          <a:schemeClr val="tx1">
                            <a:lumMod val="85000"/>
                            <a:lumOff val="15000"/>
                          </a:schemeClr>
                        </a:solidFill>
                        <a:effectLst/>
                        <a:latin typeface="Times New Roman" panose="02020603050405020304" pitchFamily="18" charset="0"/>
                        <a:ea typeface="Times New Roman" panose="02020603050405020304" pitchFamily="18" charset="0"/>
                      </a:endParaRPr>
                    </a:p>
                  </a:txBody>
                  <a:tcPr marL="68576" marR="68576"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sz="1400" b="1" dirty="0">
                          <a:solidFill>
                            <a:schemeClr val="tx1">
                              <a:lumMod val="85000"/>
                              <a:lumOff val="15000"/>
                            </a:schemeClr>
                          </a:solidFill>
                          <a:effectLst/>
                        </a:rPr>
                        <a:t>20 33</a:t>
                      </a:r>
                      <a:endParaRPr lang="en-US" sz="1400" b="1" dirty="0">
                        <a:solidFill>
                          <a:schemeClr val="tx1">
                            <a:lumMod val="85000"/>
                            <a:lumOff val="15000"/>
                          </a:schemeClr>
                        </a:solidFill>
                        <a:effectLst/>
                        <a:latin typeface="Times New Roman" panose="02020603050405020304" pitchFamily="18" charset="0"/>
                        <a:ea typeface="Times New Roman" panose="02020603050405020304" pitchFamily="18" charset="0"/>
                      </a:endParaRPr>
                    </a:p>
                  </a:txBody>
                  <a:tcPr marL="68576" marR="68576"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sz="1400" b="1" dirty="0">
                          <a:solidFill>
                            <a:schemeClr val="tx1">
                              <a:lumMod val="85000"/>
                              <a:lumOff val="15000"/>
                            </a:schemeClr>
                          </a:solidFill>
                          <a:effectLst/>
                        </a:rPr>
                        <a:t>20 42</a:t>
                      </a:r>
                      <a:r>
                        <a:rPr lang="en-US" sz="1400" b="1" baseline="32000" dirty="0">
                          <a:solidFill>
                            <a:schemeClr val="tx1">
                              <a:lumMod val="85000"/>
                              <a:lumOff val="15000"/>
                            </a:schemeClr>
                          </a:solidFill>
                          <a:effectLst/>
                        </a:rPr>
                        <a:t>+</a:t>
                      </a:r>
                      <a:r>
                        <a:rPr lang="en-US" sz="1400" b="1" dirty="0">
                          <a:solidFill>
                            <a:schemeClr val="tx1">
                              <a:lumMod val="85000"/>
                              <a:lumOff val="15000"/>
                            </a:schemeClr>
                          </a:solidFill>
                          <a:effectLst/>
                        </a:rPr>
                        <a:t> or 20 43</a:t>
                      </a:r>
                      <a:endParaRPr lang="en-US" sz="1400" b="1" dirty="0">
                        <a:solidFill>
                          <a:schemeClr val="tx1">
                            <a:lumMod val="85000"/>
                            <a:lumOff val="15000"/>
                          </a:schemeClr>
                        </a:solidFill>
                        <a:effectLst/>
                        <a:latin typeface="Times New Roman" panose="02020603050405020304" pitchFamily="18" charset="0"/>
                        <a:ea typeface="Times New Roman" panose="02020603050405020304" pitchFamily="18" charset="0"/>
                      </a:endParaRPr>
                    </a:p>
                  </a:txBody>
                  <a:tcPr marL="68576" marR="68576"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83689">
                <a:tc>
                  <a:txBody>
                    <a:bodyPr/>
                    <a:lstStyle/>
                    <a:p>
                      <a:pPr marL="0" marR="0" algn="l">
                        <a:spcBef>
                          <a:spcPts val="0"/>
                        </a:spcBef>
                        <a:spcAft>
                          <a:spcPts val="600"/>
                        </a:spcAft>
                      </a:pPr>
                      <a:r>
                        <a:rPr lang="en-US" sz="1400" dirty="0">
                          <a:solidFill>
                            <a:schemeClr val="tx1">
                              <a:lumMod val="85000"/>
                              <a:lumOff val="15000"/>
                            </a:schemeClr>
                          </a:solidFill>
                          <a:effectLst/>
                        </a:rPr>
                        <a:t>Completed Ops Form #</a:t>
                      </a:r>
                      <a:endParaRPr lang="en-US" sz="1400" dirty="0">
                        <a:solidFill>
                          <a:schemeClr val="tx1">
                            <a:lumMod val="85000"/>
                            <a:lumOff val="15000"/>
                          </a:schemeClr>
                        </a:solidFill>
                        <a:effectLst/>
                        <a:latin typeface="Times New Roman" panose="02020603050405020304" pitchFamily="18" charset="0"/>
                        <a:ea typeface="Times New Roman" panose="02020603050405020304" pitchFamily="18" charset="0"/>
                      </a:endParaRPr>
                    </a:p>
                  </a:txBody>
                  <a:tcPr marL="68576" marR="68576"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pPr>
                      <a:r>
                        <a:rPr lang="en-US" sz="1400" b="1" dirty="0">
                          <a:solidFill>
                            <a:schemeClr val="tx1">
                              <a:lumMod val="85000"/>
                              <a:lumOff val="15000"/>
                            </a:schemeClr>
                          </a:solidFill>
                          <a:effectLst/>
                        </a:rPr>
                        <a:t>20 37</a:t>
                      </a:r>
                      <a:endParaRPr lang="en-US" sz="1400" b="1" dirty="0">
                        <a:solidFill>
                          <a:schemeClr val="tx1">
                            <a:lumMod val="85000"/>
                            <a:lumOff val="15000"/>
                          </a:schemeClr>
                        </a:solidFill>
                        <a:effectLst/>
                        <a:latin typeface="Times New Roman" panose="02020603050405020304" pitchFamily="18" charset="0"/>
                        <a:ea typeface="Times New Roman" panose="02020603050405020304" pitchFamily="18" charset="0"/>
                      </a:endParaRPr>
                    </a:p>
                  </a:txBody>
                  <a:tcPr marL="68576" marR="68576"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sz="1400" b="1" dirty="0">
                          <a:solidFill>
                            <a:schemeClr val="tx1">
                              <a:lumMod val="85000"/>
                              <a:lumOff val="15000"/>
                            </a:schemeClr>
                          </a:solidFill>
                          <a:effectLst/>
                        </a:rPr>
                        <a:t>20 40</a:t>
                      </a:r>
                      <a:endParaRPr lang="en-US" sz="1400" b="1" dirty="0">
                        <a:solidFill>
                          <a:schemeClr val="tx1">
                            <a:lumMod val="85000"/>
                            <a:lumOff val="15000"/>
                          </a:schemeClr>
                        </a:solidFill>
                        <a:effectLst/>
                        <a:latin typeface="Times New Roman" panose="02020603050405020304" pitchFamily="18" charset="0"/>
                        <a:ea typeface="Times New Roman" panose="02020603050405020304" pitchFamily="18" charset="0"/>
                      </a:endParaRPr>
                    </a:p>
                  </a:txBody>
                  <a:tcPr marL="68576" marR="68576"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sz="1400" b="1" dirty="0">
                          <a:solidFill>
                            <a:schemeClr val="tx1">
                              <a:lumMod val="85000"/>
                              <a:lumOff val="15000"/>
                            </a:schemeClr>
                          </a:solidFill>
                          <a:effectLst/>
                        </a:rPr>
                        <a:t>20 39</a:t>
                      </a:r>
                      <a:endParaRPr lang="en-US" sz="1400" b="1" dirty="0">
                        <a:solidFill>
                          <a:schemeClr val="tx1">
                            <a:lumMod val="85000"/>
                            <a:lumOff val="15000"/>
                          </a:schemeClr>
                        </a:solidFill>
                        <a:effectLst/>
                        <a:latin typeface="Times New Roman" panose="02020603050405020304" pitchFamily="18" charset="0"/>
                        <a:ea typeface="Times New Roman" panose="02020603050405020304" pitchFamily="18" charset="0"/>
                      </a:endParaRPr>
                    </a:p>
                  </a:txBody>
                  <a:tcPr marL="68576" marR="68576"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sz="1400" b="1" dirty="0">
                          <a:solidFill>
                            <a:schemeClr val="tx1">
                              <a:lumMod val="85000"/>
                              <a:lumOff val="15000"/>
                            </a:schemeClr>
                          </a:solidFill>
                          <a:effectLst/>
                        </a:rPr>
                        <a:t>NONE</a:t>
                      </a:r>
                      <a:endParaRPr lang="en-US" sz="1400" b="1" dirty="0">
                        <a:solidFill>
                          <a:schemeClr val="tx1">
                            <a:lumMod val="85000"/>
                            <a:lumOff val="15000"/>
                          </a:schemeClr>
                        </a:solidFill>
                        <a:effectLst/>
                        <a:latin typeface="Times New Roman" panose="02020603050405020304" pitchFamily="18" charset="0"/>
                        <a:ea typeface="Times New Roman" panose="02020603050405020304" pitchFamily="18" charset="0"/>
                      </a:endParaRPr>
                    </a:p>
                  </a:txBody>
                  <a:tcPr marL="68576" marR="68576"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7" name="Rectangle 6">
            <a:extLst>
              <a:ext uri="{FF2B5EF4-FFF2-40B4-BE49-F238E27FC236}">
                <a16:creationId xmlns:a16="http://schemas.microsoft.com/office/drawing/2014/main" id="{2121DBD9-40F0-46A2-9099-05A88F91AABA}"/>
              </a:ext>
            </a:extLst>
          </p:cNvPr>
          <p:cNvSpPr/>
          <p:nvPr/>
        </p:nvSpPr>
        <p:spPr>
          <a:xfrm>
            <a:off x="8897290" y="4665018"/>
            <a:ext cx="2518382" cy="338554"/>
          </a:xfrm>
          <a:prstGeom prst="rect">
            <a:avLst/>
          </a:prstGeom>
        </p:spPr>
        <p:txBody>
          <a:bodyPr wrap="none">
            <a:spAutoFit/>
          </a:bodyPr>
          <a:lstStyle/>
          <a:p>
            <a:pPr lvl="0" algn="r" eaLnBrk="0" fontAlgn="base">
              <a:spcBef>
                <a:spcPct val="0"/>
              </a:spcBef>
              <a:spcAft>
                <a:spcPct val="0"/>
              </a:spcAft>
            </a:pPr>
            <a:r>
              <a:rPr lang="en-US" sz="1600" b="1" baseline="32000" dirty="0"/>
              <a:t>+</a:t>
            </a:r>
            <a:r>
              <a:rPr lang="en-US" altLang="en-US" sz="1600" dirty="0">
                <a:ea typeface="Times New Roman" panose="02020603050405020304" pitchFamily="18" charset="0"/>
              </a:rPr>
              <a:t> For Designated Operations</a:t>
            </a:r>
            <a:endParaRPr lang="en-US" altLang="en-US" sz="2400" dirty="0"/>
          </a:p>
        </p:txBody>
      </p:sp>
      <p:sp>
        <p:nvSpPr>
          <p:cNvPr id="8" name="TextBox 7">
            <a:extLst>
              <a:ext uri="{FF2B5EF4-FFF2-40B4-BE49-F238E27FC236}">
                <a16:creationId xmlns:a16="http://schemas.microsoft.com/office/drawing/2014/main" id="{D82B5C48-F266-44C5-8CB0-24AA241F8A46}"/>
              </a:ext>
            </a:extLst>
          </p:cNvPr>
          <p:cNvSpPr txBox="1"/>
          <p:nvPr/>
        </p:nvSpPr>
        <p:spPr>
          <a:xfrm flipH="1">
            <a:off x="3461209" y="4365891"/>
            <a:ext cx="5436081" cy="5886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defTabSz="1219126" hangingPunct="0">
              <a:lnSpc>
                <a:spcPct val="90000"/>
              </a:lnSpc>
              <a:spcBef>
                <a:spcPts val="2250"/>
              </a:spcBef>
            </a:pPr>
            <a:r>
              <a:rPr lang="en-US" sz="1600" dirty="0">
                <a:solidFill>
                  <a:srgbClr val="000000"/>
                </a:solidFill>
                <a:sym typeface="Helvetica Neue"/>
              </a:rPr>
              <a:t>* </a:t>
            </a:r>
            <a:r>
              <a:rPr lang="en-US" sz="1600" b="1" dirty="0">
                <a:solidFill>
                  <a:srgbClr val="000000"/>
                </a:solidFill>
                <a:sym typeface="Helvetica Neue"/>
              </a:rPr>
              <a:t>ONLY if required in written contract or agreement </a:t>
            </a:r>
          </a:p>
        </p:txBody>
      </p:sp>
      <p:sp>
        <p:nvSpPr>
          <p:cNvPr id="9" name="Rectangle 8">
            <a:extLst>
              <a:ext uri="{FF2B5EF4-FFF2-40B4-BE49-F238E27FC236}">
                <a16:creationId xmlns:a16="http://schemas.microsoft.com/office/drawing/2014/main" id="{731D8378-AD6C-4874-A4CD-0EA1B84DDBF7}"/>
              </a:ext>
            </a:extLst>
          </p:cNvPr>
          <p:cNvSpPr/>
          <p:nvPr/>
        </p:nvSpPr>
        <p:spPr>
          <a:xfrm>
            <a:off x="914399" y="5273465"/>
            <a:ext cx="10501273" cy="584775"/>
          </a:xfrm>
          <a:prstGeom prst="rect">
            <a:avLst/>
          </a:prstGeom>
        </p:spPr>
        <p:txBody>
          <a:bodyPr wrap="square">
            <a:spAutoFit/>
          </a:bodyPr>
          <a:lstStyle/>
          <a:p>
            <a:r>
              <a:rPr lang="en-US" sz="1600" b="1" u="sng" dirty="0">
                <a:solidFill>
                  <a:schemeClr val="tx1">
                    <a:lumMod val="85000"/>
                    <a:lumOff val="15000"/>
                  </a:schemeClr>
                </a:solidFill>
              </a:rPr>
              <a:t>For Automatic Status, Form Numbers 20 38 and 20 40 should be required rather than the 20 33 and 20 39 </a:t>
            </a:r>
          </a:p>
          <a:p>
            <a:r>
              <a:rPr lang="en-US" sz="1600" u="sng" dirty="0">
                <a:solidFill>
                  <a:schemeClr val="tx1">
                    <a:lumMod val="85000"/>
                    <a:lumOff val="15000"/>
                  </a:schemeClr>
                </a:solidFill>
              </a:rPr>
              <a:t>Use form 20 33 and 20 39 ONLY when you are SURE there are no subs being used that have NO contract “With You”    </a:t>
            </a:r>
          </a:p>
        </p:txBody>
      </p:sp>
      <p:sp>
        <p:nvSpPr>
          <p:cNvPr id="3" name="Slide Number Placeholder 2">
            <a:extLst>
              <a:ext uri="{FF2B5EF4-FFF2-40B4-BE49-F238E27FC236}">
                <a16:creationId xmlns:a16="http://schemas.microsoft.com/office/drawing/2014/main" id="{015BEC2A-79CE-4906-87C2-07D23A89D2CE}"/>
              </a:ext>
            </a:extLst>
          </p:cNvPr>
          <p:cNvSpPr>
            <a:spLocks noGrp="1"/>
          </p:cNvSpPr>
          <p:nvPr>
            <p:ph type="sldNum" sz="quarter" idx="4"/>
          </p:nvPr>
        </p:nvSpPr>
        <p:spPr/>
        <p:txBody>
          <a:bodyPr/>
          <a:lstStyle/>
          <a:p>
            <a:fld id="{856525B1-14D3-4043-96C3-3E66F944D188}" type="slidenum">
              <a:rPr lang="en-US" smtClean="0"/>
              <a:pPr/>
              <a:t>47</a:t>
            </a:fld>
            <a:endParaRPr lang="en-US" dirty="0"/>
          </a:p>
        </p:txBody>
      </p:sp>
    </p:spTree>
    <p:extLst>
      <p:ext uri="{BB962C8B-B14F-4D97-AF65-F5344CB8AC3E}">
        <p14:creationId xmlns:p14="http://schemas.microsoft.com/office/powerpoint/2010/main" val="3011016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340F0-B897-47E0-A8E2-876764D98725}"/>
              </a:ext>
            </a:extLst>
          </p:cNvPr>
          <p:cNvSpPr>
            <a:spLocks noGrp="1"/>
          </p:cNvSpPr>
          <p:nvPr>
            <p:ph type="title"/>
          </p:nvPr>
        </p:nvSpPr>
        <p:spPr>
          <a:xfrm>
            <a:off x="725214" y="872204"/>
            <a:ext cx="3874495" cy="1715132"/>
          </a:xfrm>
        </p:spPr>
        <p:txBody>
          <a:bodyPr>
            <a:normAutofit/>
          </a:bodyPr>
          <a:lstStyle/>
          <a:p>
            <a:r>
              <a:rPr lang="en-US" sz="4000" dirty="0"/>
              <a:t>Construction</a:t>
            </a:r>
            <a:br>
              <a:rPr lang="en-US" sz="4000" dirty="0"/>
            </a:br>
            <a:r>
              <a:rPr lang="en-US" sz="4000" dirty="0"/>
              <a:t>Risk</a:t>
            </a:r>
            <a:br>
              <a:rPr lang="en-US" dirty="0"/>
            </a:br>
            <a:r>
              <a:rPr kumimoji="0" lang="en-US" sz="1800" b="0" i="0" u="none" strike="noStrike" kern="1200" cap="none" spc="0" normalizeH="0" baseline="0" noProof="0" dirty="0">
                <a:ln>
                  <a:noFill/>
                </a:ln>
                <a:solidFill>
                  <a:srgbClr val="0C0C0C">
                    <a:lumMod val="75000"/>
                    <a:lumOff val="25000"/>
                  </a:srgbClr>
                </a:solidFill>
                <a:effectLst/>
                <a:uLnTx/>
                <a:uFillTx/>
                <a:latin typeface="Univers" panose="020B0503020202020204" pitchFamily="34" charset="0"/>
                <a:ea typeface="+mj-ea"/>
                <a:cs typeface="+mj-cs"/>
              </a:rPr>
              <a:t>Are you as covered as you think</a:t>
            </a:r>
            <a:endParaRPr lang="en-US" sz="2000" b="0" dirty="0">
              <a:solidFill>
                <a:schemeClr val="tx2">
                  <a:lumMod val="75000"/>
                  <a:lumOff val="25000"/>
                </a:schemeClr>
              </a:solidFill>
              <a:effectLst/>
            </a:endParaRPr>
          </a:p>
        </p:txBody>
      </p:sp>
      <p:sp>
        <p:nvSpPr>
          <p:cNvPr id="9" name="Rectangle 2">
            <a:extLst>
              <a:ext uri="{FF2B5EF4-FFF2-40B4-BE49-F238E27FC236}">
                <a16:creationId xmlns:a16="http://schemas.microsoft.com/office/drawing/2014/main" id="{CB47B642-A7B1-4672-BD9C-E6487EA7E23E}"/>
              </a:ext>
            </a:extLst>
          </p:cNvPr>
          <p:cNvSpPr txBox="1">
            <a:spLocks noChangeArrowheads="1"/>
          </p:cNvSpPr>
          <p:nvPr/>
        </p:nvSpPr>
        <p:spPr>
          <a:xfrm>
            <a:off x="5008418" y="872204"/>
            <a:ext cx="6458368" cy="5247077"/>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US" sz="3200" b="1" dirty="0">
                <a:solidFill>
                  <a:srgbClr val="C8102E"/>
                </a:solidFill>
                <a:effectLst>
                  <a:outerShdw blurRad="38100" dist="38100" dir="2700000" algn="tl">
                    <a:srgbClr val="000000">
                      <a:alpha val="43137"/>
                    </a:srgbClr>
                  </a:outerShdw>
                </a:effectLst>
                <a:ea typeface="ＭＳ Ｐゴシック" pitchFamily="34" charset="-128"/>
              </a:rPr>
              <a:t>The hard market is changing the landscape</a:t>
            </a:r>
          </a:p>
          <a:p>
            <a:pPr marL="914400" lvl="1" indent="-852488">
              <a:spcAft>
                <a:spcPts val="1200"/>
              </a:spcAft>
              <a:buClr>
                <a:schemeClr val="accent1"/>
              </a:buClr>
              <a:defRPr/>
            </a:pPr>
            <a:r>
              <a:rPr lang="en-US" sz="2200" dirty="0">
                <a:solidFill>
                  <a:schemeClr val="tx1">
                    <a:lumMod val="85000"/>
                    <a:lumOff val="15000"/>
                  </a:schemeClr>
                </a:solidFill>
                <a:latin typeface="+mn-lt"/>
                <a:ea typeface="ＭＳ Ｐゴシック" pitchFamily="34" charset="-128"/>
              </a:rPr>
              <a:t>Evaluating Self-Insurance Programs</a:t>
            </a:r>
          </a:p>
          <a:p>
            <a:pPr marL="747712" lvl="2" indent="-342900">
              <a:spcAft>
                <a:spcPts val="1200"/>
              </a:spcAft>
              <a:buClr>
                <a:schemeClr val="accent1"/>
              </a:buClr>
              <a:buFont typeface="Wingdings" panose="05000000000000000000" pitchFamily="2" charset="2"/>
              <a:buChar char="§"/>
              <a:defRPr/>
            </a:pPr>
            <a:r>
              <a:rPr lang="en-US" sz="2200" dirty="0">
                <a:solidFill>
                  <a:schemeClr val="tx1">
                    <a:lumMod val="85000"/>
                    <a:lumOff val="15000"/>
                  </a:schemeClr>
                </a:solidFill>
                <a:latin typeface="Raleway" panose="020B0503030101060003" pitchFamily="34" charset="0"/>
                <a:ea typeface="ＭＳ Ｐゴシック" pitchFamily="34" charset="-128"/>
              </a:rPr>
              <a:t>Private entities differ from public entities</a:t>
            </a:r>
          </a:p>
          <a:p>
            <a:pPr marL="747712" lvl="2" indent="-342900">
              <a:spcAft>
                <a:spcPts val="1200"/>
              </a:spcAft>
              <a:buClr>
                <a:schemeClr val="accent1"/>
              </a:buClr>
              <a:buFont typeface="Wingdings" panose="05000000000000000000" pitchFamily="2" charset="2"/>
              <a:buChar char="§"/>
              <a:defRPr/>
            </a:pPr>
            <a:r>
              <a:rPr lang="en-US" sz="2200" dirty="0">
                <a:solidFill>
                  <a:schemeClr val="tx1">
                    <a:lumMod val="85000"/>
                    <a:lumOff val="15000"/>
                  </a:schemeClr>
                </a:solidFill>
                <a:latin typeface="Raleway" panose="020B0503030101060003" pitchFamily="34" charset="0"/>
                <a:ea typeface="ＭＳ Ｐゴシック" pitchFamily="34" charset="-128"/>
              </a:rPr>
              <a:t>Willingness to disclose information</a:t>
            </a:r>
          </a:p>
          <a:p>
            <a:pPr marL="747712" lvl="2" indent="-342900">
              <a:spcAft>
                <a:spcPts val="1200"/>
              </a:spcAft>
              <a:buClr>
                <a:schemeClr val="accent1"/>
              </a:buClr>
              <a:buFont typeface="Wingdings" panose="05000000000000000000" pitchFamily="2" charset="2"/>
              <a:buChar char="§"/>
              <a:defRPr/>
            </a:pPr>
            <a:r>
              <a:rPr lang="en-US" sz="2200" dirty="0">
                <a:solidFill>
                  <a:schemeClr val="tx1">
                    <a:lumMod val="85000"/>
                    <a:lumOff val="15000"/>
                  </a:schemeClr>
                </a:solidFill>
                <a:latin typeface="Raleway" panose="020B0503030101060003" pitchFamily="34" charset="0"/>
                <a:ea typeface="ＭＳ Ｐゴシック" pitchFamily="34" charset="-128"/>
              </a:rPr>
              <a:t>Third-party satisfaction of SIR </a:t>
            </a:r>
          </a:p>
          <a:p>
            <a:pPr marL="914400" lvl="1" indent="-914400">
              <a:spcAft>
                <a:spcPts val="1200"/>
              </a:spcAft>
              <a:buClr>
                <a:schemeClr val="accent1"/>
              </a:buClr>
              <a:defRPr/>
            </a:pPr>
            <a:r>
              <a:rPr lang="en-US" sz="2200" dirty="0">
                <a:solidFill>
                  <a:schemeClr val="tx1">
                    <a:lumMod val="85000"/>
                    <a:lumOff val="15000"/>
                  </a:schemeClr>
                </a:solidFill>
                <a:latin typeface="+mn-lt"/>
                <a:ea typeface="ＭＳ Ｐゴシック" pitchFamily="34" charset="-128"/>
              </a:rPr>
              <a:t>Captive Insurers</a:t>
            </a:r>
          </a:p>
          <a:p>
            <a:pPr marL="914400" lvl="1" indent="-914400">
              <a:spcAft>
                <a:spcPts val="1200"/>
              </a:spcAft>
              <a:buClr>
                <a:schemeClr val="accent1"/>
              </a:buClr>
              <a:defRPr/>
            </a:pPr>
            <a:r>
              <a:rPr lang="en-US" sz="2200" dirty="0">
                <a:solidFill>
                  <a:schemeClr val="tx1">
                    <a:lumMod val="85000"/>
                    <a:lumOff val="15000"/>
                  </a:schemeClr>
                </a:solidFill>
                <a:latin typeface="+mn-lt"/>
                <a:ea typeface="ＭＳ Ｐゴシック" pitchFamily="34" charset="-128"/>
              </a:rPr>
              <a:t>When your entity is the contractor</a:t>
            </a:r>
          </a:p>
          <a:p>
            <a:pPr marL="800100" lvl="2" indent="-342900">
              <a:spcAft>
                <a:spcPts val="1200"/>
              </a:spcAft>
              <a:buClr>
                <a:schemeClr val="accent1"/>
              </a:buClr>
              <a:buFont typeface="Wingdings" panose="05000000000000000000" pitchFamily="2" charset="2"/>
              <a:buChar char="§"/>
              <a:defRPr/>
            </a:pPr>
            <a:r>
              <a:rPr lang="en-US" sz="2200" dirty="0">
                <a:solidFill>
                  <a:schemeClr val="tx1">
                    <a:lumMod val="85000"/>
                    <a:lumOff val="15000"/>
                  </a:schemeClr>
                </a:solidFill>
                <a:latin typeface="Raleway" panose="020B0503030101060003" pitchFamily="34" charset="0"/>
                <a:ea typeface="ＭＳ Ｐゴシック" pitchFamily="34" charset="-128"/>
              </a:rPr>
              <a:t>Modifying the contract to allow for self-insurance, pooling, captives and other ART techniques</a:t>
            </a:r>
            <a:endParaRPr lang="en-US" sz="2200" dirty="0">
              <a:solidFill>
                <a:schemeClr val="tx2">
                  <a:lumMod val="75000"/>
                  <a:lumOff val="25000"/>
                </a:schemeClr>
              </a:solidFill>
              <a:latin typeface="Raleway" panose="020B0503030101060003" pitchFamily="34" charset="0"/>
              <a:ea typeface="ＭＳ Ｐゴシック" pitchFamily="34" charset="-128"/>
            </a:endParaRPr>
          </a:p>
        </p:txBody>
      </p:sp>
      <p:sp>
        <p:nvSpPr>
          <p:cNvPr id="3" name="Slide Number Placeholder 2">
            <a:extLst>
              <a:ext uri="{FF2B5EF4-FFF2-40B4-BE49-F238E27FC236}">
                <a16:creationId xmlns:a16="http://schemas.microsoft.com/office/drawing/2014/main" id="{B2664C61-7718-4C63-C741-CED38EFB3E63}"/>
              </a:ext>
            </a:extLst>
          </p:cNvPr>
          <p:cNvSpPr>
            <a:spLocks noGrp="1"/>
          </p:cNvSpPr>
          <p:nvPr>
            <p:ph type="sldNum" sz="quarter" idx="12"/>
          </p:nvPr>
        </p:nvSpPr>
        <p:spPr/>
        <p:txBody>
          <a:bodyPr/>
          <a:lstStyle/>
          <a:p>
            <a:fld id="{856525B1-14D3-4043-96C3-3E66F944D188}" type="slidenum">
              <a:rPr lang="en-US" smtClean="0"/>
              <a:t>48</a:t>
            </a:fld>
            <a:endParaRPr lang="en-US" dirty="0"/>
          </a:p>
        </p:txBody>
      </p:sp>
      <p:pic>
        <p:nvPicPr>
          <p:cNvPr id="2" name="Picture 1">
            <a:extLst>
              <a:ext uri="{FF2B5EF4-FFF2-40B4-BE49-F238E27FC236}">
                <a16:creationId xmlns:a16="http://schemas.microsoft.com/office/drawing/2014/main" id="{E4BB40FF-C43C-7DE6-3ED0-AD70F887D728}"/>
              </a:ext>
            </a:extLst>
          </p:cNvPr>
          <p:cNvPicPr>
            <a:picLocks noChangeAspect="1"/>
          </p:cNvPicPr>
          <p:nvPr/>
        </p:nvPicPr>
        <p:blipFill>
          <a:blip r:embed="rId3"/>
          <a:stretch>
            <a:fillRect/>
          </a:stretch>
        </p:blipFill>
        <p:spPr>
          <a:xfrm>
            <a:off x="1075892" y="2669164"/>
            <a:ext cx="2498580" cy="2498580"/>
          </a:xfrm>
          <a:prstGeom prst="rect">
            <a:avLst/>
          </a:prstGeom>
        </p:spPr>
      </p:pic>
    </p:spTree>
    <p:extLst>
      <p:ext uri="{BB962C8B-B14F-4D97-AF65-F5344CB8AC3E}">
        <p14:creationId xmlns:p14="http://schemas.microsoft.com/office/powerpoint/2010/main" val="980238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497EDF-AF26-24F7-47B7-9E4161D76BEF}"/>
              </a:ext>
            </a:extLst>
          </p:cNvPr>
          <p:cNvSpPr>
            <a:spLocks noGrp="1"/>
          </p:cNvSpPr>
          <p:nvPr>
            <p:ph type="title"/>
          </p:nvPr>
        </p:nvSpPr>
        <p:spPr>
          <a:xfrm>
            <a:off x="0" y="2900155"/>
            <a:ext cx="12192000" cy="1266599"/>
          </a:xfrm>
        </p:spPr>
        <p:txBody>
          <a:bodyPr>
            <a:noAutofit/>
          </a:bodyPr>
          <a:lstStyle/>
          <a:p>
            <a:r>
              <a:rPr lang="en-US" dirty="0"/>
              <a:t>Youth Risks </a:t>
            </a:r>
            <a:br>
              <a:rPr lang="en-US" dirty="0"/>
            </a:br>
            <a:r>
              <a:rPr lang="en-US" dirty="0"/>
              <a:t>Student Placement Agreements</a:t>
            </a:r>
          </a:p>
        </p:txBody>
      </p:sp>
      <p:sp>
        <p:nvSpPr>
          <p:cNvPr id="4" name="Slide Number Placeholder 3">
            <a:extLst>
              <a:ext uri="{FF2B5EF4-FFF2-40B4-BE49-F238E27FC236}">
                <a16:creationId xmlns:a16="http://schemas.microsoft.com/office/drawing/2014/main" id="{9269EA8A-08BB-4919-6DBB-22FBADC77D99}"/>
              </a:ext>
            </a:extLst>
          </p:cNvPr>
          <p:cNvSpPr>
            <a:spLocks noGrp="1"/>
          </p:cNvSpPr>
          <p:nvPr>
            <p:ph type="sldNum" sz="quarter" idx="4"/>
          </p:nvPr>
        </p:nvSpPr>
        <p:spPr/>
        <p:txBody>
          <a:bodyPr/>
          <a:lstStyle/>
          <a:p>
            <a:fld id="{856525B1-14D3-4043-96C3-3E66F944D188}" type="slidenum">
              <a:rPr lang="en-US" smtClean="0"/>
              <a:pPr/>
              <a:t>49</a:t>
            </a:fld>
            <a:endParaRPr lang="en-US" dirty="0"/>
          </a:p>
        </p:txBody>
      </p:sp>
    </p:spTree>
    <p:extLst>
      <p:ext uri="{BB962C8B-B14F-4D97-AF65-F5344CB8AC3E}">
        <p14:creationId xmlns:p14="http://schemas.microsoft.com/office/powerpoint/2010/main" val="151858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6CE69151-F732-4A5C-B34B-D360F0CA4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929" y="1575391"/>
            <a:ext cx="2870434" cy="3728468"/>
          </a:xfrm>
          <a:prstGeom prst="rect">
            <a:avLst/>
          </a:prstGeom>
          <a:effectLst>
            <a:outerShdw blurRad="50800" dist="38100" dir="2700000" algn="tl" rotWithShape="0">
              <a:prstClr val="black">
                <a:alpha val="40000"/>
              </a:prstClr>
            </a:outerShdw>
          </a:effectLst>
          <a:scene3d>
            <a:camera prst="perspectiveLeft"/>
            <a:lightRig rig="threePt" dir="t"/>
          </a:scene3d>
        </p:spPr>
      </p:pic>
      <p:pic>
        <p:nvPicPr>
          <p:cNvPr id="12" name="Picture 11" descr="Text&#10;&#10;Description automatically generated">
            <a:extLst>
              <a:ext uri="{FF2B5EF4-FFF2-40B4-BE49-F238E27FC236}">
                <a16:creationId xmlns:a16="http://schemas.microsoft.com/office/drawing/2014/main" id="{7A0B1D37-3734-4176-BADB-C808AC7916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0395" y="1927411"/>
            <a:ext cx="2612346" cy="3376448"/>
          </a:xfrm>
          <a:prstGeom prst="rect">
            <a:avLst/>
          </a:prstGeom>
          <a:effectLst>
            <a:outerShdw blurRad="50800" dist="38100" dir="2700000" algn="tl" rotWithShape="0">
              <a:prstClr val="black">
                <a:alpha val="40000"/>
              </a:prstClr>
            </a:outerShdw>
          </a:effectLst>
          <a:scene3d>
            <a:camera prst="perspectiveLeft"/>
            <a:lightRig rig="threePt" dir="t"/>
          </a:scene3d>
        </p:spPr>
      </p:pic>
      <p:sp>
        <p:nvSpPr>
          <p:cNvPr id="5" name="Title 4">
            <a:extLst>
              <a:ext uri="{FF2B5EF4-FFF2-40B4-BE49-F238E27FC236}">
                <a16:creationId xmlns:a16="http://schemas.microsoft.com/office/drawing/2014/main" id="{1BC53F21-95E3-480B-9433-C8F7988E71C1}"/>
              </a:ext>
            </a:extLst>
          </p:cNvPr>
          <p:cNvSpPr>
            <a:spLocks noGrp="1"/>
          </p:cNvSpPr>
          <p:nvPr>
            <p:ph type="title"/>
          </p:nvPr>
        </p:nvSpPr>
        <p:spPr/>
        <p:txBody>
          <a:bodyPr>
            <a:normAutofit/>
          </a:bodyPr>
          <a:lstStyle/>
          <a:p>
            <a:r>
              <a:rPr lang="en-US" sz="4000" dirty="0"/>
              <a:t>Navigating the IRIC Manual</a:t>
            </a:r>
          </a:p>
        </p:txBody>
      </p:sp>
      <p:pic>
        <p:nvPicPr>
          <p:cNvPr id="8" name="Content Placeholder 7" descr="A picture containing icon&#10;&#10;Description automatically generated">
            <a:extLst>
              <a:ext uri="{FF2B5EF4-FFF2-40B4-BE49-F238E27FC236}">
                <a16:creationId xmlns:a16="http://schemas.microsoft.com/office/drawing/2014/main" id="{B047457A-0DF1-4E37-A257-1B093835922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93830" y="3105104"/>
            <a:ext cx="2870434" cy="2446643"/>
          </a:xfrm>
        </p:spPr>
      </p:pic>
      <p:pic>
        <p:nvPicPr>
          <p:cNvPr id="10" name="Picture 9" descr="Graphical user interface&#10;&#10;Description automatically generated">
            <a:extLst>
              <a:ext uri="{FF2B5EF4-FFF2-40B4-BE49-F238E27FC236}">
                <a16:creationId xmlns:a16="http://schemas.microsoft.com/office/drawing/2014/main" id="{47E67837-8D06-4814-B46C-36FAB3EE68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0296" y="2224329"/>
            <a:ext cx="2356116" cy="3037490"/>
          </a:xfrm>
          <a:prstGeom prst="rect">
            <a:avLst/>
          </a:prstGeom>
          <a:effectLst>
            <a:outerShdw blurRad="50800" dist="38100" dir="2700000" algn="tl" rotWithShape="0">
              <a:prstClr val="black">
                <a:alpha val="40000"/>
              </a:prstClr>
            </a:outerShdw>
          </a:effectLst>
          <a:scene3d>
            <a:camera prst="perspectiveLeft"/>
            <a:lightRig rig="threePt" dir="t"/>
          </a:scene3d>
        </p:spPr>
      </p:pic>
      <p:sp>
        <p:nvSpPr>
          <p:cNvPr id="2" name="Slide Number Placeholder 1">
            <a:extLst>
              <a:ext uri="{FF2B5EF4-FFF2-40B4-BE49-F238E27FC236}">
                <a16:creationId xmlns:a16="http://schemas.microsoft.com/office/drawing/2014/main" id="{69082F22-AE74-5271-79CC-6933CBFFF892}"/>
              </a:ext>
            </a:extLst>
          </p:cNvPr>
          <p:cNvSpPr>
            <a:spLocks noGrp="1"/>
          </p:cNvSpPr>
          <p:nvPr>
            <p:ph type="sldNum" sz="quarter" idx="12"/>
          </p:nvPr>
        </p:nvSpPr>
        <p:spPr/>
        <p:txBody>
          <a:bodyPr/>
          <a:lstStyle/>
          <a:p>
            <a:fld id="{856525B1-14D3-4043-96C3-3E66F944D188}" type="slidenum">
              <a:rPr lang="en-US" smtClean="0"/>
              <a:t>5</a:t>
            </a:fld>
            <a:endParaRPr lang="en-US" dirty="0"/>
          </a:p>
        </p:txBody>
      </p:sp>
      <p:pic>
        <p:nvPicPr>
          <p:cNvPr id="3" name="Picture 2">
            <a:extLst>
              <a:ext uri="{FF2B5EF4-FFF2-40B4-BE49-F238E27FC236}">
                <a16:creationId xmlns:a16="http://schemas.microsoft.com/office/drawing/2014/main" id="{F99AD62C-09B9-9A5F-20F2-C106D48DDBEC}"/>
              </a:ext>
            </a:extLst>
          </p:cNvPr>
          <p:cNvPicPr>
            <a:picLocks noChangeAspect="1"/>
          </p:cNvPicPr>
          <p:nvPr/>
        </p:nvPicPr>
        <p:blipFill>
          <a:blip r:embed="rId7"/>
          <a:srcRect l="2326" t="1636" r="2014"/>
          <a:stretch/>
        </p:blipFill>
        <p:spPr>
          <a:xfrm>
            <a:off x="5595476" y="1773234"/>
            <a:ext cx="2630544" cy="3728468"/>
          </a:xfrm>
          <a:prstGeom prst="rect">
            <a:avLst/>
          </a:prstGeom>
          <a:effectLst>
            <a:outerShdw blurRad="50800" dist="38100" dir="2700000" algn="tl" rotWithShape="0">
              <a:prstClr val="black">
                <a:alpha val="40000"/>
              </a:prstClr>
            </a:outerShdw>
          </a:effectLst>
          <a:scene3d>
            <a:camera prst="perspectiveLeft"/>
            <a:lightRig rig="threePt" dir="t"/>
          </a:scene3d>
        </p:spPr>
      </p:pic>
    </p:spTree>
    <p:extLst>
      <p:ext uri="{BB962C8B-B14F-4D97-AF65-F5344CB8AC3E}">
        <p14:creationId xmlns:p14="http://schemas.microsoft.com/office/powerpoint/2010/main" val="798455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340F0-B897-47E0-A8E2-876764D98725}"/>
              </a:ext>
            </a:extLst>
          </p:cNvPr>
          <p:cNvSpPr>
            <a:spLocks noGrp="1"/>
          </p:cNvSpPr>
          <p:nvPr>
            <p:ph type="title"/>
          </p:nvPr>
        </p:nvSpPr>
        <p:spPr/>
        <p:txBody>
          <a:bodyPr>
            <a:normAutofit/>
          </a:bodyPr>
          <a:lstStyle/>
          <a:p>
            <a:r>
              <a:rPr lang="en-US" sz="4000" dirty="0"/>
              <a:t>Youth Activities</a:t>
            </a:r>
            <a:br>
              <a:rPr lang="en-US" dirty="0"/>
            </a:br>
            <a:r>
              <a:rPr lang="en-US" sz="2000" b="0" dirty="0">
                <a:solidFill>
                  <a:schemeClr val="tx2">
                    <a:lumMod val="75000"/>
                    <a:lumOff val="25000"/>
                  </a:schemeClr>
                </a:solidFill>
                <a:effectLst/>
              </a:rPr>
              <a:t>Other Topics</a:t>
            </a:r>
          </a:p>
        </p:txBody>
      </p:sp>
      <p:sp>
        <p:nvSpPr>
          <p:cNvPr id="3" name="Content Placeholder 2">
            <a:extLst>
              <a:ext uri="{FF2B5EF4-FFF2-40B4-BE49-F238E27FC236}">
                <a16:creationId xmlns:a16="http://schemas.microsoft.com/office/drawing/2014/main" id="{2D0CCF65-9C33-0423-7B20-397171D69F03}"/>
              </a:ext>
            </a:extLst>
          </p:cNvPr>
          <p:cNvSpPr>
            <a:spLocks noGrp="1"/>
          </p:cNvSpPr>
          <p:nvPr>
            <p:ph idx="1"/>
          </p:nvPr>
        </p:nvSpPr>
        <p:spPr>
          <a:xfrm>
            <a:off x="4935683" y="872204"/>
            <a:ext cx="6418110" cy="535531"/>
          </a:xfrm>
        </p:spPr>
        <p:txBody>
          <a:bodyPr/>
          <a:lstStyle/>
          <a:p>
            <a:r>
              <a:rPr lang="en-US" sz="3200" b="1" dirty="0">
                <a:solidFill>
                  <a:srgbClr val="C8102E"/>
                </a:solidFill>
                <a:effectLst>
                  <a:outerShdw blurRad="38100" dist="38100" dir="2700000" algn="tl">
                    <a:srgbClr val="000000">
                      <a:alpha val="43137"/>
                    </a:srgbClr>
                  </a:outerShdw>
                </a:effectLst>
              </a:rPr>
              <a:t>Considerations</a:t>
            </a:r>
          </a:p>
        </p:txBody>
      </p:sp>
      <p:sp>
        <p:nvSpPr>
          <p:cNvPr id="9" name="Rectangle 2">
            <a:extLst>
              <a:ext uri="{FF2B5EF4-FFF2-40B4-BE49-F238E27FC236}">
                <a16:creationId xmlns:a16="http://schemas.microsoft.com/office/drawing/2014/main" id="{CB47B642-A7B1-4672-BD9C-E6487EA7E23E}"/>
              </a:ext>
            </a:extLst>
          </p:cNvPr>
          <p:cNvSpPr txBox="1">
            <a:spLocks noChangeArrowheads="1"/>
          </p:cNvSpPr>
          <p:nvPr/>
        </p:nvSpPr>
        <p:spPr>
          <a:xfrm>
            <a:off x="4755336" y="1693401"/>
            <a:ext cx="6507544" cy="2708434"/>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00000"/>
              </a:lnSpc>
              <a:spcBef>
                <a:spcPts val="0"/>
              </a:spcBef>
              <a:spcAft>
                <a:spcPts val="1800"/>
              </a:spcAft>
              <a:buClr>
                <a:schemeClr val="accent1"/>
              </a:buClr>
              <a:buFont typeface="Wingdings" panose="05000000000000000000" pitchFamily="2" charset="2"/>
              <a:buChar char="§"/>
              <a:defRPr/>
            </a:pPr>
            <a:r>
              <a:rPr lang="en-US" sz="2000" dirty="0">
                <a:solidFill>
                  <a:schemeClr val="tx1">
                    <a:lumMod val="85000"/>
                    <a:lumOff val="15000"/>
                  </a:schemeClr>
                </a:solidFill>
                <a:latin typeface="+mn-lt"/>
                <a:ea typeface="ＭＳ Ｐゴシック" pitchFamily="34" charset="-128"/>
              </a:rPr>
              <a:t>Youth are most vulnerable when outside the normal controlled environments of classrooms and organized activities</a:t>
            </a:r>
          </a:p>
          <a:p>
            <a:pPr marL="857250" lvl="1" indent="-457200">
              <a:lnSpc>
                <a:spcPct val="100000"/>
              </a:lnSpc>
              <a:spcBef>
                <a:spcPts val="0"/>
              </a:spcBef>
              <a:spcAft>
                <a:spcPts val="1800"/>
              </a:spcAft>
              <a:buClr>
                <a:schemeClr val="accent1"/>
              </a:buClr>
              <a:buFont typeface="Wingdings" panose="05000000000000000000" pitchFamily="2" charset="2"/>
              <a:buChar char="§"/>
              <a:defRPr/>
            </a:pPr>
            <a:r>
              <a:rPr lang="en-US" sz="2000" dirty="0">
                <a:solidFill>
                  <a:schemeClr val="tx1">
                    <a:lumMod val="85000"/>
                    <a:lumOff val="15000"/>
                  </a:schemeClr>
                </a:solidFill>
                <a:latin typeface="+mn-lt"/>
                <a:ea typeface="ＭＳ Ｐゴシック" pitchFamily="34" charset="-128"/>
              </a:rPr>
              <a:t>Sexual Abuse and Molestation (SAM) coverage is expensive and difficult for some contractors to obtain</a:t>
            </a:r>
          </a:p>
          <a:p>
            <a:pPr marL="857250" lvl="1" indent="-457200">
              <a:lnSpc>
                <a:spcPct val="100000"/>
              </a:lnSpc>
              <a:spcBef>
                <a:spcPts val="0"/>
              </a:spcBef>
              <a:spcAft>
                <a:spcPts val="1800"/>
              </a:spcAft>
              <a:buClr>
                <a:schemeClr val="accent1"/>
              </a:buClr>
              <a:buFont typeface="Wingdings" panose="05000000000000000000" pitchFamily="2" charset="2"/>
              <a:buChar char="§"/>
              <a:defRPr/>
            </a:pPr>
            <a:r>
              <a:rPr lang="en-US" sz="2000" dirty="0">
                <a:solidFill>
                  <a:schemeClr val="tx1">
                    <a:lumMod val="85000"/>
                    <a:lumOff val="15000"/>
                  </a:schemeClr>
                </a:solidFill>
                <a:latin typeface="+mn-lt"/>
                <a:ea typeface="ＭＳ Ｐゴシック" pitchFamily="34" charset="-128"/>
              </a:rPr>
              <a:t>AB 218</a:t>
            </a:r>
            <a:endParaRPr lang="en-US" sz="2000" dirty="0">
              <a:solidFill>
                <a:schemeClr val="tx2">
                  <a:lumMod val="75000"/>
                  <a:lumOff val="25000"/>
                </a:schemeClr>
              </a:solidFill>
              <a:latin typeface="+mn-lt"/>
              <a:ea typeface="ＭＳ Ｐゴシック" pitchFamily="34" charset="-128"/>
            </a:endParaRPr>
          </a:p>
        </p:txBody>
      </p:sp>
      <p:pic>
        <p:nvPicPr>
          <p:cNvPr id="4" name="Picture 3">
            <a:extLst>
              <a:ext uri="{FF2B5EF4-FFF2-40B4-BE49-F238E27FC236}">
                <a16:creationId xmlns:a16="http://schemas.microsoft.com/office/drawing/2014/main" id="{517A54F3-CCBC-BB90-DDF2-3EBA1C875B88}"/>
              </a:ext>
            </a:extLst>
          </p:cNvPr>
          <p:cNvPicPr>
            <a:picLocks noChangeAspect="1"/>
          </p:cNvPicPr>
          <p:nvPr/>
        </p:nvPicPr>
        <p:blipFill>
          <a:blip r:embed="rId3"/>
          <a:stretch>
            <a:fillRect/>
          </a:stretch>
        </p:blipFill>
        <p:spPr>
          <a:xfrm>
            <a:off x="929120" y="2841480"/>
            <a:ext cx="2634962" cy="2421012"/>
          </a:xfrm>
          <a:prstGeom prst="rect">
            <a:avLst/>
          </a:prstGeom>
          <a:ln>
            <a:solidFill>
              <a:schemeClr val="tx1">
                <a:lumMod val="50000"/>
                <a:lumOff val="50000"/>
              </a:schemeClr>
            </a:solidFill>
          </a:ln>
        </p:spPr>
      </p:pic>
      <p:sp>
        <p:nvSpPr>
          <p:cNvPr id="6" name="Slide Number Placeholder 5">
            <a:extLst>
              <a:ext uri="{FF2B5EF4-FFF2-40B4-BE49-F238E27FC236}">
                <a16:creationId xmlns:a16="http://schemas.microsoft.com/office/drawing/2014/main" id="{088BBD60-A4D0-106A-8075-2A88ABCB2668}"/>
              </a:ext>
            </a:extLst>
          </p:cNvPr>
          <p:cNvSpPr>
            <a:spLocks noGrp="1"/>
          </p:cNvSpPr>
          <p:nvPr>
            <p:ph type="sldNum" sz="quarter" idx="12"/>
          </p:nvPr>
        </p:nvSpPr>
        <p:spPr/>
        <p:txBody>
          <a:bodyPr/>
          <a:lstStyle/>
          <a:p>
            <a:fld id="{856525B1-14D3-4043-96C3-3E66F944D188}" type="slidenum">
              <a:rPr lang="en-US" smtClean="0"/>
              <a:t>50</a:t>
            </a:fld>
            <a:endParaRPr lang="en-US" dirty="0"/>
          </a:p>
        </p:txBody>
      </p:sp>
    </p:spTree>
    <p:extLst>
      <p:ext uri="{BB962C8B-B14F-4D97-AF65-F5344CB8AC3E}">
        <p14:creationId xmlns:p14="http://schemas.microsoft.com/office/powerpoint/2010/main" val="478541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340F0-B897-47E0-A8E2-876764D98725}"/>
              </a:ext>
            </a:extLst>
          </p:cNvPr>
          <p:cNvSpPr>
            <a:spLocks noGrp="1"/>
          </p:cNvSpPr>
          <p:nvPr>
            <p:ph type="title"/>
          </p:nvPr>
        </p:nvSpPr>
        <p:spPr/>
        <p:txBody>
          <a:bodyPr>
            <a:normAutofit/>
          </a:bodyPr>
          <a:lstStyle/>
          <a:p>
            <a:r>
              <a:rPr lang="en-US" sz="4000" dirty="0"/>
              <a:t>Youth Activities</a:t>
            </a:r>
            <a:br>
              <a:rPr lang="en-US" dirty="0"/>
            </a:br>
            <a:r>
              <a:rPr lang="en-US" sz="2000" b="0" dirty="0">
                <a:solidFill>
                  <a:schemeClr val="tx2">
                    <a:lumMod val="75000"/>
                    <a:lumOff val="25000"/>
                  </a:schemeClr>
                </a:solidFill>
                <a:effectLst/>
              </a:rPr>
              <a:t>Other Topics</a:t>
            </a:r>
          </a:p>
        </p:txBody>
      </p:sp>
      <p:sp>
        <p:nvSpPr>
          <p:cNvPr id="3" name="Content Placeholder 2">
            <a:extLst>
              <a:ext uri="{FF2B5EF4-FFF2-40B4-BE49-F238E27FC236}">
                <a16:creationId xmlns:a16="http://schemas.microsoft.com/office/drawing/2014/main" id="{2D0CCF65-9C33-0423-7B20-397171D69F03}"/>
              </a:ext>
            </a:extLst>
          </p:cNvPr>
          <p:cNvSpPr>
            <a:spLocks noGrp="1"/>
          </p:cNvSpPr>
          <p:nvPr>
            <p:ph idx="1"/>
          </p:nvPr>
        </p:nvSpPr>
        <p:spPr>
          <a:xfrm>
            <a:off x="4935683" y="872204"/>
            <a:ext cx="6418110" cy="535531"/>
          </a:xfrm>
        </p:spPr>
        <p:txBody>
          <a:bodyPr/>
          <a:lstStyle/>
          <a:p>
            <a:r>
              <a:rPr lang="en-US" sz="3200" b="1" dirty="0">
                <a:solidFill>
                  <a:srgbClr val="C8102E"/>
                </a:solidFill>
                <a:effectLst>
                  <a:outerShdw blurRad="38100" dist="38100" dir="2700000" algn="tl">
                    <a:srgbClr val="000000">
                      <a:alpha val="43137"/>
                    </a:srgbClr>
                  </a:outerShdw>
                </a:effectLst>
              </a:rPr>
              <a:t>Resources Available</a:t>
            </a:r>
          </a:p>
        </p:txBody>
      </p:sp>
      <p:sp>
        <p:nvSpPr>
          <p:cNvPr id="9" name="Rectangle 2">
            <a:extLst>
              <a:ext uri="{FF2B5EF4-FFF2-40B4-BE49-F238E27FC236}">
                <a16:creationId xmlns:a16="http://schemas.microsoft.com/office/drawing/2014/main" id="{CB47B642-A7B1-4672-BD9C-E6487EA7E23E}"/>
              </a:ext>
            </a:extLst>
          </p:cNvPr>
          <p:cNvSpPr txBox="1">
            <a:spLocks noChangeArrowheads="1"/>
          </p:cNvSpPr>
          <p:nvPr/>
        </p:nvSpPr>
        <p:spPr>
          <a:xfrm>
            <a:off x="4755336" y="1679028"/>
            <a:ext cx="6507544" cy="4745915"/>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spcBef>
                <a:spcPts val="0"/>
              </a:spcBef>
              <a:spcAft>
                <a:spcPts val="1800"/>
              </a:spcAft>
              <a:buClr>
                <a:schemeClr val="accent1"/>
              </a:buClr>
              <a:buFont typeface="Wingdings" panose="05000000000000000000" pitchFamily="2" charset="2"/>
              <a:buChar char="§"/>
              <a:defRPr/>
            </a:pPr>
            <a:r>
              <a:rPr lang="en-US" dirty="0">
                <a:solidFill>
                  <a:schemeClr val="tx1">
                    <a:lumMod val="85000"/>
                    <a:lumOff val="15000"/>
                  </a:schemeClr>
                </a:solidFill>
                <a:latin typeface="+mn-lt"/>
                <a:ea typeface="ＭＳ Ｐゴシック" pitchFamily="34" charset="-128"/>
              </a:rPr>
              <a:t>Managing Risk in Youth Programs Resource Guide (CSURMA website)</a:t>
            </a:r>
          </a:p>
          <a:p>
            <a:pPr marL="857250" lvl="1" indent="-457200">
              <a:spcBef>
                <a:spcPts val="0"/>
              </a:spcBef>
              <a:spcAft>
                <a:spcPts val="1800"/>
              </a:spcAft>
              <a:buClr>
                <a:schemeClr val="accent1"/>
              </a:buClr>
              <a:buFont typeface="Wingdings" panose="05000000000000000000" pitchFamily="2" charset="2"/>
              <a:buChar char="§"/>
              <a:defRPr/>
            </a:pPr>
            <a:r>
              <a:rPr lang="en-US" dirty="0">
                <a:solidFill>
                  <a:schemeClr val="tx1">
                    <a:lumMod val="85000"/>
                    <a:lumOff val="15000"/>
                  </a:schemeClr>
                </a:solidFill>
                <a:latin typeface="+mn-lt"/>
                <a:ea typeface="ＭＳ Ｐゴシック" pitchFamily="34" charset="-128"/>
              </a:rPr>
              <a:t>Contracts w/ Third-Parties Involving Activities with Minors Resource Guide (CSURMA website)</a:t>
            </a:r>
          </a:p>
          <a:p>
            <a:pPr marL="857250" lvl="1" indent="-457200">
              <a:spcBef>
                <a:spcPts val="0"/>
              </a:spcBef>
              <a:spcAft>
                <a:spcPts val="1800"/>
              </a:spcAft>
              <a:buClr>
                <a:schemeClr val="accent1"/>
              </a:buClr>
              <a:buFont typeface="Wingdings" panose="05000000000000000000" pitchFamily="2" charset="2"/>
              <a:buChar char="§"/>
              <a:defRPr/>
            </a:pPr>
            <a:r>
              <a:rPr lang="en-US" dirty="0">
                <a:solidFill>
                  <a:schemeClr val="tx1">
                    <a:lumMod val="85000"/>
                    <a:lumOff val="15000"/>
                  </a:schemeClr>
                </a:solidFill>
                <a:latin typeface="+mn-lt"/>
                <a:ea typeface="ＭＳ Ｐゴシック" pitchFamily="34" charset="-128"/>
              </a:rPr>
              <a:t>Praesidium – Online Youth Protection Training</a:t>
            </a:r>
          </a:p>
          <a:p>
            <a:pPr marL="857250" lvl="1" indent="-457200">
              <a:spcBef>
                <a:spcPts val="0"/>
              </a:spcBef>
              <a:spcAft>
                <a:spcPts val="1800"/>
              </a:spcAft>
              <a:buClr>
                <a:schemeClr val="accent1"/>
              </a:buClr>
              <a:buFont typeface="Wingdings" panose="05000000000000000000" pitchFamily="2" charset="2"/>
              <a:buChar char="§"/>
              <a:defRPr/>
            </a:pPr>
            <a:r>
              <a:rPr lang="en-US" dirty="0">
                <a:solidFill>
                  <a:schemeClr val="tx1">
                    <a:lumMod val="85000"/>
                    <a:lumOff val="15000"/>
                  </a:schemeClr>
                </a:solidFill>
                <a:latin typeface="+mn-lt"/>
                <a:ea typeface="ＭＳ Ｐゴシック" pitchFamily="34" charset="-128"/>
              </a:rPr>
              <a:t>IRIC Chapter 7 – Special Situations (Teaching, Coaching and Childcare)</a:t>
            </a:r>
          </a:p>
          <a:p>
            <a:pPr marL="857250" lvl="1" indent="-457200">
              <a:spcBef>
                <a:spcPts val="0"/>
              </a:spcBef>
              <a:spcAft>
                <a:spcPts val="1800"/>
              </a:spcAft>
              <a:buClr>
                <a:schemeClr val="accent1"/>
              </a:buClr>
              <a:buFont typeface="Wingdings" panose="05000000000000000000" pitchFamily="2" charset="2"/>
              <a:buChar char="§"/>
              <a:defRPr/>
            </a:pPr>
            <a:r>
              <a:rPr lang="en-US" dirty="0">
                <a:solidFill>
                  <a:schemeClr val="tx1">
                    <a:lumMod val="85000"/>
                    <a:lumOff val="15000"/>
                  </a:schemeClr>
                </a:solidFill>
                <a:latin typeface="+mn-lt"/>
                <a:ea typeface="ＭＳ Ｐゴシック" pitchFamily="34" charset="-128"/>
              </a:rPr>
              <a:t>IRIC Chapter 8 – Schools and Other Youth-Serving Organizations</a:t>
            </a:r>
          </a:p>
          <a:p>
            <a:pPr marL="857250" lvl="1" indent="-457200">
              <a:spcBef>
                <a:spcPts val="0"/>
              </a:spcBef>
              <a:spcAft>
                <a:spcPts val="1800"/>
              </a:spcAft>
              <a:buClr>
                <a:schemeClr val="accent1"/>
              </a:buClr>
              <a:buFont typeface="Wingdings" panose="05000000000000000000" pitchFamily="2" charset="2"/>
              <a:buChar char="§"/>
              <a:defRPr/>
            </a:pPr>
            <a:r>
              <a:rPr lang="en-US" dirty="0">
                <a:solidFill>
                  <a:schemeClr val="tx1">
                    <a:lumMod val="85000"/>
                    <a:lumOff val="15000"/>
                  </a:schemeClr>
                </a:solidFill>
                <a:latin typeface="+mn-lt"/>
                <a:ea typeface="ＭＳ Ｐゴシック" pitchFamily="34" charset="-128"/>
              </a:rPr>
              <a:t>IRIC Chapter 8, Exhibit 14 – Insurance Requirements for Bus and Transportation Contracts</a:t>
            </a:r>
          </a:p>
          <a:p>
            <a:pPr marL="857250" lvl="1" indent="-457200">
              <a:spcBef>
                <a:spcPts val="0"/>
              </a:spcBef>
              <a:spcAft>
                <a:spcPts val="1800"/>
              </a:spcAft>
              <a:buClr>
                <a:schemeClr val="accent1"/>
              </a:buClr>
              <a:buFont typeface="Calibri" panose="020F0502020204030204" pitchFamily="34" charset="0"/>
              <a:buChar char="›"/>
              <a:defRPr/>
            </a:pPr>
            <a:endParaRPr lang="en-US" sz="2000" dirty="0">
              <a:solidFill>
                <a:schemeClr val="tx2">
                  <a:lumMod val="75000"/>
                  <a:lumOff val="25000"/>
                </a:schemeClr>
              </a:solidFill>
              <a:latin typeface="+mn-lt"/>
              <a:ea typeface="ＭＳ Ｐゴシック" pitchFamily="34" charset="-128"/>
            </a:endParaRPr>
          </a:p>
        </p:txBody>
      </p:sp>
      <p:pic>
        <p:nvPicPr>
          <p:cNvPr id="4" name="Picture 3">
            <a:extLst>
              <a:ext uri="{FF2B5EF4-FFF2-40B4-BE49-F238E27FC236}">
                <a16:creationId xmlns:a16="http://schemas.microsoft.com/office/drawing/2014/main" id="{517A54F3-CCBC-BB90-DDF2-3EBA1C875B88}"/>
              </a:ext>
            </a:extLst>
          </p:cNvPr>
          <p:cNvPicPr>
            <a:picLocks noChangeAspect="1"/>
          </p:cNvPicPr>
          <p:nvPr/>
        </p:nvPicPr>
        <p:blipFill>
          <a:blip r:embed="rId3"/>
          <a:stretch>
            <a:fillRect/>
          </a:stretch>
        </p:blipFill>
        <p:spPr>
          <a:xfrm>
            <a:off x="929120" y="2841480"/>
            <a:ext cx="2634962" cy="2421012"/>
          </a:xfrm>
          <a:prstGeom prst="rect">
            <a:avLst/>
          </a:prstGeom>
          <a:ln>
            <a:solidFill>
              <a:schemeClr val="tx1">
                <a:lumMod val="50000"/>
                <a:lumOff val="50000"/>
              </a:schemeClr>
            </a:solidFill>
          </a:ln>
        </p:spPr>
      </p:pic>
      <p:sp>
        <p:nvSpPr>
          <p:cNvPr id="6" name="Slide Number Placeholder 5">
            <a:extLst>
              <a:ext uri="{FF2B5EF4-FFF2-40B4-BE49-F238E27FC236}">
                <a16:creationId xmlns:a16="http://schemas.microsoft.com/office/drawing/2014/main" id="{F8672DD9-FD56-416A-C790-90A6357625E2}"/>
              </a:ext>
            </a:extLst>
          </p:cNvPr>
          <p:cNvSpPr>
            <a:spLocks noGrp="1"/>
          </p:cNvSpPr>
          <p:nvPr>
            <p:ph type="sldNum" sz="quarter" idx="12"/>
          </p:nvPr>
        </p:nvSpPr>
        <p:spPr/>
        <p:txBody>
          <a:bodyPr/>
          <a:lstStyle/>
          <a:p>
            <a:fld id="{856525B1-14D3-4043-96C3-3E66F944D188}" type="slidenum">
              <a:rPr lang="en-US" smtClean="0"/>
              <a:t>51</a:t>
            </a:fld>
            <a:endParaRPr lang="en-US" dirty="0"/>
          </a:p>
        </p:txBody>
      </p:sp>
    </p:spTree>
    <p:extLst>
      <p:ext uri="{BB962C8B-B14F-4D97-AF65-F5344CB8AC3E}">
        <p14:creationId xmlns:p14="http://schemas.microsoft.com/office/powerpoint/2010/main" val="744797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340F0-B897-47E0-A8E2-876764D98725}"/>
              </a:ext>
            </a:extLst>
          </p:cNvPr>
          <p:cNvSpPr>
            <a:spLocks noGrp="1"/>
          </p:cNvSpPr>
          <p:nvPr>
            <p:ph type="title"/>
          </p:nvPr>
        </p:nvSpPr>
        <p:spPr>
          <a:xfrm>
            <a:off x="735742" y="872203"/>
            <a:ext cx="3761509" cy="2072025"/>
          </a:xfrm>
        </p:spPr>
        <p:txBody>
          <a:bodyPr>
            <a:normAutofit fontScale="90000"/>
          </a:bodyPr>
          <a:lstStyle/>
          <a:p>
            <a:r>
              <a:rPr lang="en-US" sz="4400" dirty="0"/>
              <a:t>Student Placement Agreements</a:t>
            </a:r>
            <a:br>
              <a:rPr lang="en-US" sz="4400" dirty="0"/>
            </a:br>
            <a:r>
              <a:rPr lang="en-US" sz="2200" b="0" dirty="0">
                <a:solidFill>
                  <a:schemeClr val="tx2">
                    <a:lumMod val="75000"/>
                    <a:lumOff val="25000"/>
                  </a:schemeClr>
                </a:solidFill>
                <a:effectLst/>
              </a:rPr>
              <a:t>for Academic Internships</a:t>
            </a:r>
            <a:br>
              <a:rPr lang="en-US" dirty="0"/>
            </a:br>
            <a:endParaRPr lang="en-US" sz="2000" b="0" dirty="0">
              <a:solidFill>
                <a:schemeClr val="tx2">
                  <a:lumMod val="75000"/>
                  <a:lumOff val="25000"/>
                </a:schemeClr>
              </a:solidFill>
              <a:effectLst/>
            </a:endParaRPr>
          </a:p>
        </p:txBody>
      </p:sp>
      <p:sp>
        <p:nvSpPr>
          <p:cNvPr id="3" name="Content Placeholder 2">
            <a:extLst>
              <a:ext uri="{FF2B5EF4-FFF2-40B4-BE49-F238E27FC236}">
                <a16:creationId xmlns:a16="http://schemas.microsoft.com/office/drawing/2014/main" id="{2D0CCF65-9C33-0423-7B20-397171D69F03}"/>
              </a:ext>
            </a:extLst>
          </p:cNvPr>
          <p:cNvSpPr>
            <a:spLocks noGrp="1"/>
          </p:cNvSpPr>
          <p:nvPr>
            <p:ph idx="1"/>
          </p:nvPr>
        </p:nvSpPr>
        <p:spPr>
          <a:xfrm>
            <a:off x="4935683" y="872204"/>
            <a:ext cx="6418110" cy="535531"/>
          </a:xfrm>
        </p:spPr>
        <p:txBody>
          <a:bodyPr/>
          <a:lstStyle/>
          <a:p>
            <a:r>
              <a:rPr lang="en-US" sz="3200" b="1" dirty="0">
                <a:solidFill>
                  <a:srgbClr val="C8102E"/>
                </a:solidFill>
                <a:effectLst>
                  <a:outerShdw blurRad="38100" dist="38100" dir="2700000" algn="tl">
                    <a:srgbClr val="000000">
                      <a:alpha val="43137"/>
                    </a:srgbClr>
                  </a:outerShdw>
                </a:effectLst>
              </a:rPr>
              <a:t>Program Description</a:t>
            </a:r>
          </a:p>
        </p:txBody>
      </p:sp>
      <p:sp>
        <p:nvSpPr>
          <p:cNvPr id="9" name="Rectangle 2">
            <a:extLst>
              <a:ext uri="{FF2B5EF4-FFF2-40B4-BE49-F238E27FC236}">
                <a16:creationId xmlns:a16="http://schemas.microsoft.com/office/drawing/2014/main" id="{CB47B642-A7B1-4672-BD9C-E6487EA7E23E}"/>
              </a:ext>
            </a:extLst>
          </p:cNvPr>
          <p:cNvSpPr txBox="1">
            <a:spLocks noChangeArrowheads="1"/>
          </p:cNvSpPr>
          <p:nvPr/>
        </p:nvSpPr>
        <p:spPr>
          <a:xfrm>
            <a:off x="4755336" y="1679028"/>
            <a:ext cx="6507544" cy="3046988"/>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3088" lvl="1" indent="-347663">
              <a:spcBef>
                <a:spcPts val="0"/>
              </a:spcBef>
              <a:spcAft>
                <a:spcPts val="1800"/>
              </a:spcAft>
              <a:buClr>
                <a:schemeClr val="accent1"/>
              </a:buClr>
              <a:buFont typeface="Wingdings" panose="05000000000000000000" pitchFamily="2" charset="2"/>
              <a:buChar char="§"/>
              <a:defRPr/>
            </a:pPr>
            <a:r>
              <a:rPr lang="en-US" sz="2000" dirty="0">
                <a:solidFill>
                  <a:schemeClr val="tx2">
                    <a:lumMod val="75000"/>
                    <a:lumOff val="25000"/>
                  </a:schemeClr>
                </a:solidFill>
                <a:latin typeface="+mn-lt"/>
                <a:ea typeface="ＭＳ Ｐゴシック" pitchFamily="34" charset="-128"/>
              </a:rPr>
              <a:t>General Liability and Professional Liability when required by Host in a written agreement</a:t>
            </a:r>
          </a:p>
          <a:p>
            <a:pPr marL="573088" lvl="1" indent="-347663">
              <a:spcBef>
                <a:spcPts val="0"/>
              </a:spcBef>
              <a:spcAft>
                <a:spcPts val="1800"/>
              </a:spcAft>
              <a:buClr>
                <a:schemeClr val="accent1"/>
              </a:buClr>
              <a:buFont typeface="Wingdings" panose="05000000000000000000" pitchFamily="2" charset="2"/>
              <a:buChar char="§"/>
              <a:defRPr/>
            </a:pPr>
            <a:r>
              <a:rPr lang="en-US" sz="2000" dirty="0">
                <a:solidFill>
                  <a:schemeClr val="tx2">
                    <a:lumMod val="75000"/>
                    <a:lumOff val="25000"/>
                  </a:schemeClr>
                </a:solidFill>
                <a:latin typeface="+mn-lt"/>
                <a:ea typeface="ＭＳ Ｐゴシック" pitchFamily="34" charset="-128"/>
              </a:rPr>
              <a:t>Applies to Service-Learning Programs when internship experience is required</a:t>
            </a:r>
          </a:p>
          <a:p>
            <a:pPr marL="573088" lvl="1" indent="-347663">
              <a:spcBef>
                <a:spcPts val="0"/>
              </a:spcBef>
              <a:spcAft>
                <a:spcPts val="1800"/>
              </a:spcAft>
              <a:buClr>
                <a:schemeClr val="accent1"/>
              </a:buClr>
              <a:buFont typeface="Wingdings" panose="05000000000000000000" pitchFamily="2" charset="2"/>
              <a:buChar char="§"/>
              <a:defRPr/>
            </a:pPr>
            <a:r>
              <a:rPr lang="en-US" sz="2000" dirty="0">
                <a:solidFill>
                  <a:schemeClr val="tx2">
                    <a:lumMod val="75000"/>
                    <a:lumOff val="25000"/>
                  </a:schemeClr>
                </a:solidFill>
                <a:latin typeface="+mn-lt"/>
                <a:ea typeface="ＭＳ Ｐゴシック" pitchFamily="34" charset="-128"/>
              </a:rPr>
              <a:t>CSU students performing community service or volunteer work for academic credit and students enrolled in radio, television or film academic programs of the CSU are covered by the SAFECLIP</a:t>
            </a:r>
          </a:p>
        </p:txBody>
      </p:sp>
      <p:sp>
        <p:nvSpPr>
          <p:cNvPr id="6" name="Slide Number Placeholder 5">
            <a:extLst>
              <a:ext uri="{FF2B5EF4-FFF2-40B4-BE49-F238E27FC236}">
                <a16:creationId xmlns:a16="http://schemas.microsoft.com/office/drawing/2014/main" id="{F8672DD9-FD56-416A-C790-90A6357625E2}"/>
              </a:ext>
            </a:extLst>
          </p:cNvPr>
          <p:cNvSpPr>
            <a:spLocks noGrp="1"/>
          </p:cNvSpPr>
          <p:nvPr>
            <p:ph type="sldNum" sz="quarter" idx="12"/>
          </p:nvPr>
        </p:nvSpPr>
        <p:spPr/>
        <p:txBody>
          <a:bodyPr/>
          <a:lstStyle/>
          <a:p>
            <a:fld id="{856525B1-14D3-4043-96C3-3E66F944D188}" type="slidenum">
              <a:rPr lang="en-US" smtClean="0"/>
              <a:t>52</a:t>
            </a:fld>
            <a:endParaRPr lang="en-US" dirty="0"/>
          </a:p>
        </p:txBody>
      </p:sp>
      <p:sp>
        <p:nvSpPr>
          <p:cNvPr id="2" name="Content Placeholder 2">
            <a:extLst>
              <a:ext uri="{FF2B5EF4-FFF2-40B4-BE49-F238E27FC236}">
                <a16:creationId xmlns:a16="http://schemas.microsoft.com/office/drawing/2014/main" id="{6EA6AC7B-2DB8-E85D-F0CF-7A038F233A78}"/>
              </a:ext>
            </a:extLst>
          </p:cNvPr>
          <p:cNvSpPr txBox="1">
            <a:spLocks/>
          </p:cNvSpPr>
          <p:nvPr/>
        </p:nvSpPr>
        <p:spPr>
          <a:xfrm>
            <a:off x="735742" y="3202522"/>
            <a:ext cx="3655505" cy="1411669"/>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C8102E"/>
                </a:solidFill>
                <a:effectLst>
                  <a:outerShdw blurRad="38100" dist="38100" dir="2700000" algn="tl">
                    <a:srgbClr val="000000">
                      <a:alpha val="43137"/>
                    </a:srgbClr>
                  </a:outerShdw>
                </a:effectLst>
              </a:rPr>
              <a:t>SAFECLIP</a:t>
            </a:r>
          </a:p>
          <a:p>
            <a:r>
              <a:rPr lang="en-US" sz="1800" dirty="0">
                <a:solidFill>
                  <a:schemeClr val="tx2">
                    <a:lumMod val="75000"/>
                    <a:lumOff val="25000"/>
                  </a:schemeClr>
                </a:solidFill>
                <a:latin typeface="Univers" panose="020B0503020202020204" pitchFamily="34" charset="0"/>
                <a:ea typeface="+mj-ea"/>
                <a:cs typeface="+mj-cs"/>
              </a:rPr>
              <a:t>Student Academic Field Experience for Credit Liability Insurance Program </a:t>
            </a:r>
          </a:p>
        </p:txBody>
      </p:sp>
    </p:spTree>
    <p:extLst>
      <p:ext uri="{BB962C8B-B14F-4D97-AF65-F5344CB8AC3E}">
        <p14:creationId xmlns:p14="http://schemas.microsoft.com/office/powerpoint/2010/main" val="4267426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340F0-B897-47E0-A8E2-876764D98725}"/>
              </a:ext>
            </a:extLst>
          </p:cNvPr>
          <p:cNvSpPr>
            <a:spLocks noGrp="1"/>
          </p:cNvSpPr>
          <p:nvPr>
            <p:ph type="title"/>
          </p:nvPr>
        </p:nvSpPr>
        <p:spPr>
          <a:xfrm>
            <a:off x="735742" y="872203"/>
            <a:ext cx="3761509" cy="2383903"/>
          </a:xfrm>
        </p:spPr>
        <p:txBody>
          <a:bodyPr>
            <a:normAutofit/>
          </a:bodyPr>
          <a:lstStyle/>
          <a:p>
            <a:pPr>
              <a:spcBef>
                <a:spcPts val="1000"/>
              </a:spcBef>
            </a:pPr>
            <a:r>
              <a:rPr lang="en-US" dirty="0"/>
              <a:t>Student Placement </a:t>
            </a:r>
            <a:r>
              <a:rPr lang="en-US" dirty="0">
                <a:latin typeface="+mn-lt"/>
                <a:ea typeface="+mn-ea"/>
                <a:cs typeface="Segoe UI" panose="020B0502040204020203" pitchFamily="34" charset="0"/>
              </a:rPr>
              <a:t>Agreements</a:t>
            </a:r>
            <a:br>
              <a:rPr lang="en-US" sz="3600" dirty="0">
                <a:solidFill>
                  <a:srgbClr val="C8102E"/>
                </a:solidFill>
                <a:latin typeface="+mn-lt"/>
                <a:ea typeface="+mn-ea"/>
                <a:cs typeface="Segoe UI" panose="020B0502040204020203" pitchFamily="34" charset="0"/>
              </a:rPr>
            </a:br>
            <a:r>
              <a:rPr lang="en-US" sz="2000" b="0" dirty="0">
                <a:solidFill>
                  <a:schemeClr val="tx2">
                    <a:lumMod val="75000"/>
                    <a:lumOff val="25000"/>
                  </a:schemeClr>
                </a:solidFill>
                <a:effectLst/>
              </a:rPr>
              <a:t>for Academic Internships</a:t>
            </a:r>
            <a:br>
              <a:rPr lang="en-US" sz="2000" dirty="0">
                <a:solidFill>
                  <a:schemeClr val="tx2">
                    <a:lumMod val="75000"/>
                    <a:lumOff val="25000"/>
                  </a:schemeClr>
                </a:solidFill>
              </a:rPr>
            </a:br>
            <a:endParaRPr lang="en-US" sz="2000" dirty="0">
              <a:solidFill>
                <a:schemeClr val="tx2">
                  <a:lumMod val="75000"/>
                  <a:lumOff val="25000"/>
                </a:schemeClr>
              </a:solidFill>
            </a:endParaRPr>
          </a:p>
        </p:txBody>
      </p:sp>
      <p:sp>
        <p:nvSpPr>
          <p:cNvPr id="6" name="Slide Number Placeholder 5">
            <a:extLst>
              <a:ext uri="{FF2B5EF4-FFF2-40B4-BE49-F238E27FC236}">
                <a16:creationId xmlns:a16="http://schemas.microsoft.com/office/drawing/2014/main" id="{F8672DD9-FD56-416A-C790-90A6357625E2}"/>
              </a:ext>
            </a:extLst>
          </p:cNvPr>
          <p:cNvSpPr>
            <a:spLocks noGrp="1"/>
          </p:cNvSpPr>
          <p:nvPr>
            <p:ph type="sldNum" sz="quarter" idx="12"/>
          </p:nvPr>
        </p:nvSpPr>
        <p:spPr/>
        <p:txBody>
          <a:bodyPr/>
          <a:lstStyle/>
          <a:p>
            <a:fld id="{856525B1-14D3-4043-96C3-3E66F944D188}" type="slidenum">
              <a:rPr lang="en-US" smtClean="0"/>
              <a:t>53</a:t>
            </a:fld>
            <a:endParaRPr lang="en-US" dirty="0"/>
          </a:p>
        </p:txBody>
      </p:sp>
      <p:sp>
        <p:nvSpPr>
          <p:cNvPr id="2" name="Content Placeholder 2">
            <a:extLst>
              <a:ext uri="{FF2B5EF4-FFF2-40B4-BE49-F238E27FC236}">
                <a16:creationId xmlns:a16="http://schemas.microsoft.com/office/drawing/2014/main" id="{2C9B554F-96BB-4F41-C82C-6E7460860276}"/>
              </a:ext>
            </a:extLst>
          </p:cNvPr>
          <p:cNvSpPr txBox="1">
            <a:spLocks/>
          </p:cNvSpPr>
          <p:nvPr/>
        </p:nvSpPr>
        <p:spPr>
          <a:xfrm>
            <a:off x="735741" y="3102163"/>
            <a:ext cx="3655505" cy="1162369"/>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C8102E"/>
                </a:solidFill>
                <a:effectLst>
                  <a:outerShdw blurRad="38100" dist="38100" dir="2700000" algn="tl">
                    <a:srgbClr val="000000">
                      <a:alpha val="43137"/>
                    </a:srgbClr>
                  </a:outerShdw>
                </a:effectLst>
              </a:rPr>
              <a:t>SPLIP</a:t>
            </a:r>
          </a:p>
          <a:p>
            <a:r>
              <a:rPr lang="en-US" sz="1800" dirty="0">
                <a:solidFill>
                  <a:schemeClr val="tx2">
                    <a:lumMod val="75000"/>
                    <a:lumOff val="25000"/>
                  </a:schemeClr>
                </a:solidFill>
                <a:latin typeface="Univers" panose="020B0503020202020204" pitchFamily="34" charset="0"/>
                <a:ea typeface="+mj-ea"/>
                <a:cs typeface="+mj-cs"/>
              </a:rPr>
              <a:t>Student Professional Liability Insurance Program </a:t>
            </a:r>
          </a:p>
        </p:txBody>
      </p:sp>
      <p:sp>
        <p:nvSpPr>
          <p:cNvPr id="8" name="Content Placeholder 7">
            <a:extLst>
              <a:ext uri="{FF2B5EF4-FFF2-40B4-BE49-F238E27FC236}">
                <a16:creationId xmlns:a16="http://schemas.microsoft.com/office/drawing/2014/main" id="{D44A7841-7C54-0419-64E0-E50705CAAF0F}"/>
              </a:ext>
            </a:extLst>
          </p:cNvPr>
          <p:cNvSpPr>
            <a:spLocks noGrp="1"/>
          </p:cNvSpPr>
          <p:nvPr>
            <p:ph idx="1"/>
          </p:nvPr>
        </p:nvSpPr>
        <p:spPr>
          <a:xfrm>
            <a:off x="4943789" y="872204"/>
            <a:ext cx="6410003" cy="535531"/>
          </a:xfrm>
        </p:spPr>
        <p:txBody>
          <a:bodyPr/>
          <a:lstStyle/>
          <a:p>
            <a:r>
              <a:rPr lang="en-US" sz="3200" b="1" dirty="0">
                <a:solidFill>
                  <a:srgbClr val="C8102E"/>
                </a:solidFill>
                <a:effectLst>
                  <a:outerShdw blurRad="38100" dist="38100" dir="2700000" algn="tl">
                    <a:srgbClr val="000000">
                      <a:alpha val="43137"/>
                    </a:srgbClr>
                  </a:outerShdw>
                </a:effectLst>
              </a:rPr>
              <a:t>Program Description</a:t>
            </a:r>
          </a:p>
        </p:txBody>
      </p:sp>
      <p:sp>
        <p:nvSpPr>
          <p:cNvPr id="9" name="Rectangle 2">
            <a:extLst>
              <a:ext uri="{FF2B5EF4-FFF2-40B4-BE49-F238E27FC236}">
                <a16:creationId xmlns:a16="http://schemas.microsoft.com/office/drawing/2014/main" id="{3CF8ED4C-1248-8872-2B2B-0C2B174D495C}"/>
              </a:ext>
            </a:extLst>
          </p:cNvPr>
          <p:cNvSpPr txBox="1">
            <a:spLocks noChangeArrowheads="1"/>
          </p:cNvSpPr>
          <p:nvPr/>
        </p:nvSpPr>
        <p:spPr>
          <a:xfrm>
            <a:off x="4755336" y="1679028"/>
            <a:ext cx="6507544" cy="3046988"/>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3088" lvl="1" indent="-347663">
              <a:spcBef>
                <a:spcPts val="0"/>
              </a:spcBef>
              <a:spcAft>
                <a:spcPts val="1800"/>
              </a:spcAft>
              <a:buClr>
                <a:schemeClr val="accent1"/>
              </a:buClr>
              <a:buFont typeface="Wingdings" panose="05000000000000000000" pitchFamily="2" charset="2"/>
              <a:buChar char="§"/>
              <a:defRPr/>
            </a:pPr>
            <a:r>
              <a:rPr lang="en-US" sz="2000" dirty="0">
                <a:solidFill>
                  <a:schemeClr val="tx2">
                    <a:lumMod val="75000"/>
                    <a:lumOff val="25000"/>
                  </a:schemeClr>
                </a:solidFill>
                <a:latin typeface="+mn-lt"/>
                <a:ea typeface="ＭＳ Ｐゴシック" pitchFamily="34" charset="-128"/>
              </a:rPr>
              <a:t>General Liability and Professional Liability when required by Host in a written agreement</a:t>
            </a:r>
          </a:p>
          <a:p>
            <a:pPr marL="573088" lvl="1" indent="-347663">
              <a:spcBef>
                <a:spcPts val="0"/>
              </a:spcBef>
              <a:spcAft>
                <a:spcPts val="1800"/>
              </a:spcAft>
              <a:buClr>
                <a:schemeClr val="accent1"/>
              </a:buClr>
              <a:buFont typeface="Wingdings" panose="05000000000000000000" pitchFamily="2" charset="2"/>
              <a:buChar char="§"/>
              <a:defRPr/>
            </a:pPr>
            <a:r>
              <a:rPr lang="en-US" sz="2000" dirty="0">
                <a:solidFill>
                  <a:schemeClr val="tx2">
                    <a:lumMod val="75000"/>
                    <a:lumOff val="25000"/>
                  </a:schemeClr>
                </a:solidFill>
                <a:latin typeface="+mn-lt"/>
                <a:ea typeface="ＭＳ Ｐゴシック" pitchFamily="34" charset="-128"/>
              </a:rPr>
              <a:t>Applies to Service-Learning Programs when internship experience is required</a:t>
            </a:r>
          </a:p>
          <a:p>
            <a:pPr marL="573088" lvl="1" indent="-347663">
              <a:spcBef>
                <a:spcPts val="0"/>
              </a:spcBef>
              <a:spcAft>
                <a:spcPts val="1800"/>
              </a:spcAft>
              <a:buClr>
                <a:schemeClr val="accent1"/>
              </a:buClr>
              <a:buFont typeface="Wingdings" panose="05000000000000000000" pitchFamily="2" charset="2"/>
              <a:buChar char="§"/>
              <a:defRPr/>
            </a:pPr>
            <a:r>
              <a:rPr lang="en-US" sz="2000" dirty="0">
                <a:solidFill>
                  <a:schemeClr val="tx2">
                    <a:lumMod val="75000"/>
                    <a:lumOff val="25000"/>
                  </a:schemeClr>
                </a:solidFill>
                <a:latin typeface="+mn-lt"/>
                <a:ea typeface="ＭＳ Ｐゴシック" pitchFamily="34" charset="-128"/>
              </a:rPr>
              <a:t>CSU Students enrolled in Nursing, Allied Health, Social Work, or Education credential programs of the CSU who also perform community service or volunteer work for academic credit are covered by SPLIP </a:t>
            </a:r>
          </a:p>
        </p:txBody>
      </p:sp>
    </p:spTree>
    <p:extLst>
      <p:ext uri="{BB962C8B-B14F-4D97-AF65-F5344CB8AC3E}">
        <p14:creationId xmlns:p14="http://schemas.microsoft.com/office/powerpoint/2010/main" val="2302027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497EDF-AF26-24F7-47B7-9E4161D76BEF}"/>
              </a:ext>
            </a:extLst>
          </p:cNvPr>
          <p:cNvSpPr>
            <a:spLocks noGrp="1"/>
          </p:cNvSpPr>
          <p:nvPr>
            <p:ph type="title"/>
          </p:nvPr>
        </p:nvSpPr>
        <p:spPr>
          <a:xfrm>
            <a:off x="0" y="2900156"/>
            <a:ext cx="12192000" cy="1057688"/>
          </a:xfrm>
        </p:spPr>
        <p:txBody>
          <a:bodyPr>
            <a:noAutofit/>
          </a:bodyPr>
          <a:lstStyle/>
          <a:p>
            <a:r>
              <a:rPr lang="en-US" dirty="0"/>
              <a:t>Verification and Document Retention</a:t>
            </a:r>
          </a:p>
        </p:txBody>
      </p:sp>
      <p:sp>
        <p:nvSpPr>
          <p:cNvPr id="4" name="Slide Number Placeholder 3">
            <a:extLst>
              <a:ext uri="{FF2B5EF4-FFF2-40B4-BE49-F238E27FC236}">
                <a16:creationId xmlns:a16="http://schemas.microsoft.com/office/drawing/2014/main" id="{53F846D5-206F-0854-AB97-F5ED7F949F68}"/>
              </a:ext>
            </a:extLst>
          </p:cNvPr>
          <p:cNvSpPr>
            <a:spLocks noGrp="1"/>
          </p:cNvSpPr>
          <p:nvPr>
            <p:ph type="sldNum" sz="quarter" idx="4"/>
          </p:nvPr>
        </p:nvSpPr>
        <p:spPr/>
        <p:txBody>
          <a:bodyPr/>
          <a:lstStyle/>
          <a:p>
            <a:fld id="{856525B1-14D3-4043-96C3-3E66F944D188}" type="slidenum">
              <a:rPr lang="en-US" smtClean="0"/>
              <a:pPr/>
              <a:t>54</a:t>
            </a:fld>
            <a:endParaRPr lang="en-US" dirty="0"/>
          </a:p>
        </p:txBody>
      </p:sp>
    </p:spTree>
    <p:extLst>
      <p:ext uri="{BB962C8B-B14F-4D97-AF65-F5344CB8AC3E}">
        <p14:creationId xmlns:p14="http://schemas.microsoft.com/office/powerpoint/2010/main" val="1551606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42" y="872204"/>
            <a:ext cx="3761509" cy="2308324"/>
          </a:xfrm>
        </p:spPr>
        <p:txBody>
          <a:bodyPr/>
          <a:lstStyle/>
          <a:p>
            <a:r>
              <a:rPr lang="en-US" dirty="0"/>
              <a:t>Verification of Coverage and Document Retention</a:t>
            </a:r>
          </a:p>
        </p:txBody>
      </p:sp>
      <p:sp>
        <p:nvSpPr>
          <p:cNvPr id="3" name="Content Placeholder 2"/>
          <p:cNvSpPr>
            <a:spLocks noGrp="1"/>
          </p:cNvSpPr>
          <p:nvPr>
            <p:ph idx="1"/>
          </p:nvPr>
        </p:nvSpPr>
        <p:spPr>
          <a:xfrm>
            <a:off x="5178697" y="872204"/>
            <a:ext cx="6175095" cy="4831579"/>
          </a:xfrm>
        </p:spPr>
        <p:txBody>
          <a:bodyPr>
            <a:spAutoFit/>
          </a:bodyPr>
          <a:lstStyle/>
          <a:p>
            <a:pPr marL="342900" indent="-342900">
              <a:buClr>
                <a:srgbClr val="C8102E"/>
              </a:buClr>
              <a:buFont typeface="Wingdings" panose="05000000000000000000" pitchFamily="2" charset="2"/>
              <a:buChar char="§"/>
            </a:pPr>
            <a:r>
              <a:rPr lang="en-US" dirty="0"/>
              <a:t>Have a Process</a:t>
            </a:r>
          </a:p>
          <a:p>
            <a:pPr marL="862013" lvl="1" indent="-285750">
              <a:buFont typeface="Raleway" panose="020B0503030101060003" pitchFamily="34" charset="0"/>
              <a:buChar char="−"/>
            </a:pPr>
            <a:r>
              <a:rPr lang="en-US" sz="1600" dirty="0"/>
              <a:t>What is your threshold for obtaining certificates, vs. policies vs. endorsements?</a:t>
            </a:r>
          </a:p>
          <a:p>
            <a:pPr marL="862013" lvl="1" indent="-285750">
              <a:buFont typeface="Raleway" panose="020B0503030101060003" pitchFamily="34" charset="0"/>
              <a:buChar char="−"/>
            </a:pPr>
            <a:r>
              <a:rPr lang="en-US" sz="1600" dirty="0"/>
              <a:t>How do you determine the appropriate coverages and limits?</a:t>
            </a:r>
          </a:p>
          <a:p>
            <a:pPr marL="862013" lvl="1" indent="-285750">
              <a:buFont typeface="Raleway" panose="020B0503030101060003" pitchFamily="34" charset="0"/>
              <a:buChar char="−"/>
            </a:pPr>
            <a:r>
              <a:rPr lang="en-US" sz="1600" dirty="0"/>
              <a:t>How do you determine and respond to non-compliance?</a:t>
            </a:r>
          </a:p>
          <a:p>
            <a:pPr marL="862013" lvl="1" indent="-285750">
              <a:buFont typeface="Raleway" panose="020B0503030101060003" pitchFamily="34" charset="0"/>
              <a:buChar char="−"/>
            </a:pPr>
            <a:r>
              <a:rPr lang="en-US" sz="1600" dirty="0"/>
              <a:t>Will the job be delayed or halted? Leverage after commencement?</a:t>
            </a:r>
          </a:p>
          <a:p>
            <a:pPr marL="342900" indent="-342900">
              <a:buClr>
                <a:srgbClr val="C8102E"/>
              </a:buClr>
              <a:buFont typeface="Wingdings" panose="05000000000000000000" pitchFamily="2" charset="2"/>
              <a:buChar char="§"/>
            </a:pPr>
            <a:r>
              <a:rPr lang="en-US" dirty="0"/>
              <a:t>Use the Process</a:t>
            </a:r>
          </a:p>
          <a:p>
            <a:pPr marL="862013" lvl="1" indent="-285750">
              <a:buFont typeface="Raleway" panose="020B0503030101060003" pitchFamily="34" charset="0"/>
              <a:buChar char="−"/>
            </a:pPr>
            <a:r>
              <a:rPr lang="en-US" sz="1600" dirty="0"/>
              <a:t>HDIKT – How do I know that… an audit trail documenting </a:t>
            </a:r>
            <a:r>
              <a:rPr lang="en-US" dirty="0"/>
              <a:t>compliance</a:t>
            </a:r>
          </a:p>
          <a:p>
            <a:pPr marL="342900" indent="-342900">
              <a:buClr>
                <a:srgbClr val="C8102E"/>
              </a:buClr>
              <a:buFont typeface="Wingdings" panose="05000000000000000000" pitchFamily="2" charset="2"/>
              <a:buChar char="§"/>
            </a:pPr>
            <a:r>
              <a:rPr lang="en-US" dirty="0"/>
              <a:t>Get Involved Early</a:t>
            </a:r>
          </a:p>
          <a:p>
            <a:pPr marL="342900" indent="-342900">
              <a:buClr>
                <a:srgbClr val="C8102E"/>
              </a:buClr>
              <a:buFont typeface="Wingdings" panose="05000000000000000000" pitchFamily="2" charset="2"/>
              <a:buChar char="§"/>
            </a:pPr>
            <a:r>
              <a:rPr lang="en-US" dirty="0"/>
              <a:t>Sample Certificate</a:t>
            </a:r>
          </a:p>
          <a:p>
            <a:pPr marL="342900" indent="-342900">
              <a:buClr>
                <a:srgbClr val="C8102E"/>
              </a:buClr>
              <a:buFont typeface="Wingdings" panose="05000000000000000000" pitchFamily="2" charset="2"/>
              <a:buChar char="§"/>
            </a:pPr>
            <a:r>
              <a:rPr lang="en-US" dirty="0"/>
              <a:t>Sample Checklist</a:t>
            </a:r>
          </a:p>
        </p:txBody>
      </p:sp>
      <p:pic>
        <p:nvPicPr>
          <p:cNvPr id="6" name="Picture 5" descr="A pencil and a piece of paper&#10;&#10;Description automatically generated">
            <a:extLst>
              <a:ext uri="{FF2B5EF4-FFF2-40B4-BE49-F238E27FC236}">
                <a16:creationId xmlns:a16="http://schemas.microsoft.com/office/drawing/2014/main" id="{D0246695-0DDF-C092-D404-301C69A4923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60320" y="3429000"/>
            <a:ext cx="2393372" cy="2393372"/>
          </a:xfrm>
          <a:prstGeom prst="rect">
            <a:avLst/>
          </a:prstGeom>
        </p:spPr>
      </p:pic>
      <p:sp>
        <p:nvSpPr>
          <p:cNvPr id="7" name="TextBox 6">
            <a:extLst>
              <a:ext uri="{FF2B5EF4-FFF2-40B4-BE49-F238E27FC236}">
                <a16:creationId xmlns:a16="http://schemas.microsoft.com/office/drawing/2014/main" id="{7954D41B-5273-DF6E-B101-85A20D0C6A47}"/>
              </a:ext>
            </a:extLst>
          </p:cNvPr>
          <p:cNvSpPr txBox="1"/>
          <p:nvPr/>
        </p:nvSpPr>
        <p:spPr>
          <a:xfrm>
            <a:off x="2667000" y="6858000"/>
            <a:ext cx="6858000" cy="230832"/>
          </a:xfrm>
          <a:prstGeom prst="rect">
            <a:avLst/>
          </a:prstGeom>
          <a:noFill/>
        </p:spPr>
        <p:txBody>
          <a:bodyPr wrap="square" rtlCol="0">
            <a:spAutoFit/>
          </a:bodyPr>
          <a:lstStyle/>
          <a:p>
            <a:r>
              <a:rPr lang="en-US" sz="900">
                <a:hlinkClick r:id="rId4" tooltip="https://blog.aspb.org/your-meeting-checklist-21-ways-to-get-the-most-out-of-plant-biology-2016/"/>
              </a:rPr>
              <a:t>This Photo</a:t>
            </a:r>
            <a:r>
              <a:rPr lang="en-US" sz="900"/>
              <a:t> by Unknown Author is licensed under </a:t>
            </a:r>
            <a:r>
              <a:rPr lang="en-US" sz="900">
                <a:hlinkClick r:id="rId5" tooltip="https://creativecommons.org/licenses/by-nc/3.0/"/>
              </a:rPr>
              <a:t>CC BY-NC</a:t>
            </a:r>
            <a:endParaRPr lang="en-US" sz="900"/>
          </a:p>
        </p:txBody>
      </p:sp>
      <p:sp>
        <p:nvSpPr>
          <p:cNvPr id="5" name="Slide Number Placeholder 4">
            <a:extLst>
              <a:ext uri="{FF2B5EF4-FFF2-40B4-BE49-F238E27FC236}">
                <a16:creationId xmlns:a16="http://schemas.microsoft.com/office/drawing/2014/main" id="{6353C9B9-1E56-26B3-5C85-7FE48AA0B0F5}"/>
              </a:ext>
            </a:extLst>
          </p:cNvPr>
          <p:cNvSpPr>
            <a:spLocks noGrp="1"/>
          </p:cNvSpPr>
          <p:nvPr>
            <p:ph type="sldNum" sz="quarter" idx="12"/>
          </p:nvPr>
        </p:nvSpPr>
        <p:spPr/>
        <p:txBody>
          <a:bodyPr/>
          <a:lstStyle/>
          <a:p>
            <a:fld id="{856525B1-14D3-4043-96C3-3E66F944D188}" type="slidenum">
              <a:rPr lang="en-US" smtClean="0"/>
              <a:t>55</a:t>
            </a:fld>
            <a:endParaRPr lang="en-US" dirty="0"/>
          </a:p>
        </p:txBody>
      </p:sp>
    </p:spTree>
    <p:custDataLst>
      <p:tags r:id="rId1"/>
    </p:custDataLst>
    <p:extLst>
      <p:ext uri="{BB962C8B-B14F-4D97-AF65-F5344CB8AC3E}">
        <p14:creationId xmlns:p14="http://schemas.microsoft.com/office/powerpoint/2010/main" val="6693728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42" y="872204"/>
            <a:ext cx="3761509" cy="2308324"/>
          </a:xfrm>
        </p:spPr>
        <p:txBody>
          <a:bodyPr/>
          <a:lstStyle/>
          <a:p>
            <a:r>
              <a:rPr lang="en-US" dirty="0"/>
              <a:t>Verification of Coverage and Document Retention</a:t>
            </a:r>
          </a:p>
        </p:txBody>
      </p:sp>
      <p:sp>
        <p:nvSpPr>
          <p:cNvPr id="3" name="Content Placeholder 2"/>
          <p:cNvSpPr>
            <a:spLocks noGrp="1"/>
          </p:cNvSpPr>
          <p:nvPr>
            <p:ph idx="1"/>
          </p:nvPr>
        </p:nvSpPr>
        <p:spPr>
          <a:xfrm>
            <a:off x="5178697" y="872203"/>
            <a:ext cx="6175095" cy="4208951"/>
          </a:xfrm>
        </p:spPr>
        <p:txBody>
          <a:bodyPr>
            <a:noAutofit/>
          </a:bodyPr>
          <a:lstStyle/>
          <a:p>
            <a:pPr marL="342900" indent="-342900">
              <a:buClr>
                <a:srgbClr val="C8102E"/>
              </a:buClr>
              <a:buFont typeface="Wingdings" panose="05000000000000000000" pitchFamily="2" charset="2"/>
              <a:buChar char="§"/>
            </a:pPr>
            <a:r>
              <a:rPr lang="en-US" dirty="0"/>
              <a:t>Your Certificates &amp; Endorsements are your insurance policy</a:t>
            </a:r>
          </a:p>
          <a:p>
            <a:pPr marL="342900" indent="-342900">
              <a:buClr>
                <a:srgbClr val="C8102E"/>
              </a:buClr>
              <a:buFont typeface="Wingdings" panose="05000000000000000000" pitchFamily="2" charset="2"/>
              <a:buChar char="§"/>
            </a:pPr>
            <a:endParaRPr lang="en-US" dirty="0"/>
          </a:p>
          <a:p>
            <a:pPr marL="342900" indent="-342900">
              <a:buClr>
                <a:srgbClr val="C8102E"/>
              </a:buClr>
              <a:buFont typeface="Wingdings" panose="05000000000000000000" pitchFamily="2" charset="2"/>
              <a:buChar char="§"/>
            </a:pPr>
            <a:r>
              <a:rPr lang="en-US" dirty="0"/>
              <a:t>How long does your campus or organization keep its own insurance policies?  </a:t>
            </a:r>
          </a:p>
          <a:p>
            <a:pPr marL="342900" indent="-342900">
              <a:buClr>
                <a:srgbClr val="C8102E"/>
              </a:buClr>
              <a:buFont typeface="Wingdings" panose="05000000000000000000" pitchFamily="2" charset="2"/>
              <a:buChar char="§"/>
            </a:pPr>
            <a:endParaRPr lang="en-US" dirty="0"/>
          </a:p>
          <a:p>
            <a:pPr marL="342900" indent="-342900">
              <a:buClr>
                <a:srgbClr val="C8102E"/>
              </a:buClr>
              <a:buFont typeface="Wingdings" panose="05000000000000000000" pitchFamily="2" charset="2"/>
              <a:buChar char="§"/>
            </a:pPr>
            <a:r>
              <a:rPr lang="en-US" dirty="0"/>
              <a:t>Alternative storage methods</a:t>
            </a:r>
          </a:p>
        </p:txBody>
      </p:sp>
      <p:pic>
        <p:nvPicPr>
          <p:cNvPr id="11" name="Picture 10" descr="A pencil and a piece of paper">
            <a:extLst>
              <a:ext uri="{FF2B5EF4-FFF2-40B4-BE49-F238E27FC236}">
                <a16:creationId xmlns:a16="http://schemas.microsoft.com/office/drawing/2014/main" id="{F9D955BE-5F40-0AA2-9C22-CC5F1D9C047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60320" y="3429000"/>
            <a:ext cx="2393372" cy="2393372"/>
          </a:xfrm>
          <a:prstGeom prst="rect">
            <a:avLst/>
          </a:prstGeom>
        </p:spPr>
      </p:pic>
      <p:sp>
        <p:nvSpPr>
          <p:cNvPr id="12" name="TextBox 11">
            <a:extLst>
              <a:ext uri="{FF2B5EF4-FFF2-40B4-BE49-F238E27FC236}">
                <a16:creationId xmlns:a16="http://schemas.microsoft.com/office/drawing/2014/main" id="{13EAB9AC-EA74-5576-67F9-2E469FB6EE50}"/>
              </a:ext>
            </a:extLst>
          </p:cNvPr>
          <p:cNvSpPr txBox="1"/>
          <p:nvPr/>
        </p:nvSpPr>
        <p:spPr>
          <a:xfrm>
            <a:off x="2667000" y="6858000"/>
            <a:ext cx="6858000" cy="230832"/>
          </a:xfrm>
          <a:prstGeom prst="rect">
            <a:avLst/>
          </a:prstGeom>
          <a:noFill/>
        </p:spPr>
        <p:txBody>
          <a:bodyPr wrap="square" rtlCol="0">
            <a:spAutoFit/>
          </a:bodyPr>
          <a:lstStyle/>
          <a:p>
            <a:r>
              <a:rPr lang="en-US" sz="900">
                <a:hlinkClick r:id="rId4" tooltip="https://blog.aspb.org/your-meeting-checklist-21-ways-to-get-the-most-out-of-plant-biology-2016/"/>
              </a:rPr>
              <a:t>This Photo</a:t>
            </a:r>
            <a:r>
              <a:rPr lang="en-US" sz="900"/>
              <a:t> by Unknown Author is licensed under </a:t>
            </a:r>
            <a:r>
              <a:rPr lang="en-US" sz="900">
                <a:hlinkClick r:id="rId5" tooltip="https://creativecommons.org/licenses/by-nc/3.0/"/>
              </a:rPr>
              <a:t>CC BY-NC</a:t>
            </a:r>
            <a:endParaRPr lang="en-US" sz="900"/>
          </a:p>
        </p:txBody>
      </p:sp>
      <p:sp>
        <p:nvSpPr>
          <p:cNvPr id="5" name="Slide Number Placeholder 4">
            <a:extLst>
              <a:ext uri="{FF2B5EF4-FFF2-40B4-BE49-F238E27FC236}">
                <a16:creationId xmlns:a16="http://schemas.microsoft.com/office/drawing/2014/main" id="{0805CCAB-441C-A00D-F0BC-FBAB7038881F}"/>
              </a:ext>
            </a:extLst>
          </p:cNvPr>
          <p:cNvSpPr>
            <a:spLocks noGrp="1"/>
          </p:cNvSpPr>
          <p:nvPr>
            <p:ph type="sldNum" sz="quarter" idx="12"/>
          </p:nvPr>
        </p:nvSpPr>
        <p:spPr/>
        <p:txBody>
          <a:bodyPr/>
          <a:lstStyle/>
          <a:p>
            <a:fld id="{856525B1-14D3-4043-96C3-3E66F944D188}" type="slidenum">
              <a:rPr lang="en-US" smtClean="0"/>
              <a:t>56</a:t>
            </a:fld>
            <a:endParaRPr lang="en-US" dirty="0"/>
          </a:p>
        </p:txBody>
      </p:sp>
    </p:spTree>
    <p:custDataLst>
      <p:tags r:id="rId1"/>
    </p:custDataLst>
    <p:extLst>
      <p:ext uri="{BB962C8B-B14F-4D97-AF65-F5344CB8AC3E}">
        <p14:creationId xmlns:p14="http://schemas.microsoft.com/office/powerpoint/2010/main" val="890232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EAA8-D1D5-4E3C-8973-F3B31BA7048F}"/>
              </a:ext>
            </a:extLst>
          </p:cNvPr>
          <p:cNvSpPr>
            <a:spLocks noGrp="1"/>
          </p:cNvSpPr>
          <p:nvPr>
            <p:ph type="title"/>
          </p:nvPr>
        </p:nvSpPr>
        <p:spPr/>
        <p:txBody>
          <a:bodyPr>
            <a:normAutofit fontScale="90000"/>
          </a:bodyPr>
          <a:lstStyle/>
          <a:p>
            <a:r>
              <a:rPr lang="en-US" dirty="0"/>
              <a:t>Annotated Sample Certificate in the IRIC Manual</a:t>
            </a:r>
            <a:br>
              <a:rPr lang="en-US" dirty="0"/>
            </a:br>
            <a:r>
              <a:rPr lang="en-US" sz="2000" b="0" dirty="0">
                <a:solidFill>
                  <a:schemeClr val="tx2">
                    <a:lumMod val="75000"/>
                    <a:lumOff val="25000"/>
                  </a:schemeClr>
                </a:solidFill>
                <a:effectLst/>
              </a:rPr>
              <a:t>Appendix B </a:t>
            </a:r>
          </a:p>
        </p:txBody>
      </p:sp>
      <p:pic>
        <p:nvPicPr>
          <p:cNvPr id="6" name="Picture 5">
            <a:extLst>
              <a:ext uri="{FF2B5EF4-FFF2-40B4-BE49-F238E27FC236}">
                <a16:creationId xmlns:a16="http://schemas.microsoft.com/office/drawing/2014/main" id="{696747C6-5007-4983-A9D0-C6F96DB3FD9C}"/>
              </a:ext>
            </a:extLst>
          </p:cNvPr>
          <p:cNvPicPr>
            <a:picLocks noChangeAspect="1" noChangeArrowheads="1"/>
          </p:cNvPicPr>
          <p:nvPr/>
        </p:nvPicPr>
        <p:blipFill>
          <a:blip r:embed="rId3" cstate="print"/>
          <a:srcRect l="5067" t="10103" r="6255" b="14581"/>
          <a:stretch>
            <a:fillRect/>
          </a:stretch>
        </p:blipFill>
        <p:spPr bwMode="auto">
          <a:xfrm>
            <a:off x="5209290" y="360016"/>
            <a:ext cx="4970921" cy="6137967"/>
          </a:xfrm>
          <a:prstGeom prst="rect">
            <a:avLst/>
          </a:prstGeom>
          <a:noFill/>
          <a:ln w="9525">
            <a:noFill/>
            <a:miter lim="800000"/>
            <a:headEnd/>
            <a:tailEnd/>
          </a:ln>
        </p:spPr>
      </p:pic>
      <p:pic>
        <p:nvPicPr>
          <p:cNvPr id="3" name="Picture 2" descr="A pencil and a piece of paper&#10;&#10;Description automatically generated">
            <a:extLst>
              <a:ext uri="{FF2B5EF4-FFF2-40B4-BE49-F238E27FC236}">
                <a16:creationId xmlns:a16="http://schemas.microsoft.com/office/drawing/2014/main" id="{3D08A349-D639-8597-CAE8-611032FB4DB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29147" y="3428999"/>
            <a:ext cx="2393372" cy="2393372"/>
          </a:xfrm>
          <a:prstGeom prst="rect">
            <a:avLst/>
          </a:prstGeom>
        </p:spPr>
      </p:pic>
      <p:sp>
        <p:nvSpPr>
          <p:cNvPr id="5" name="TextBox 4">
            <a:extLst>
              <a:ext uri="{FF2B5EF4-FFF2-40B4-BE49-F238E27FC236}">
                <a16:creationId xmlns:a16="http://schemas.microsoft.com/office/drawing/2014/main" id="{D2BC6DD6-7732-37F8-DF35-40B48CED41EA}"/>
              </a:ext>
            </a:extLst>
          </p:cNvPr>
          <p:cNvSpPr txBox="1"/>
          <p:nvPr/>
        </p:nvSpPr>
        <p:spPr>
          <a:xfrm>
            <a:off x="2667000" y="6858000"/>
            <a:ext cx="6858000" cy="230832"/>
          </a:xfrm>
          <a:prstGeom prst="rect">
            <a:avLst/>
          </a:prstGeom>
          <a:noFill/>
        </p:spPr>
        <p:txBody>
          <a:bodyPr wrap="square" rtlCol="0">
            <a:spAutoFit/>
          </a:bodyPr>
          <a:lstStyle/>
          <a:p>
            <a:r>
              <a:rPr lang="en-US" sz="900">
                <a:hlinkClick r:id="rId5" tooltip="https://blog.aspb.org/your-meeting-checklist-21-ways-to-get-the-most-out-of-plant-biology-2016/"/>
              </a:rPr>
              <a:t>This Photo</a:t>
            </a:r>
            <a:r>
              <a:rPr lang="en-US" sz="900"/>
              <a:t> by Unknown Author is licensed under </a:t>
            </a:r>
            <a:r>
              <a:rPr lang="en-US" sz="900">
                <a:hlinkClick r:id="rId6" tooltip="https://creativecommons.org/licenses/by-nc/3.0/"/>
              </a:rPr>
              <a:t>CC BY-NC</a:t>
            </a:r>
            <a:endParaRPr lang="en-US" sz="900"/>
          </a:p>
        </p:txBody>
      </p:sp>
      <p:sp>
        <p:nvSpPr>
          <p:cNvPr id="7" name="Slide Number Placeholder 6">
            <a:extLst>
              <a:ext uri="{FF2B5EF4-FFF2-40B4-BE49-F238E27FC236}">
                <a16:creationId xmlns:a16="http://schemas.microsoft.com/office/drawing/2014/main" id="{ABD19BEF-F14C-D6C0-9533-DD70025051A4}"/>
              </a:ext>
            </a:extLst>
          </p:cNvPr>
          <p:cNvSpPr>
            <a:spLocks noGrp="1"/>
          </p:cNvSpPr>
          <p:nvPr>
            <p:ph type="sldNum" sz="quarter" idx="12"/>
          </p:nvPr>
        </p:nvSpPr>
        <p:spPr/>
        <p:txBody>
          <a:bodyPr/>
          <a:lstStyle/>
          <a:p>
            <a:fld id="{856525B1-14D3-4043-96C3-3E66F944D188}" type="slidenum">
              <a:rPr lang="en-US" smtClean="0"/>
              <a:t>57</a:t>
            </a:fld>
            <a:endParaRPr lang="en-US" dirty="0"/>
          </a:p>
        </p:txBody>
      </p:sp>
    </p:spTree>
    <p:extLst>
      <p:ext uri="{BB962C8B-B14F-4D97-AF65-F5344CB8AC3E}">
        <p14:creationId xmlns:p14="http://schemas.microsoft.com/office/powerpoint/2010/main" val="33571326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9144000" y="5943601"/>
            <a:ext cx="1371600" cy="1692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500" dirty="0">
              <a:latin typeface="Arial" charset="0"/>
            </a:endParaRPr>
          </a:p>
        </p:txBody>
      </p:sp>
      <p:sp>
        <p:nvSpPr>
          <p:cNvPr id="8" name="Rectangle 7"/>
          <p:cNvSpPr/>
          <p:nvPr/>
        </p:nvSpPr>
        <p:spPr bwMode="auto">
          <a:xfrm>
            <a:off x="9144000" y="6163762"/>
            <a:ext cx="1524000" cy="1692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500" dirty="0">
              <a:ln>
                <a:solidFill>
                  <a:schemeClr val="bg1"/>
                </a:solidFill>
              </a:ln>
              <a:solidFill>
                <a:schemeClr val="bg1"/>
              </a:solidFill>
              <a:latin typeface="Arial" charset="0"/>
            </a:endParaRPr>
          </a:p>
        </p:txBody>
      </p:sp>
      <p:pic>
        <p:nvPicPr>
          <p:cNvPr id="11" name="Picture 2"/>
          <p:cNvPicPr>
            <a:picLocks noChangeAspect="1" noChangeArrowheads="1"/>
          </p:cNvPicPr>
          <p:nvPr/>
        </p:nvPicPr>
        <p:blipFill>
          <a:blip r:embed="rId3" cstate="print"/>
          <a:srcRect/>
          <a:stretch>
            <a:fillRect/>
          </a:stretch>
        </p:blipFill>
        <p:spPr bwMode="auto">
          <a:xfrm>
            <a:off x="5485460" y="872204"/>
            <a:ext cx="5182540" cy="5758938"/>
          </a:xfrm>
          <a:prstGeom prst="rect">
            <a:avLst/>
          </a:prstGeom>
          <a:noFill/>
          <a:ln w="9525">
            <a:noFill/>
            <a:miter lim="800000"/>
            <a:headEnd/>
            <a:tailEnd/>
          </a:ln>
        </p:spPr>
      </p:pic>
      <p:sp>
        <p:nvSpPr>
          <p:cNvPr id="3" name="Title 2">
            <a:extLst>
              <a:ext uri="{FF2B5EF4-FFF2-40B4-BE49-F238E27FC236}">
                <a16:creationId xmlns:a16="http://schemas.microsoft.com/office/drawing/2014/main" id="{EF751AD3-D3C0-535C-713C-92577BD99DAE}"/>
              </a:ext>
            </a:extLst>
          </p:cNvPr>
          <p:cNvSpPr>
            <a:spLocks noGrp="1"/>
          </p:cNvSpPr>
          <p:nvPr>
            <p:ph type="title"/>
          </p:nvPr>
        </p:nvSpPr>
        <p:spPr/>
        <p:txBody>
          <a:bodyPr/>
          <a:lstStyle/>
          <a:p>
            <a:r>
              <a:rPr lang="en-US" dirty="0"/>
              <a:t>Sample Checklists</a:t>
            </a:r>
          </a:p>
        </p:txBody>
      </p:sp>
      <p:pic>
        <p:nvPicPr>
          <p:cNvPr id="6" name="Picture 5" descr="A pencil and a piece of paper&#10;&#10;Description automatically generated">
            <a:extLst>
              <a:ext uri="{FF2B5EF4-FFF2-40B4-BE49-F238E27FC236}">
                <a16:creationId xmlns:a16="http://schemas.microsoft.com/office/drawing/2014/main" id="{D101CBD3-4B71-6262-C29E-8E7F5AF327C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29147" y="3428999"/>
            <a:ext cx="2393372" cy="2393372"/>
          </a:xfrm>
          <a:prstGeom prst="rect">
            <a:avLst/>
          </a:prstGeom>
        </p:spPr>
      </p:pic>
      <p:sp>
        <p:nvSpPr>
          <p:cNvPr id="9" name="TextBox 8">
            <a:extLst>
              <a:ext uri="{FF2B5EF4-FFF2-40B4-BE49-F238E27FC236}">
                <a16:creationId xmlns:a16="http://schemas.microsoft.com/office/drawing/2014/main" id="{05902FA5-3372-60F3-BF1B-125D2B9129B4}"/>
              </a:ext>
            </a:extLst>
          </p:cNvPr>
          <p:cNvSpPr txBox="1"/>
          <p:nvPr/>
        </p:nvSpPr>
        <p:spPr>
          <a:xfrm>
            <a:off x="2667000" y="6858000"/>
            <a:ext cx="6858000" cy="230832"/>
          </a:xfrm>
          <a:prstGeom prst="rect">
            <a:avLst/>
          </a:prstGeom>
          <a:noFill/>
        </p:spPr>
        <p:txBody>
          <a:bodyPr wrap="square" rtlCol="0">
            <a:spAutoFit/>
          </a:bodyPr>
          <a:lstStyle/>
          <a:p>
            <a:r>
              <a:rPr lang="en-US" sz="900">
                <a:hlinkClick r:id="rId5" tooltip="https://blog.aspb.org/your-meeting-checklist-21-ways-to-get-the-most-out-of-plant-biology-2016/"/>
              </a:rPr>
              <a:t>This Photo</a:t>
            </a:r>
            <a:r>
              <a:rPr lang="en-US" sz="900"/>
              <a:t> by Unknown Author is licensed under </a:t>
            </a:r>
            <a:r>
              <a:rPr lang="en-US" sz="900">
                <a:hlinkClick r:id="rId6" tooltip="https://creativecommons.org/licenses/by-nc/3.0/"/>
              </a:rPr>
              <a:t>CC BY-NC</a:t>
            </a:r>
            <a:endParaRPr lang="en-US" sz="900"/>
          </a:p>
        </p:txBody>
      </p:sp>
      <p:sp>
        <p:nvSpPr>
          <p:cNvPr id="4" name="Slide Number Placeholder 3">
            <a:extLst>
              <a:ext uri="{FF2B5EF4-FFF2-40B4-BE49-F238E27FC236}">
                <a16:creationId xmlns:a16="http://schemas.microsoft.com/office/drawing/2014/main" id="{39CD4B1F-3459-C171-5F10-0C1515042C35}"/>
              </a:ext>
            </a:extLst>
          </p:cNvPr>
          <p:cNvSpPr>
            <a:spLocks noGrp="1"/>
          </p:cNvSpPr>
          <p:nvPr>
            <p:ph type="sldNum" sz="quarter" idx="12"/>
          </p:nvPr>
        </p:nvSpPr>
        <p:spPr/>
        <p:txBody>
          <a:bodyPr/>
          <a:lstStyle/>
          <a:p>
            <a:fld id="{856525B1-14D3-4043-96C3-3E66F944D188}" type="slidenum">
              <a:rPr lang="en-US" smtClean="0"/>
              <a:t>58</a:t>
            </a:fld>
            <a:endParaRPr lang="en-US" dirty="0"/>
          </a:p>
        </p:txBody>
      </p:sp>
    </p:spTree>
    <p:custDataLst>
      <p:tags r:id="rId1"/>
    </p:custDataLst>
    <p:extLst>
      <p:ext uri="{BB962C8B-B14F-4D97-AF65-F5344CB8AC3E}">
        <p14:creationId xmlns:p14="http://schemas.microsoft.com/office/powerpoint/2010/main" val="3111054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253838" y="1132795"/>
            <a:ext cx="4535425" cy="187285"/>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500">
              <a:latin typeface="Arial" charset="0"/>
            </a:endParaRPr>
          </a:p>
        </p:txBody>
      </p:sp>
      <p:sp>
        <p:nvSpPr>
          <p:cNvPr id="5" name="Rectangle 2"/>
          <p:cNvSpPr txBox="1">
            <a:spLocks noChangeArrowheads="1"/>
          </p:cNvSpPr>
          <p:nvPr/>
        </p:nvSpPr>
        <p:spPr>
          <a:xfrm>
            <a:off x="1122218" y="475530"/>
            <a:ext cx="6781800" cy="844550"/>
          </a:xfrm>
          <a:prstGeom prst="rect">
            <a:avLst/>
          </a:prstGeom>
        </p:spPr>
        <p:txBody>
          <a:bodyPr/>
          <a:lstStyle>
            <a:lvl1pPr algn="l" rtl="0" eaLnBrk="0" fontAlgn="base" hangingPunct="0">
              <a:spcBef>
                <a:spcPct val="0"/>
              </a:spcBef>
              <a:spcAft>
                <a:spcPct val="0"/>
              </a:spcAft>
              <a:defRPr sz="3400">
                <a:solidFill>
                  <a:srgbClr val="21578A"/>
                </a:solidFill>
                <a:latin typeface="+mj-lt"/>
                <a:ea typeface="+mj-ea"/>
                <a:cs typeface="+mj-cs"/>
              </a:defRPr>
            </a:lvl1pPr>
            <a:lvl2pPr algn="l" rtl="0" eaLnBrk="0" fontAlgn="base" hangingPunct="0">
              <a:spcBef>
                <a:spcPct val="0"/>
              </a:spcBef>
              <a:spcAft>
                <a:spcPct val="0"/>
              </a:spcAft>
              <a:defRPr sz="3400">
                <a:solidFill>
                  <a:srgbClr val="21578A"/>
                </a:solidFill>
                <a:latin typeface="Century Gothic" pitchFamily="34" charset="0"/>
              </a:defRPr>
            </a:lvl2pPr>
            <a:lvl3pPr algn="l" rtl="0" eaLnBrk="0" fontAlgn="base" hangingPunct="0">
              <a:spcBef>
                <a:spcPct val="0"/>
              </a:spcBef>
              <a:spcAft>
                <a:spcPct val="0"/>
              </a:spcAft>
              <a:defRPr sz="3400">
                <a:solidFill>
                  <a:srgbClr val="21578A"/>
                </a:solidFill>
                <a:latin typeface="Century Gothic" pitchFamily="34" charset="0"/>
              </a:defRPr>
            </a:lvl3pPr>
            <a:lvl4pPr algn="l" rtl="0" eaLnBrk="0" fontAlgn="base" hangingPunct="0">
              <a:spcBef>
                <a:spcPct val="0"/>
              </a:spcBef>
              <a:spcAft>
                <a:spcPct val="0"/>
              </a:spcAft>
              <a:defRPr sz="3400">
                <a:solidFill>
                  <a:srgbClr val="21578A"/>
                </a:solidFill>
                <a:latin typeface="Century Gothic" pitchFamily="34" charset="0"/>
              </a:defRPr>
            </a:lvl4pPr>
            <a:lvl5pPr algn="l" rtl="0" eaLnBrk="0" fontAlgn="base" hangingPunct="0">
              <a:spcBef>
                <a:spcPct val="0"/>
              </a:spcBef>
              <a:spcAft>
                <a:spcPct val="0"/>
              </a:spcAft>
              <a:defRPr sz="3400">
                <a:solidFill>
                  <a:srgbClr val="21578A"/>
                </a:solidFill>
                <a:latin typeface="Century Gothic" pitchFamily="34" charset="0"/>
              </a:defRPr>
            </a:lvl5pPr>
            <a:lvl6pPr marL="457200" algn="l" rtl="0" eaLnBrk="0" fontAlgn="base" hangingPunct="0">
              <a:spcBef>
                <a:spcPct val="0"/>
              </a:spcBef>
              <a:spcAft>
                <a:spcPct val="0"/>
              </a:spcAft>
              <a:defRPr sz="3400">
                <a:solidFill>
                  <a:srgbClr val="21578A"/>
                </a:solidFill>
                <a:latin typeface="Century Gothic" pitchFamily="34" charset="0"/>
              </a:defRPr>
            </a:lvl6pPr>
            <a:lvl7pPr marL="914400" algn="l" rtl="0" eaLnBrk="0" fontAlgn="base" hangingPunct="0">
              <a:spcBef>
                <a:spcPct val="0"/>
              </a:spcBef>
              <a:spcAft>
                <a:spcPct val="0"/>
              </a:spcAft>
              <a:defRPr sz="3400">
                <a:solidFill>
                  <a:srgbClr val="21578A"/>
                </a:solidFill>
                <a:latin typeface="Century Gothic" pitchFamily="34" charset="0"/>
              </a:defRPr>
            </a:lvl7pPr>
            <a:lvl8pPr marL="1371600" algn="l" rtl="0" eaLnBrk="0" fontAlgn="base" hangingPunct="0">
              <a:spcBef>
                <a:spcPct val="0"/>
              </a:spcBef>
              <a:spcAft>
                <a:spcPct val="0"/>
              </a:spcAft>
              <a:defRPr sz="3400">
                <a:solidFill>
                  <a:srgbClr val="21578A"/>
                </a:solidFill>
                <a:latin typeface="Century Gothic" pitchFamily="34" charset="0"/>
              </a:defRPr>
            </a:lvl8pPr>
            <a:lvl9pPr marL="1828800" algn="l" rtl="0" eaLnBrk="0" fontAlgn="base" hangingPunct="0">
              <a:spcBef>
                <a:spcPct val="0"/>
              </a:spcBef>
              <a:spcAft>
                <a:spcPct val="0"/>
              </a:spcAft>
              <a:defRPr sz="3400">
                <a:solidFill>
                  <a:srgbClr val="21578A"/>
                </a:solidFill>
                <a:latin typeface="Century Gothic" pitchFamily="34" charset="0"/>
              </a:defRPr>
            </a:lvl9pPr>
          </a:lstStyle>
          <a:p>
            <a:pPr eaLnBrk="1" hangingPunct="1"/>
            <a:r>
              <a:rPr lang="en-US" sz="4000" b="1" dirty="0">
                <a:solidFill>
                  <a:srgbClr val="002060"/>
                </a:solidFill>
                <a:effectLst>
                  <a:outerShdw blurRad="38100" dist="38100" dir="2700000" algn="tl">
                    <a:srgbClr val="000000">
                      <a:alpha val="43137"/>
                    </a:srgbClr>
                  </a:outerShdw>
                </a:effectLst>
              </a:rPr>
              <a:t>CSURMA Website </a:t>
            </a:r>
          </a:p>
        </p:txBody>
      </p:sp>
      <p:sp>
        <p:nvSpPr>
          <p:cNvPr id="29" name="Rectangle 28"/>
          <p:cNvSpPr/>
          <p:nvPr/>
        </p:nvSpPr>
        <p:spPr bwMode="auto">
          <a:xfrm>
            <a:off x="9146072" y="6109902"/>
            <a:ext cx="1521929" cy="169277"/>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500" dirty="0">
              <a:latin typeface="Arial" charset="0"/>
            </a:endParaRPr>
          </a:p>
        </p:txBody>
      </p:sp>
      <p:sp>
        <p:nvSpPr>
          <p:cNvPr id="7" name="Rectangle 3"/>
          <p:cNvSpPr txBox="1">
            <a:spLocks noChangeArrowheads="1"/>
          </p:cNvSpPr>
          <p:nvPr/>
        </p:nvSpPr>
        <p:spPr bwMode="auto">
          <a:xfrm>
            <a:off x="1122218" y="1366579"/>
            <a:ext cx="6655092"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282575"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a:lstStyle>
          <a:p>
            <a:pPr marL="457200" indent="-457200">
              <a:buFont typeface="+mj-lt"/>
              <a:buAutoNum type="arabicPeriod"/>
              <a:defRPr/>
            </a:pPr>
            <a:r>
              <a:rPr lang="en-US" sz="2000" b="0" kern="0" dirty="0">
                <a:solidFill>
                  <a:srgbClr val="000000"/>
                </a:solidFill>
                <a:latin typeface="Century Gothic" panose="020B0502020202020204" pitchFamily="34" charset="0"/>
              </a:rPr>
              <a:t>Log into the CSURMA website – </a:t>
            </a:r>
            <a:r>
              <a:rPr lang="en-US" sz="2000" b="0" kern="0" dirty="0">
                <a:solidFill>
                  <a:srgbClr val="0D24FF"/>
                </a:solidFill>
                <a:latin typeface="Century Gothic" panose="020B0502020202020204" pitchFamily="34" charset="0"/>
              </a:rPr>
              <a:t>www.CSURMA.org</a:t>
            </a:r>
          </a:p>
          <a:p>
            <a:pPr marL="457200" indent="-457200">
              <a:buFont typeface="+mj-lt"/>
              <a:buAutoNum type="arabicPeriod"/>
              <a:defRPr/>
            </a:pPr>
            <a:r>
              <a:rPr lang="en-US" sz="2000" b="0" kern="0" dirty="0">
                <a:solidFill>
                  <a:srgbClr val="000000"/>
                </a:solidFill>
                <a:latin typeface="Century Gothic" panose="020B0502020202020204" pitchFamily="34" charset="0"/>
              </a:rPr>
              <a:t>Enter Username, Password</a:t>
            </a:r>
          </a:p>
          <a:p>
            <a:pPr marL="457200" indent="-457200">
              <a:buFont typeface="+mj-lt"/>
              <a:buAutoNum type="arabicPeriod"/>
              <a:defRPr/>
            </a:pPr>
            <a:r>
              <a:rPr lang="en-US" sz="2000" b="0" kern="0" dirty="0">
                <a:solidFill>
                  <a:srgbClr val="000000"/>
                </a:solidFill>
                <a:latin typeface="Century Gothic" panose="020B0502020202020204" pitchFamily="34" charset="0"/>
              </a:rPr>
              <a:t>Click Login</a:t>
            </a:r>
          </a:p>
        </p:txBody>
      </p:sp>
      <p:sp>
        <p:nvSpPr>
          <p:cNvPr id="3" name="Rounded Rectangle 2"/>
          <p:cNvSpPr/>
          <p:nvPr/>
        </p:nvSpPr>
        <p:spPr bwMode="auto">
          <a:xfrm>
            <a:off x="1641021" y="1086296"/>
            <a:ext cx="4032525" cy="187285"/>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500">
              <a:latin typeface="Arial" charset="0"/>
            </a:endParaRPr>
          </a:p>
        </p:txBody>
      </p:sp>
      <p:pic>
        <p:nvPicPr>
          <p:cNvPr id="6" name="Picture 5"/>
          <p:cNvPicPr>
            <a:picLocks noChangeAspect="1"/>
          </p:cNvPicPr>
          <p:nvPr/>
        </p:nvPicPr>
        <p:blipFill rotWithShape="1">
          <a:blip r:embed="rId3"/>
          <a:srcRect l="19468" t="12780" r="20389" b="1840"/>
          <a:stretch/>
        </p:blipFill>
        <p:spPr>
          <a:xfrm>
            <a:off x="1196984" y="3050733"/>
            <a:ext cx="3968127" cy="3168730"/>
          </a:xfrm>
          <a:prstGeom prst="rect">
            <a:avLst/>
          </a:prstGeom>
        </p:spPr>
      </p:pic>
      <p:pic>
        <p:nvPicPr>
          <p:cNvPr id="10" name="Picture 9"/>
          <p:cNvPicPr>
            <a:picLocks noChangeAspect="1"/>
          </p:cNvPicPr>
          <p:nvPr/>
        </p:nvPicPr>
        <p:blipFill rotWithShape="1">
          <a:blip r:embed="rId4"/>
          <a:srcRect l="62656" t="11548" r="20390" b="34310"/>
          <a:stretch/>
        </p:blipFill>
        <p:spPr>
          <a:xfrm>
            <a:off x="7116107" y="1320080"/>
            <a:ext cx="2612199" cy="4692184"/>
          </a:xfrm>
          <a:prstGeom prst="rect">
            <a:avLst/>
          </a:prstGeom>
        </p:spPr>
      </p:pic>
      <p:sp>
        <p:nvSpPr>
          <p:cNvPr id="8" name="Slide Number Placeholder 7">
            <a:extLst>
              <a:ext uri="{FF2B5EF4-FFF2-40B4-BE49-F238E27FC236}">
                <a16:creationId xmlns:a16="http://schemas.microsoft.com/office/drawing/2014/main" id="{BAE3F46D-4730-A8A9-629C-653CD0A224B2}"/>
              </a:ext>
            </a:extLst>
          </p:cNvPr>
          <p:cNvSpPr>
            <a:spLocks noGrp="1"/>
          </p:cNvSpPr>
          <p:nvPr>
            <p:ph type="sldNum" sz="quarter" idx="4"/>
          </p:nvPr>
        </p:nvSpPr>
        <p:spPr/>
        <p:txBody>
          <a:bodyPr/>
          <a:lstStyle/>
          <a:p>
            <a:fld id="{856525B1-14D3-4043-96C3-3E66F944D188}" type="slidenum">
              <a:rPr lang="en-US" smtClean="0"/>
              <a:pPr/>
              <a:t>59</a:t>
            </a:fld>
            <a:endParaRPr lang="en-US" dirty="0"/>
          </a:p>
        </p:txBody>
      </p:sp>
    </p:spTree>
    <p:custDataLst>
      <p:tags r:id="rId1"/>
    </p:custDataLst>
    <p:extLst>
      <p:ext uri="{BB962C8B-B14F-4D97-AF65-F5344CB8AC3E}">
        <p14:creationId xmlns:p14="http://schemas.microsoft.com/office/powerpoint/2010/main" val="409876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linds(horizontal)">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79594"/>
            <a:ext cx="4217276" cy="1679442"/>
          </a:xfrm>
        </p:spPr>
        <p:txBody>
          <a:bodyPr>
            <a:normAutofit/>
          </a:bodyPr>
          <a:lstStyle/>
          <a:p>
            <a:r>
              <a:rPr lang="en-US" sz="4000" dirty="0"/>
              <a:t>Table of Contents</a:t>
            </a:r>
            <a:br>
              <a:rPr lang="en-US" dirty="0"/>
            </a:br>
            <a:r>
              <a:rPr lang="en-US" sz="2000" b="0" dirty="0">
                <a:effectLst/>
              </a:rPr>
              <a:t>Links to Pages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72" y="1297010"/>
            <a:ext cx="1676400" cy="1662328"/>
          </a:xfrm>
          <a:prstGeom prst="rect">
            <a:avLst/>
          </a:prstGeom>
        </p:spPr>
      </p:pic>
      <p:sp>
        <p:nvSpPr>
          <p:cNvPr id="5" name="Slide Number Placeholder 4">
            <a:extLst>
              <a:ext uri="{FF2B5EF4-FFF2-40B4-BE49-F238E27FC236}">
                <a16:creationId xmlns:a16="http://schemas.microsoft.com/office/drawing/2014/main" id="{9AA2E1DE-ED1A-7D99-0121-AEE48CEE037C}"/>
              </a:ext>
            </a:extLst>
          </p:cNvPr>
          <p:cNvSpPr>
            <a:spLocks noGrp="1"/>
          </p:cNvSpPr>
          <p:nvPr>
            <p:ph type="sldNum" sz="quarter" idx="4"/>
          </p:nvPr>
        </p:nvSpPr>
        <p:spPr/>
        <p:txBody>
          <a:bodyPr/>
          <a:lstStyle/>
          <a:p>
            <a:fld id="{856525B1-14D3-4043-96C3-3E66F944D188}" type="slidenum">
              <a:rPr lang="en-US" smtClean="0"/>
              <a:pPr/>
              <a:t>6</a:t>
            </a:fld>
            <a:endParaRPr lang="en-US" dirty="0"/>
          </a:p>
        </p:txBody>
      </p:sp>
      <p:pic>
        <p:nvPicPr>
          <p:cNvPr id="6" name="Picture 5">
            <a:extLst>
              <a:ext uri="{FF2B5EF4-FFF2-40B4-BE49-F238E27FC236}">
                <a16:creationId xmlns:a16="http://schemas.microsoft.com/office/drawing/2014/main" id="{0CD800BE-8E8D-DA8C-8FD4-5E46B4967F7F}"/>
              </a:ext>
            </a:extLst>
          </p:cNvPr>
          <p:cNvPicPr>
            <a:picLocks noChangeAspect="1"/>
          </p:cNvPicPr>
          <p:nvPr/>
        </p:nvPicPr>
        <p:blipFill>
          <a:blip r:embed="rId4"/>
          <a:srcRect l="2286" r="1828"/>
          <a:stretch/>
        </p:blipFill>
        <p:spPr>
          <a:xfrm>
            <a:off x="6974957" y="1081237"/>
            <a:ext cx="3880884" cy="5076080"/>
          </a:xfrm>
          <a:prstGeom prst="rect">
            <a:avLst/>
          </a:prstGeom>
          <a:ln w="6350">
            <a:solidFill>
              <a:schemeClr val="tx1"/>
            </a:solidFill>
          </a:ln>
        </p:spPr>
      </p:pic>
      <p:sp>
        <p:nvSpPr>
          <p:cNvPr id="3" name="Oval Callout 4">
            <a:extLst>
              <a:ext uri="{FF2B5EF4-FFF2-40B4-BE49-F238E27FC236}">
                <a16:creationId xmlns:a16="http://schemas.microsoft.com/office/drawing/2014/main" id="{E27C7BC7-3F31-1EE0-7727-BB0FF106D2C8}"/>
              </a:ext>
            </a:extLst>
          </p:cNvPr>
          <p:cNvSpPr/>
          <p:nvPr/>
        </p:nvSpPr>
        <p:spPr>
          <a:xfrm>
            <a:off x="2757763" y="1081237"/>
            <a:ext cx="2743201" cy="967018"/>
          </a:xfrm>
          <a:prstGeom prst="wedgeEllipseCallout">
            <a:avLst>
              <a:gd name="adj1" fmla="val 104731"/>
              <a:gd name="adj2" fmla="val 71727"/>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35718" tIns="35718" rIns="35718" bIns="35718" numCol="1" spcCol="38100" rtlCol="0" anchor="ctr">
            <a:spAutoFit/>
          </a:bodyPr>
          <a:lstStyle/>
          <a:p>
            <a:pPr algn="ctr"/>
            <a:r>
              <a:rPr lang="en-US" sz="2000" dirty="0"/>
              <a:t> </a:t>
            </a:r>
            <a:r>
              <a:rPr lang="en-US" sz="2000" b="1" dirty="0"/>
              <a:t>Love Those FAQ’s!</a:t>
            </a:r>
          </a:p>
        </p:txBody>
      </p:sp>
      <p:sp>
        <p:nvSpPr>
          <p:cNvPr id="18" name="Oval Callout 4">
            <a:extLst>
              <a:ext uri="{FF2B5EF4-FFF2-40B4-BE49-F238E27FC236}">
                <a16:creationId xmlns:a16="http://schemas.microsoft.com/office/drawing/2014/main" id="{CAAAD340-1CE6-41A8-ADC7-8FC0DB101246}"/>
              </a:ext>
            </a:extLst>
          </p:cNvPr>
          <p:cNvSpPr/>
          <p:nvPr/>
        </p:nvSpPr>
        <p:spPr>
          <a:xfrm>
            <a:off x="3350262" y="4583233"/>
            <a:ext cx="2743200" cy="967018"/>
          </a:xfrm>
          <a:prstGeom prst="wedgeEllipseCallout">
            <a:avLst>
              <a:gd name="adj1" fmla="val 87744"/>
              <a:gd name="adj2" fmla="val -121027"/>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35718" tIns="35718" rIns="35718" bIns="35718" numCol="1" spcCol="38100" rtlCol="0" anchor="ctr">
            <a:spAutoFit/>
          </a:bodyPr>
          <a:lstStyle/>
          <a:p>
            <a:pPr algn="ctr"/>
            <a:r>
              <a:rPr lang="en-US" sz="2000" dirty="0"/>
              <a:t> </a:t>
            </a:r>
            <a:r>
              <a:rPr lang="en-US" sz="2000" b="1" dirty="0"/>
              <a:t>Ctrl + Click to follow link</a:t>
            </a:r>
          </a:p>
        </p:txBody>
      </p:sp>
    </p:spTree>
    <p:extLst>
      <p:ext uri="{BB962C8B-B14F-4D97-AF65-F5344CB8AC3E}">
        <p14:creationId xmlns:p14="http://schemas.microsoft.com/office/powerpoint/2010/main" val="406009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20B3-D4E0-B994-43ED-B02A738BDB1C}"/>
              </a:ext>
            </a:extLst>
          </p:cNvPr>
          <p:cNvSpPr>
            <a:spLocks noGrp="1"/>
          </p:cNvSpPr>
          <p:nvPr>
            <p:ph type="title"/>
          </p:nvPr>
        </p:nvSpPr>
        <p:spPr>
          <a:xfrm>
            <a:off x="706025" y="1086513"/>
            <a:ext cx="4815741" cy="2308324"/>
          </a:xfrm>
        </p:spPr>
        <p:txBody>
          <a:bodyPr/>
          <a:lstStyle/>
          <a:p>
            <a:r>
              <a:rPr lang="en-US" dirty="0"/>
              <a:t>Conclusion …</a:t>
            </a:r>
            <a:br>
              <a:rPr lang="en-US" dirty="0"/>
            </a:br>
            <a:br>
              <a:rPr lang="en-US" dirty="0"/>
            </a:br>
            <a:br>
              <a:rPr lang="en-US" dirty="0"/>
            </a:br>
            <a:r>
              <a:rPr lang="en-US" dirty="0"/>
              <a:t>Any Questions?</a:t>
            </a:r>
          </a:p>
        </p:txBody>
      </p:sp>
      <p:sp>
        <p:nvSpPr>
          <p:cNvPr id="3" name="Slide Number Placeholder 2">
            <a:extLst>
              <a:ext uri="{FF2B5EF4-FFF2-40B4-BE49-F238E27FC236}">
                <a16:creationId xmlns:a16="http://schemas.microsoft.com/office/drawing/2014/main" id="{AB03BE0F-BDE0-EA9D-2ED6-31BC61576BDB}"/>
              </a:ext>
            </a:extLst>
          </p:cNvPr>
          <p:cNvSpPr>
            <a:spLocks noGrp="1"/>
          </p:cNvSpPr>
          <p:nvPr>
            <p:ph type="sldNum" sz="quarter" idx="12"/>
          </p:nvPr>
        </p:nvSpPr>
        <p:spPr>
          <a:xfrm>
            <a:off x="4863355" y="6345697"/>
            <a:ext cx="2743200" cy="365125"/>
          </a:xfrm>
        </p:spPr>
        <p:txBody>
          <a:bodyPr/>
          <a:lstStyle/>
          <a:p>
            <a:fld id="{856525B1-14D3-4043-96C3-3E66F944D188}" type="slidenum">
              <a:rPr lang="en-US" smtClean="0"/>
              <a:pPr/>
              <a:t>60</a:t>
            </a:fld>
            <a:endParaRPr lang="en-US" dirty="0"/>
          </a:p>
        </p:txBody>
      </p:sp>
      <p:sp>
        <p:nvSpPr>
          <p:cNvPr id="4" name="Text Placeholder 3">
            <a:extLst>
              <a:ext uri="{FF2B5EF4-FFF2-40B4-BE49-F238E27FC236}">
                <a16:creationId xmlns:a16="http://schemas.microsoft.com/office/drawing/2014/main" id="{B0D60F56-3963-30BB-233E-69C372CDFF79}"/>
              </a:ext>
            </a:extLst>
          </p:cNvPr>
          <p:cNvSpPr>
            <a:spLocks noGrp="1"/>
          </p:cNvSpPr>
          <p:nvPr>
            <p:ph type="body" sz="quarter" idx="10"/>
          </p:nvPr>
        </p:nvSpPr>
        <p:spPr/>
        <p:txBody>
          <a:bodyPr>
            <a:normAutofit/>
          </a:bodyPr>
          <a:lstStyle/>
          <a:p>
            <a:endParaRPr lang="en-US" dirty="0"/>
          </a:p>
          <a:p>
            <a:endParaRPr lang="en-US" dirty="0"/>
          </a:p>
        </p:txBody>
      </p:sp>
    </p:spTree>
    <p:extLst>
      <p:ext uri="{BB962C8B-B14F-4D97-AF65-F5344CB8AC3E}">
        <p14:creationId xmlns:p14="http://schemas.microsoft.com/office/powerpoint/2010/main" val="37623026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76000">
              <a:srgbClr val="003865"/>
            </a:gs>
            <a:gs pos="99000">
              <a:schemeClr val="bg1"/>
            </a:gs>
          </a:gsLst>
          <a:lin ang="18600000" scaled="0"/>
        </a:gradFill>
        <a:effectLst/>
      </p:bgPr>
    </p:bg>
    <p:spTree>
      <p:nvGrpSpPr>
        <p:cNvPr id="1" name=""/>
        <p:cNvGrpSpPr/>
        <p:nvPr/>
      </p:nvGrpSpPr>
      <p:grpSpPr>
        <a:xfrm>
          <a:off x="0" y="0"/>
          <a:ext cx="0" cy="0"/>
          <a:chOff x="0" y="0"/>
          <a:chExt cx="0" cy="0"/>
        </a:xfrm>
      </p:grpSpPr>
      <p:sp>
        <p:nvSpPr>
          <p:cNvPr id="3" name="object 3"/>
          <p:cNvSpPr txBox="1">
            <a:spLocks noGrp="1"/>
          </p:cNvSpPr>
          <p:nvPr>
            <p:ph type="body" sz="half" idx="2"/>
          </p:nvPr>
        </p:nvSpPr>
        <p:spPr>
          <a:xfrm>
            <a:off x="414617" y="1339934"/>
            <a:ext cx="11376212" cy="2891131"/>
          </a:xfrm>
          <a:prstGeom prst="rect">
            <a:avLst/>
          </a:prstGeom>
        </p:spPr>
        <p:txBody>
          <a:bodyPr vert="horz" wrap="square" lIns="0" tIns="11766" rIns="0" bIns="0" rtlCol="0">
            <a:spAutoFit/>
          </a:bodyPr>
          <a:lstStyle/>
          <a:p>
            <a:pPr marL="0" indent="0" algn="l">
              <a:spcBef>
                <a:spcPts val="93"/>
              </a:spcBef>
              <a:buNone/>
            </a:pPr>
            <a:r>
              <a:rPr b="1" spc="66" dirty="0">
                <a:solidFill>
                  <a:schemeClr val="bg1"/>
                </a:solidFill>
              </a:rPr>
              <a:t>Please</a:t>
            </a:r>
            <a:r>
              <a:rPr b="1" spc="75" dirty="0">
                <a:solidFill>
                  <a:schemeClr val="bg1"/>
                </a:solidFill>
              </a:rPr>
              <a:t> </a:t>
            </a:r>
            <a:r>
              <a:rPr b="1" spc="106" dirty="0">
                <a:solidFill>
                  <a:schemeClr val="bg1"/>
                </a:solidFill>
              </a:rPr>
              <a:t>contact</a:t>
            </a:r>
            <a:r>
              <a:rPr b="1" spc="75" dirty="0">
                <a:solidFill>
                  <a:schemeClr val="bg1"/>
                </a:solidFill>
              </a:rPr>
              <a:t> </a:t>
            </a:r>
            <a:r>
              <a:rPr b="1" spc="71" dirty="0">
                <a:solidFill>
                  <a:schemeClr val="bg1"/>
                </a:solidFill>
              </a:rPr>
              <a:t>your</a:t>
            </a:r>
            <a:r>
              <a:rPr b="1" spc="79" dirty="0">
                <a:solidFill>
                  <a:schemeClr val="bg1"/>
                </a:solidFill>
              </a:rPr>
              <a:t> </a:t>
            </a:r>
            <a:r>
              <a:rPr b="1" spc="75" dirty="0">
                <a:solidFill>
                  <a:schemeClr val="bg1"/>
                </a:solidFill>
              </a:rPr>
              <a:t>Program </a:t>
            </a:r>
            <a:r>
              <a:rPr b="1" spc="57" dirty="0">
                <a:solidFill>
                  <a:schemeClr val="bg1"/>
                </a:solidFill>
              </a:rPr>
              <a:t>Administrators:</a:t>
            </a:r>
          </a:p>
          <a:p>
            <a:pPr marL="0" indent="0">
              <a:spcBef>
                <a:spcPts val="26"/>
              </a:spcBef>
              <a:buNone/>
            </a:pPr>
            <a:endParaRPr sz="1412" dirty="0">
              <a:solidFill>
                <a:schemeClr val="bg1"/>
              </a:solidFill>
            </a:endParaRPr>
          </a:p>
          <a:p>
            <a:pPr marL="0" indent="0" algn="ctr">
              <a:buNone/>
            </a:pPr>
            <a:r>
              <a:rPr sz="1412" dirty="0">
                <a:solidFill>
                  <a:schemeClr val="bg1"/>
                </a:solidFill>
              </a:rPr>
              <a:t>Amy</a:t>
            </a:r>
            <a:r>
              <a:rPr sz="1412" spc="57" dirty="0">
                <a:solidFill>
                  <a:schemeClr val="bg1"/>
                </a:solidFill>
              </a:rPr>
              <a:t> </a:t>
            </a:r>
            <a:r>
              <a:rPr sz="1412" spc="62" dirty="0">
                <a:solidFill>
                  <a:schemeClr val="bg1"/>
                </a:solidFill>
              </a:rPr>
              <a:t>Lightner</a:t>
            </a:r>
            <a:r>
              <a:rPr sz="1412" spc="88" dirty="0">
                <a:solidFill>
                  <a:schemeClr val="bg1"/>
                </a:solidFill>
              </a:rPr>
              <a:t> </a:t>
            </a:r>
            <a:r>
              <a:rPr sz="1412" spc="229" dirty="0">
                <a:solidFill>
                  <a:schemeClr val="bg1"/>
                </a:solidFill>
                <a:cs typeface="Trebuchet MS"/>
              </a:rPr>
              <a:t>–</a:t>
            </a:r>
            <a:r>
              <a:rPr sz="1412" spc="4" dirty="0">
                <a:solidFill>
                  <a:schemeClr val="bg1"/>
                </a:solidFill>
                <a:cs typeface="Trebuchet MS"/>
              </a:rPr>
              <a:t> </a:t>
            </a:r>
            <a:r>
              <a:rPr sz="1412" spc="53" dirty="0">
                <a:solidFill>
                  <a:schemeClr val="bg1"/>
                </a:solidFill>
                <a:cs typeface="Trebuchet MS"/>
              </a:rPr>
              <a:t>Campus</a:t>
            </a:r>
            <a:r>
              <a:rPr sz="1412" spc="4" dirty="0">
                <a:solidFill>
                  <a:schemeClr val="bg1"/>
                </a:solidFill>
                <a:cs typeface="Trebuchet MS"/>
              </a:rPr>
              <a:t> </a:t>
            </a:r>
            <a:r>
              <a:rPr sz="1412" spc="-9" dirty="0">
                <a:solidFill>
                  <a:schemeClr val="bg1"/>
                </a:solidFill>
                <a:cs typeface="Trebuchet MS"/>
              </a:rPr>
              <a:t>Programs</a:t>
            </a:r>
            <a:endParaRPr sz="1412" dirty="0">
              <a:solidFill>
                <a:schemeClr val="bg1"/>
              </a:solidFill>
              <a:cs typeface="Trebuchet MS"/>
            </a:endParaRPr>
          </a:p>
          <a:p>
            <a:pPr marL="0" indent="0" algn="ctr">
              <a:spcBef>
                <a:spcPts val="13"/>
              </a:spcBef>
              <a:buNone/>
            </a:pPr>
            <a:r>
              <a:rPr sz="1412" spc="62" dirty="0">
                <a:solidFill>
                  <a:schemeClr val="bg1"/>
                </a:solidFill>
              </a:rPr>
              <a:t>415-403-1457 </a:t>
            </a:r>
            <a:r>
              <a:rPr sz="1412" spc="62" dirty="0">
                <a:solidFill>
                  <a:schemeClr val="bg1"/>
                </a:solidFill>
                <a:hlinkClick r:id="rId2">
                  <a:extLst>
                    <a:ext uri="{A12FA001-AC4F-418D-AE19-62706E023703}">
                      <ahyp:hlinkClr xmlns:ahyp="http://schemas.microsoft.com/office/drawing/2018/hyperlinkcolor" val="tx"/>
                    </a:ext>
                  </a:extLst>
                </a:hlinkClick>
              </a:rPr>
              <a:t>amy.lightner@alliant.com</a:t>
            </a:r>
            <a:endParaRPr sz="1412" spc="62" dirty="0">
              <a:solidFill>
                <a:schemeClr val="bg1"/>
              </a:solidFill>
            </a:endParaRPr>
          </a:p>
          <a:p>
            <a:pPr marL="0" indent="0">
              <a:spcBef>
                <a:spcPts val="26"/>
              </a:spcBef>
              <a:buNone/>
            </a:pPr>
            <a:endParaRPr sz="1412" dirty="0">
              <a:solidFill>
                <a:schemeClr val="bg1"/>
              </a:solidFill>
            </a:endParaRPr>
          </a:p>
          <a:p>
            <a:pPr marL="0" indent="0" algn="ctr">
              <a:buNone/>
            </a:pPr>
            <a:r>
              <a:rPr sz="1412" dirty="0">
                <a:solidFill>
                  <a:schemeClr val="bg1"/>
                </a:solidFill>
              </a:rPr>
              <a:t>Mimi</a:t>
            </a:r>
            <a:r>
              <a:rPr sz="1412" spc="31" dirty="0">
                <a:solidFill>
                  <a:schemeClr val="bg1"/>
                </a:solidFill>
              </a:rPr>
              <a:t> </a:t>
            </a:r>
            <a:r>
              <a:rPr sz="1412" spc="75" dirty="0">
                <a:solidFill>
                  <a:schemeClr val="bg1"/>
                </a:solidFill>
              </a:rPr>
              <a:t>Long</a:t>
            </a:r>
            <a:r>
              <a:rPr sz="1412" spc="49" dirty="0">
                <a:solidFill>
                  <a:schemeClr val="bg1"/>
                </a:solidFill>
              </a:rPr>
              <a:t> </a:t>
            </a:r>
            <a:r>
              <a:rPr sz="1412" spc="79" dirty="0">
                <a:solidFill>
                  <a:schemeClr val="bg1"/>
                </a:solidFill>
                <a:cs typeface="Trebuchet MS"/>
              </a:rPr>
              <a:t>–</a:t>
            </a:r>
            <a:r>
              <a:rPr lang="en-US" sz="1412" spc="79" dirty="0">
                <a:solidFill>
                  <a:schemeClr val="bg1"/>
                </a:solidFill>
                <a:cs typeface="Trebuchet MS"/>
              </a:rPr>
              <a:t> </a:t>
            </a:r>
            <a:r>
              <a:rPr sz="1412" spc="79" dirty="0">
                <a:solidFill>
                  <a:schemeClr val="bg1"/>
                </a:solidFill>
                <a:cs typeface="Trebuchet MS"/>
              </a:rPr>
              <a:t>AORMA</a:t>
            </a:r>
            <a:r>
              <a:rPr sz="1412" spc="-4" dirty="0">
                <a:solidFill>
                  <a:schemeClr val="bg1"/>
                </a:solidFill>
                <a:cs typeface="Trebuchet MS"/>
              </a:rPr>
              <a:t> </a:t>
            </a:r>
            <a:r>
              <a:rPr sz="1412" spc="-9" dirty="0">
                <a:solidFill>
                  <a:schemeClr val="bg1"/>
                </a:solidFill>
                <a:cs typeface="Trebuchet MS"/>
              </a:rPr>
              <a:t>Programs</a:t>
            </a:r>
            <a:endParaRPr sz="1412" dirty="0">
              <a:solidFill>
                <a:schemeClr val="bg1"/>
              </a:solidFill>
              <a:cs typeface="Trebuchet MS"/>
            </a:endParaRPr>
          </a:p>
          <a:p>
            <a:pPr marL="0" indent="0" algn="ctr">
              <a:spcBef>
                <a:spcPts val="13"/>
              </a:spcBef>
              <a:buNone/>
            </a:pPr>
            <a:r>
              <a:rPr sz="1412" spc="62" dirty="0">
                <a:solidFill>
                  <a:schemeClr val="bg1"/>
                </a:solidFill>
              </a:rPr>
              <a:t>415-403-1423 </a:t>
            </a:r>
            <a:r>
              <a:rPr sz="1412" spc="62" dirty="0">
                <a:solidFill>
                  <a:schemeClr val="bg1"/>
                </a:solidFill>
                <a:hlinkClick r:id="rId3">
                  <a:extLst>
                    <a:ext uri="{A12FA001-AC4F-418D-AE19-62706E023703}">
                      <ahyp:hlinkClr xmlns:ahyp="http://schemas.microsoft.com/office/drawing/2018/hyperlinkcolor" val="tx"/>
                    </a:ext>
                  </a:extLst>
                </a:hlinkClick>
              </a:rPr>
              <a:t>mlong@alliant.com</a:t>
            </a:r>
            <a:endParaRPr sz="1412" spc="62" dirty="0">
              <a:solidFill>
                <a:schemeClr val="bg1"/>
              </a:solidFill>
            </a:endParaRPr>
          </a:p>
          <a:p>
            <a:pPr marL="0" indent="0" algn="ctr">
              <a:spcBef>
                <a:spcPts val="13"/>
              </a:spcBef>
              <a:buNone/>
            </a:pPr>
            <a:endParaRPr sz="1412" spc="62" dirty="0">
              <a:solidFill>
                <a:schemeClr val="bg1"/>
              </a:solidFill>
            </a:endParaRPr>
          </a:p>
          <a:p>
            <a:pPr marL="0" indent="0" algn="ctr">
              <a:spcBef>
                <a:spcPts val="13"/>
              </a:spcBef>
              <a:buNone/>
            </a:pPr>
            <a:r>
              <a:rPr sz="1412" spc="62" dirty="0">
                <a:solidFill>
                  <a:schemeClr val="bg1"/>
                </a:solidFill>
              </a:rPr>
              <a:t>Van Rin – Campus and AORMA Program</a:t>
            </a:r>
          </a:p>
          <a:p>
            <a:pPr marL="0" indent="0" algn="ctr">
              <a:spcBef>
                <a:spcPts val="13"/>
              </a:spcBef>
              <a:buNone/>
            </a:pPr>
            <a:r>
              <a:rPr sz="1412" spc="62" dirty="0">
                <a:solidFill>
                  <a:schemeClr val="bg1"/>
                </a:solidFill>
              </a:rPr>
              <a:t>415-403-1408 </a:t>
            </a:r>
            <a:r>
              <a:rPr sz="1412" spc="62" dirty="0">
                <a:solidFill>
                  <a:schemeClr val="bg1"/>
                </a:solidFill>
                <a:hlinkClick r:id="rId4">
                  <a:extLst>
                    <a:ext uri="{A12FA001-AC4F-418D-AE19-62706E023703}">
                      <ahyp:hlinkClr xmlns:ahyp="http://schemas.microsoft.com/office/drawing/2018/hyperlinkcolor" val="tx"/>
                    </a:ext>
                  </a:extLst>
                </a:hlinkClick>
              </a:rPr>
              <a:t>vrin@alliant.com</a:t>
            </a:r>
            <a:endParaRPr sz="1412" spc="62" dirty="0">
              <a:solidFill>
                <a:schemeClr val="bg1"/>
              </a:solidFill>
            </a:endParaRPr>
          </a:p>
          <a:p>
            <a:pPr marL="0" indent="0" algn="ctr">
              <a:spcBef>
                <a:spcPts val="13"/>
              </a:spcBef>
              <a:buNone/>
            </a:pPr>
            <a:endParaRPr sz="1412" spc="62" dirty="0">
              <a:solidFill>
                <a:schemeClr val="bg1"/>
              </a:solidFill>
            </a:endParaRPr>
          </a:p>
          <a:p>
            <a:pPr marL="0" indent="0" algn="ctr">
              <a:spcBef>
                <a:spcPts val="13"/>
              </a:spcBef>
              <a:buNone/>
            </a:pPr>
            <a:r>
              <a:rPr sz="1412" spc="62" dirty="0">
                <a:solidFill>
                  <a:schemeClr val="bg1"/>
                </a:solidFill>
              </a:rPr>
              <a:t>Daniel Howell - Program Director</a:t>
            </a:r>
          </a:p>
          <a:p>
            <a:pPr marL="0" indent="0" algn="ctr">
              <a:spcBef>
                <a:spcPts val="13"/>
              </a:spcBef>
              <a:buNone/>
            </a:pPr>
            <a:r>
              <a:rPr sz="1412" spc="62" dirty="0">
                <a:solidFill>
                  <a:schemeClr val="bg1"/>
                </a:solidFill>
              </a:rPr>
              <a:t>415-403-1426 </a:t>
            </a:r>
            <a:r>
              <a:rPr sz="1412" spc="62" dirty="0">
                <a:solidFill>
                  <a:schemeClr val="bg1"/>
                </a:solidFill>
                <a:hlinkClick r:id="rId5">
                  <a:extLst>
                    <a:ext uri="{A12FA001-AC4F-418D-AE19-62706E023703}">
                      <ahyp:hlinkClr xmlns:ahyp="http://schemas.microsoft.com/office/drawing/2018/hyperlinkcolor" val="tx"/>
                    </a:ext>
                  </a:extLst>
                </a:hlinkClick>
              </a:rPr>
              <a:t>dhowell@alliant.com</a:t>
            </a:r>
            <a:endParaRPr sz="1412" spc="62" dirty="0">
              <a:solidFill>
                <a:schemeClr val="bg1"/>
              </a:solidFill>
            </a:endParaRPr>
          </a:p>
        </p:txBody>
      </p:sp>
      <p:sp>
        <p:nvSpPr>
          <p:cNvPr id="4" name="object 4"/>
          <p:cNvSpPr txBox="1"/>
          <p:nvPr/>
        </p:nvSpPr>
        <p:spPr>
          <a:xfrm>
            <a:off x="403412" y="4639236"/>
            <a:ext cx="11376211" cy="1489914"/>
          </a:xfrm>
          <a:prstGeom prst="rect">
            <a:avLst/>
          </a:prstGeom>
        </p:spPr>
        <p:txBody>
          <a:bodyPr vert="horz" wrap="square" lIns="0" tIns="11766" rIns="0" bIns="0" rtlCol="0">
            <a:spAutoFit/>
          </a:bodyPr>
          <a:lstStyle/>
          <a:p>
            <a:pPr defTabSz="806867">
              <a:spcBef>
                <a:spcPts val="93"/>
              </a:spcBef>
            </a:pPr>
            <a:r>
              <a:rPr sz="1544" b="1" kern="0" spc="132" dirty="0">
                <a:solidFill>
                  <a:srgbClr val="FFFFFF"/>
                </a:solidFill>
                <a:latin typeface="Kristen ITC" panose="03050502040202030202" pitchFamily="66" charset="0"/>
                <a:cs typeface="Calibri"/>
              </a:rPr>
              <a:t>Or,</a:t>
            </a:r>
            <a:r>
              <a:rPr sz="1544" b="1" kern="0" spc="57" dirty="0">
                <a:solidFill>
                  <a:srgbClr val="FFFFFF"/>
                </a:solidFill>
                <a:latin typeface="Kristen ITC" panose="03050502040202030202" pitchFamily="66" charset="0"/>
                <a:cs typeface="Calibri"/>
              </a:rPr>
              <a:t> </a:t>
            </a:r>
            <a:r>
              <a:rPr sz="1544" b="1" kern="0" spc="66" dirty="0">
                <a:solidFill>
                  <a:srgbClr val="FFFFFF"/>
                </a:solidFill>
                <a:latin typeface="Kristen ITC" panose="03050502040202030202" pitchFamily="66" charset="0"/>
                <a:cs typeface="Calibri"/>
              </a:rPr>
              <a:t>your</a:t>
            </a:r>
            <a:r>
              <a:rPr sz="1544" b="1" kern="0" spc="53" dirty="0">
                <a:solidFill>
                  <a:srgbClr val="FFFFFF"/>
                </a:solidFill>
                <a:latin typeface="Kristen ITC" panose="03050502040202030202" pitchFamily="66" charset="0"/>
                <a:cs typeface="Calibri"/>
              </a:rPr>
              <a:t> </a:t>
            </a:r>
            <a:r>
              <a:rPr sz="1544" b="1" kern="0" spc="62" dirty="0">
                <a:solidFill>
                  <a:srgbClr val="FFFFFF"/>
                </a:solidFill>
                <a:latin typeface="Kristen ITC" panose="03050502040202030202" pitchFamily="66" charset="0"/>
                <a:cs typeface="Calibri"/>
              </a:rPr>
              <a:t>friendly</a:t>
            </a:r>
            <a:r>
              <a:rPr sz="1544" b="1" kern="0" spc="57" dirty="0">
                <a:solidFill>
                  <a:srgbClr val="FFFFFF"/>
                </a:solidFill>
                <a:latin typeface="Kristen ITC" panose="03050502040202030202" pitchFamily="66" charset="0"/>
                <a:cs typeface="Calibri"/>
              </a:rPr>
              <a:t> </a:t>
            </a:r>
            <a:r>
              <a:rPr sz="1544" b="1" kern="0" spc="62" dirty="0">
                <a:solidFill>
                  <a:srgbClr val="FFFFFF"/>
                </a:solidFill>
                <a:latin typeface="Kristen ITC" panose="03050502040202030202" pitchFamily="66" charset="0"/>
                <a:cs typeface="Calibri"/>
              </a:rPr>
              <a:t>Systemwide</a:t>
            </a:r>
            <a:r>
              <a:rPr sz="1544" b="1" kern="0" spc="66" dirty="0">
                <a:solidFill>
                  <a:srgbClr val="FFFFFF"/>
                </a:solidFill>
                <a:latin typeface="Kristen ITC" panose="03050502040202030202" pitchFamily="66" charset="0"/>
                <a:cs typeface="Calibri"/>
              </a:rPr>
              <a:t> </a:t>
            </a:r>
            <a:r>
              <a:rPr sz="1544" b="1" kern="0" spc="84" dirty="0">
                <a:solidFill>
                  <a:srgbClr val="FFFFFF"/>
                </a:solidFill>
                <a:latin typeface="Kristen ITC" panose="03050502040202030202" pitchFamily="66" charset="0"/>
                <a:cs typeface="Calibri"/>
              </a:rPr>
              <a:t>Risk</a:t>
            </a:r>
            <a:r>
              <a:rPr sz="1544" b="1" kern="0" spc="62" dirty="0">
                <a:solidFill>
                  <a:srgbClr val="FFFFFF"/>
                </a:solidFill>
                <a:latin typeface="Kristen ITC" panose="03050502040202030202" pitchFamily="66" charset="0"/>
                <a:cs typeface="Calibri"/>
              </a:rPr>
              <a:t> </a:t>
            </a:r>
            <a:r>
              <a:rPr sz="1544" b="1" kern="0" spc="49" dirty="0">
                <a:solidFill>
                  <a:srgbClr val="FFFFFF"/>
                </a:solidFill>
                <a:latin typeface="Kristen ITC" panose="03050502040202030202" pitchFamily="66" charset="0"/>
                <a:cs typeface="Calibri"/>
              </a:rPr>
              <a:t>Management</a:t>
            </a:r>
            <a:r>
              <a:rPr sz="1544" b="1" kern="0" spc="66" dirty="0">
                <a:solidFill>
                  <a:srgbClr val="FFFFFF"/>
                </a:solidFill>
                <a:latin typeface="Kristen ITC" panose="03050502040202030202" pitchFamily="66" charset="0"/>
                <a:cs typeface="Calibri"/>
              </a:rPr>
              <a:t> professionals:</a:t>
            </a:r>
            <a:endParaRPr sz="1544" kern="0" dirty="0">
              <a:solidFill>
                <a:srgbClr val="FFFFFF"/>
              </a:solidFill>
              <a:latin typeface="Kristen ITC" panose="03050502040202030202" pitchFamily="66" charset="0"/>
              <a:cs typeface="Calibri"/>
            </a:endParaRPr>
          </a:p>
          <a:p>
            <a:pPr algn="ctr" defTabSz="806867">
              <a:spcBef>
                <a:spcPts val="1218"/>
              </a:spcBef>
            </a:pPr>
            <a:r>
              <a:rPr sz="1412" kern="0" spc="66" dirty="0">
                <a:solidFill>
                  <a:srgbClr val="FFFFFF"/>
                </a:solidFill>
                <a:latin typeface="Univers"/>
                <a:cs typeface="Calibri"/>
              </a:rPr>
              <a:t>Zachary</a:t>
            </a:r>
            <a:r>
              <a:rPr sz="1412" kern="0" spc="119" dirty="0">
                <a:solidFill>
                  <a:srgbClr val="FFFFFF"/>
                </a:solidFill>
                <a:latin typeface="Univers"/>
                <a:cs typeface="Calibri"/>
              </a:rPr>
              <a:t> </a:t>
            </a:r>
            <a:r>
              <a:rPr sz="1412" kern="0" spc="71" dirty="0">
                <a:solidFill>
                  <a:srgbClr val="FFFFFF"/>
                </a:solidFill>
                <a:latin typeface="Univers"/>
                <a:cs typeface="Calibri"/>
              </a:rPr>
              <a:t>Gifford</a:t>
            </a:r>
            <a:r>
              <a:rPr sz="1412" kern="0" spc="79" dirty="0">
                <a:solidFill>
                  <a:srgbClr val="FFFFFF"/>
                </a:solidFill>
                <a:latin typeface="Univers"/>
                <a:cs typeface="Calibri"/>
              </a:rPr>
              <a:t> </a:t>
            </a:r>
            <a:r>
              <a:rPr sz="1412" kern="0" spc="229" dirty="0">
                <a:solidFill>
                  <a:srgbClr val="FFFFFF"/>
                </a:solidFill>
                <a:latin typeface="Univers"/>
                <a:cs typeface="Trebuchet MS"/>
              </a:rPr>
              <a:t>–</a:t>
            </a:r>
            <a:r>
              <a:rPr sz="1412" kern="0" spc="57" dirty="0">
                <a:solidFill>
                  <a:srgbClr val="FFFFFF"/>
                </a:solidFill>
                <a:latin typeface="Univers"/>
                <a:cs typeface="Trebuchet MS"/>
              </a:rPr>
              <a:t> </a:t>
            </a:r>
            <a:r>
              <a:rPr sz="1412" kern="0" dirty="0">
                <a:solidFill>
                  <a:srgbClr val="FFFFFF"/>
                </a:solidFill>
                <a:latin typeface="Univers"/>
                <a:cs typeface="Trebuchet MS"/>
              </a:rPr>
              <a:t>Senior</a:t>
            </a:r>
            <a:r>
              <a:rPr sz="1412" kern="0" spc="66" dirty="0">
                <a:solidFill>
                  <a:srgbClr val="FFFFFF"/>
                </a:solidFill>
                <a:latin typeface="Univers"/>
                <a:cs typeface="Trebuchet MS"/>
              </a:rPr>
              <a:t> </a:t>
            </a:r>
            <a:r>
              <a:rPr sz="1412" kern="0" dirty="0">
                <a:solidFill>
                  <a:srgbClr val="FFFFFF"/>
                </a:solidFill>
                <a:latin typeface="Univers"/>
                <a:cs typeface="Trebuchet MS"/>
              </a:rPr>
              <a:t>Director,</a:t>
            </a:r>
            <a:r>
              <a:rPr sz="1412" kern="0" spc="93" dirty="0">
                <a:solidFill>
                  <a:srgbClr val="FFFFFF"/>
                </a:solidFill>
                <a:latin typeface="Univers"/>
                <a:cs typeface="Trebuchet MS"/>
              </a:rPr>
              <a:t> </a:t>
            </a:r>
            <a:r>
              <a:rPr sz="1412" kern="0" spc="53" dirty="0">
                <a:solidFill>
                  <a:srgbClr val="FFFFFF"/>
                </a:solidFill>
                <a:latin typeface="Univers"/>
                <a:cs typeface="Trebuchet MS"/>
              </a:rPr>
              <a:t>CSU </a:t>
            </a:r>
            <a:r>
              <a:rPr sz="1412" kern="0" dirty="0">
                <a:solidFill>
                  <a:srgbClr val="FFFFFF"/>
                </a:solidFill>
                <a:latin typeface="Univers"/>
                <a:cs typeface="Trebuchet MS"/>
              </a:rPr>
              <a:t>Systemwide</a:t>
            </a:r>
            <a:r>
              <a:rPr sz="1412" kern="0" spc="84" dirty="0">
                <a:solidFill>
                  <a:srgbClr val="FFFFFF"/>
                </a:solidFill>
                <a:latin typeface="Univers"/>
                <a:cs typeface="Trebuchet MS"/>
              </a:rPr>
              <a:t> </a:t>
            </a:r>
            <a:r>
              <a:rPr sz="1412" kern="0" dirty="0">
                <a:solidFill>
                  <a:srgbClr val="FFFFFF"/>
                </a:solidFill>
                <a:latin typeface="Univers"/>
                <a:cs typeface="Trebuchet MS"/>
              </a:rPr>
              <a:t>Risk</a:t>
            </a:r>
            <a:r>
              <a:rPr sz="1412" kern="0" spc="71" dirty="0">
                <a:solidFill>
                  <a:srgbClr val="FFFFFF"/>
                </a:solidFill>
                <a:latin typeface="Univers"/>
                <a:cs typeface="Trebuchet MS"/>
              </a:rPr>
              <a:t> </a:t>
            </a:r>
            <a:r>
              <a:rPr sz="1412" kern="0" spc="-9" dirty="0">
                <a:solidFill>
                  <a:srgbClr val="FFFFFF"/>
                </a:solidFill>
                <a:latin typeface="Univers"/>
                <a:cs typeface="Trebuchet MS"/>
              </a:rPr>
              <a:t>Management</a:t>
            </a:r>
            <a:endParaRPr sz="1412" kern="0" dirty="0">
              <a:solidFill>
                <a:srgbClr val="FFFFFF"/>
              </a:solidFill>
              <a:latin typeface="Univers"/>
              <a:cs typeface="Trebuchet MS"/>
            </a:endParaRPr>
          </a:p>
          <a:p>
            <a:pPr algn="ctr" defTabSz="806867">
              <a:spcBef>
                <a:spcPts val="13"/>
              </a:spcBef>
            </a:pPr>
            <a:r>
              <a:rPr sz="1412" kern="0" spc="62" dirty="0">
                <a:solidFill>
                  <a:srgbClr val="FFFFFF"/>
                </a:solidFill>
                <a:latin typeface="Univers"/>
              </a:rPr>
              <a:t>562-951-4568 </a:t>
            </a:r>
            <a:r>
              <a:rPr sz="1412" kern="0" spc="62" dirty="0">
                <a:solidFill>
                  <a:srgbClr val="FFFFFF"/>
                </a:solidFill>
                <a:latin typeface="Univers"/>
                <a:hlinkClick r:id="rId6">
                  <a:extLst>
                    <a:ext uri="{A12FA001-AC4F-418D-AE19-62706E023703}">
                      <ahyp:hlinkClr xmlns:ahyp="http://schemas.microsoft.com/office/drawing/2018/hyperlinkcolor" val="tx"/>
                    </a:ext>
                  </a:extLst>
                </a:hlinkClick>
              </a:rPr>
              <a:t>zgifford@calstate.edu</a:t>
            </a:r>
            <a:endParaRPr sz="1412" kern="0" spc="62" dirty="0">
              <a:solidFill>
                <a:srgbClr val="FFFFFF"/>
              </a:solidFill>
              <a:latin typeface="Univers"/>
            </a:endParaRPr>
          </a:p>
          <a:p>
            <a:pPr algn="ctr" defTabSz="806867">
              <a:spcBef>
                <a:spcPts val="13"/>
              </a:spcBef>
            </a:pPr>
            <a:endParaRPr sz="1412" kern="0" spc="62" dirty="0">
              <a:solidFill>
                <a:srgbClr val="FFFFFF"/>
              </a:solidFill>
              <a:latin typeface="Univers"/>
            </a:endParaRPr>
          </a:p>
          <a:p>
            <a:pPr algn="ctr" defTabSz="806867">
              <a:spcBef>
                <a:spcPts val="13"/>
              </a:spcBef>
            </a:pPr>
            <a:r>
              <a:rPr sz="1412" kern="0" spc="62" dirty="0">
                <a:solidFill>
                  <a:srgbClr val="FFFFFF"/>
                </a:solidFill>
                <a:latin typeface="Univers"/>
              </a:rPr>
              <a:t>Jody Van Leuven – Director, CSU Systemwide Risk Management</a:t>
            </a:r>
          </a:p>
          <a:p>
            <a:pPr algn="ctr" defTabSz="806867">
              <a:spcBef>
                <a:spcPts val="13"/>
              </a:spcBef>
            </a:pPr>
            <a:r>
              <a:rPr sz="1412" kern="0" spc="62" dirty="0">
                <a:solidFill>
                  <a:srgbClr val="FFFFFF"/>
                </a:solidFill>
                <a:latin typeface="Univers"/>
              </a:rPr>
              <a:t>562-951-4574 </a:t>
            </a:r>
            <a:r>
              <a:rPr sz="1412" kern="0" spc="62" dirty="0">
                <a:solidFill>
                  <a:srgbClr val="FFFFFF"/>
                </a:solidFill>
                <a:latin typeface="Univers"/>
                <a:hlinkClick r:id="rId7">
                  <a:extLst>
                    <a:ext uri="{A12FA001-AC4F-418D-AE19-62706E023703}">
                      <ahyp:hlinkClr xmlns:ahyp="http://schemas.microsoft.com/office/drawing/2018/hyperlinkcolor" val="tx"/>
                    </a:ext>
                  </a:extLst>
                </a:hlinkClick>
              </a:rPr>
              <a:t>jvanleuven@calstate.edu</a:t>
            </a:r>
            <a:endParaRPr sz="1412" kern="0" spc="62" dirty="0">
              <a:solidFill>
                <a:srgbClr val="FFFFFF"/>
              </a:solidFill>
              <a:latin typeface="Univers"/>
            </a:endParaRPr>
          </a:p>
        </p:txBody>
      </p:sp>
      <p:sp>
        <p:nvSpPr>
          <p:cNvPr id="7" name="Title 6">
            <a:extLst>
              <a:ext uri="{FF2B5EF4-FFF2-40B4-BE49-F238E27FC236}">
                <a16:creationId xmlns:a16="http://schemas.microsoft.com/office/drawing/2014/main" id="{0B97226D-362E-21E0-17AF-6B1B30C164DF}"/>
              </a:ext>
            </a:extLst>
          </p:cNvPr>
          <p:cNvSpPr>
            <a:spLocks noGrp="1"/>
          </p:cNvSpPr>
          <p:nvPr>
            <p:ph type="ctrTitle"/>
          </p:nvPr>
        </p:nvSpPr>
        <p:spPr>
          <a:xfrm>
            <a:off x="0" y="134471"/>
            <a:ext cx="12192000" cy="1008529"/>
          </a:xfrm>
          <a:solidFill>
            <a:schemeClr val="bg1"/>
          </a:solidFill>
        </p:spPr>
        <p:txBody>
          <a:bodyPr/>
          <a:lstStyle/>
          <a:p>
            <a:r>
              <a:rPr lang="en-US" dirty="0">
                <a:solidFill>
                  <a:schemeClr val="bg1"/>
                </a:solidFill>
              </a:rPr>
              <a:t>   </a:t>
            </a:r>
            <a:r>
              <a:rPr lang="en-US" dirty="0"/>
              <a:t>Who to Call w/ Questions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813" y="2905702"/>
            <a:ext cx="4198087" cy="915183"/>
          </a:xfrm>
          <a:prstGeom prst="rect">
            <a:avLst/>
          </a:prstGeom>
        </p:spPr>
      </p:pic>
      <p:cxnSp>
        <p:nvCxnSpPr>
          <p:cNvPr id="16" name="Straight Connector 15"/>
          <p:cNvCxnSpPr/>
          <p:nvPr/>
        </p:nvCxnSpPr>
        <p:spPr>
          <a:xfrm>
            <a:off x="5856515" y="2873827"/>
            <a:ext cx="0" cy="947058"/>
          </a:xfrm>
          <a:prstGeom prst="line">
            <a:avLst/>
          </a:prstGeom>
          <a:ln w="76200">
            <a:solidFill>
              <a:srgbClr val="82C34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49063" y="2747191"/>
            <a:ext cx="4852086" cy="1200329"/>
          </a:xfrm>
          <a:prstGeom prst="rect">
            <a:avLst/>
          </a:prstGeom>
          <a:noFill/>
        </p:spPr>
        <p:txBody>
          <a:bodyPr wrap="square" rtlCol="0">
            <a:spAutoFit/>
          </a:bodyPr>
          <a:lstStyle/>
          <a:p>
            <a:r>
              <a:rPr lang="en-US" sz="3500" dirty="0">
                <a:solidFill>
                  <a:prstClr val="white"/>
                </a:solidFill>
                <a:latin typeface="Raleway" panose="020B0503030101060003" pitchFamily="34" charset="0"/>
              </a:rPr>
              <a:t>The More Rewarding Way to Manage Risk </a:t>
            </a:r>
          </a:p>
        </p:txBody>
      </p:sp>
      <p:sp>
        <p:nvSpPr>
          <p:cNvPr id="2" name="Slide Number Placeholder 1">
            <a:extLst>
              <a:ext uri="{FF2B5EF4-FFF2-40B4-BE49-F238E27FC236}">
                <a16:creationId xmlns:a16="http://schemas.microsoft.com/office/drawing/2014/main" id="{523D4A2F-0A84-B6E6-B162-81F4DAEA74B5}"/>
              </a:ext>
            </a:extLst>
          </p:cNvPr>
          <p:cNvSpPr>
            <a:spLocks noGrp="1"/>
          </p:cNvSpPr>
          <p:nvPr>
            <p:ph type="sldNum" sz="quarter" idx="12"/>
          </p:nvPr>
        </p:nvSpPr>
        <p:spPr/>
        <p:txBody>
          <a:bodyPr/>
          <a:lstStyle/>
          <a:p>
            <a:fld id="{856525B1-14D3-4043-96C3-3E66F944D188}" type="slidenum">
              <a:rPr lang="en-US" smtClean="0"/>
              <a:pPr/>
              <a:t>62</a:t>
            </a:fld>
            <a:endParaRPr lang="en-US" dirty="0"/>
          </a:p>
        </p:txBody>
      </p:sp>
    </p:spTree>
    <p:extLst>
      <p:ext uri="{BB962C8B-B14F-4D97-AF65-F5344CB8AC3E}">
        <p14:creationId xmlns:p14="http://schemas.microsoft.com/office/powerpoint/2010/main" val="429174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1F67C-A15B-4167-AFA9-98C266C68190}"/>
              </a:ext>
            </a:extLst>
          </p:cNvPr>
          <p:cNvSpPr>
            <a:spLocks noGrp="1"/>
          </p:cNvSpPr>
          <p:nvPr>
            <p:ph type="title"/>
          </p:nvPr>
        </p:nvSpPr>
        <p:spPr/>
        <p:txBody>
          <a:bodyPr>
            <a:noAutofit/>
          </a:bodyPr>
          <a:lstStyle/>
          <a:p>
            <a:r>
              <a:rPr lang="en-US" dirty="0"/>
              <a:t>Nine Chapters and Fourteen Exhibits </a:t>
            </a:r>
          </a:p>
        </p:txBody>
      </p:sp>
      <p:sp>
        <p:nvSpPr>
          <p:cNvPr id="6" name="Content Placeholder 5">
            <a:extLst>
              <a:ext uri="{FF2B5EF4-FFF2-40B4-BE49-F238E27FC236}">
                <a16:creationId xmlns:a16="http://schemas.microsoft.com/office/drawing/2014/main" id="{D5C7827F-91D0-49DF-9361-66F642662498}"/>
              </a:ext>
            </a:extLst>
          </p:cNvPr>
          <p:cNvSpPr>
            <a:spLocks noGrp="1"/>
          </p:cNvSpPr>
          <p:nvPr>
            <p:ph idx="1"/>
          </p:nvPr>
        </p:nvSpPr>
        <p:spPr>
          <a:xfrm>
            <a:off x="5178697" y="872204"/>
            <a:ext cx="6175095" cy="5710281"/>
          </a:xfrm>
        </p:spPr>
        <p:txBody>
          <a:bodyPr>
            <a:spAutoFit/>
          </a:bodyPr>
          <a:lstStyle/>
          <a:p>
            <a:r>
              <a:rPr lang="en-US" sz="2800" dirty="0"/>
              <a:t>Insurance Specs For:</a:t>
            </a:r>
            <a:br>
              <a:rPr lang="en-US" sz="1000" dirty="0"/>
            </a:br>
            <a:endParaRPr lang="en-US" sz="1000" dirty="0"/>
          </a:p>
          <a:p>
            <a:pPr marL="457200" indent="-457200">
              <a:buFont typeface="+mj-lt"/>
              <a:buAutoNum type="arabicPeriod"/>
            </a:pPr>
            <a:r>
              <a:rPr lang="en-US" sz="1600" dirty="0"/>
              <a:t>Most Contracts – Exhibit 1 </a:t>
            </a:r>
          </a:p>
          <a:p>
            <a:pPr marL="457200" indent="-457200">
              <a:buFont typeface="+mj-lt"/>
              <a:buAutoNum type="arabicPeriod"/>
            </a:pPr>
            <a:r>
              <a:rPr lang="en-US" sz="1600" dirty="0"/>
              <a:t>Professional Services</a:t>
            </a:r>
          </a:p>
          <a:p>
            <a:pPr marL="457200" indent="-457200">
              <a:buFont typeface="+mj-lt"/>
              <a:buAutoNum type="arabicPeriod"/>
            </a:pPr>
            <a:r>
              <a:rPr lang="en-US" sz="1600" dirty="0"/>
              <a:t>Lessees</a:t>
            </a:r>
          </a:p>
          <a:p>
            <a:pPr marL="457200" indent="-457200">
              <a:buFont typeface="+mj-lt"/>
              <a:buAutoNum type="arabicPeriod"/>
            </a:pPr>
            <a:r>
              <a:rPr lang="en-US" sz="1600" dirty="0"/>
              <a:t>Suppliers and/or Vendors</a:t>
            </a:r>
          </a:p>
          <a:p>
            <a:pPr marL="457200" indent="-457200">
              <a:buFont typeface="+mj-lt"/>
              <a:buAutoNum type="arabicPeriod"/>
            </a:pPr>
            <a:r>
              <a:rPr lang="en-US" sz="1600" dirty="0"/>
              <a:t>Construction Contracts</a:t>
            </a:r>
          </a:p>
          <a:p>
            <a:pPr marL="457200" indent="-457200">
              <a:buFont typeface="+mj-lt"/>
              <a:buAutoNum type="arabicPeriod"/>
            </a:pPr>
            <a:r>
              <a:rPr lang="en-US" sz="1600" dirty="0"/>
              <a:t>Environmental Contractors &amp; Consultants</a:t>
            </a:r>
          </a:p>
          <a:p>
            <a:pPr marL="457200" indent="-457200">
              <a:buFont typeface="+mj-lt"/>
              <a:buAutoNum type="arabicPeriod"/>
            </a:pPr>
            <a:r>
              <a:rPr lang="en-US" sz="1600" dirty="0"/>
              <a:t>Information Technology - Cyber</a:t>
            </a:r>
          </a:p>
          <a:p>
            <a:pPr marL="457200" indent="-457200">
              <a:buFont typeface="+mj-lt"/>
              <a:buAutoNum type="arabicPeriod"/>
            </a:pPr>
            <a:r>
              <a:rPr lang="en-US" sz="1600" dirty="0"/>
              <a:t>Airports	</a:t>
            </a:r>
          </a:p>
          <a:p>
            <a:pPr marL="457200" indent="-457200">
              <a:buFont typeface="+mj-lt"/>
              <a:buAutoNum type="arabicPeriod"/>
            </a:pPr>
            <a:r>
              <a:rPr lang="en-US" sz="1600" dirty="0"/>
              <a:t>Unmanned Aerial Vehicles (aka Drones)</a:t>
            </a:r>
          </a:p>
          <a:p>
            <a:pPr marL="457200" indent="-457200">
              <a:buFont typeface="+mj-lt"/>
              <a:buAutoNum type="arabicPeriod"/>
            </a:pPr>
            <a:r>
              <a:rPr lang="en-US" sz="1600" dirty="0"/>
              <a:t>Chartering Aircraft</a:t>
            </a:r>
          </a:p>
          <a:p>
            <a:pPr marL="457200" indent="-457200">
              <a:buFont typeface="+mj-lt"/>
              <a:buAutoNum type="arabicPeriod"/>
            </a:pPr>
            <a:r>
              <a:rPr lang="en-US" sz="1600" dirty="0"/>
              <a:t>Marine Related Risks</a:t>
            </a:r>
          </a:p>
          <a:p>
            <a:pPr marL="457200" indent="-457200">
              <a:buFont typeface="+mj-lt"/>
              <a:buAutoNum type="arabicPeriod"/>
            </a:pPr>
            <a:r>
              <a:rPr lang="en-US" sz="1600" dirty="0"/>
              <a:t>Short-term Rentals of Facilities</a:t>
            </a:r>
          </a:p>
          <a:p>
            <a:pPr marL="457200" indent="-457200">
              <a:buFont typeface="+mj-lt"/>
              <a:buAutoNum type="arabicPeriod"/>
            </a:pPr>
            <a:r>
              <a:rPr lang="en-US" sz="1600" dirty="0"/>
              <a:t>Instructors</a:t>
            </a:r>
          </a:p>
          <a:p>
            <a:pPr marL="457200" indent="-457200">
              <a:buFont typeface="+mj-lt"/>
              <a:buAutoNum type="arabicPeriod"/>
            </a:pPr>
            <a:r>
              <a:rPr lang="en-US" sz="1600" dirty="0"/>
              <a:t>Schools including Bus &amp; Transportation Costs</a:t>
            </a:r>
          </a:p>
        </p:txBody>
      </p:sp>
      <p:pic>
        <p:nvPicPr>
          <p:cNvPr id="10" name="Picture 9">
            <a:extLst>
              <a:ext uri="{FF2B5EF4-FFF2-40B4-BE49-F238E27FC236}">
                <a16:creationId xmlns:a16="http://schemas.microsoft.com/office/drawing/2014/main" id="{F9475103-3DA4-4ADE-962D-5EFD24F27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442" y="3507578"/>
            <a:ext cx="1631358" cy="1675748"/>
          </a:xfrm>
          <a:prstGeom prst="rect">
            <a:avLst/>
          </a:prstGeom>
        </p:spPr>
      </p:pic>
      <p:sp>
        <p:nvSpPr>
          <p:cNvPr id="3" name="Slide Number Placeholder 2">
            <a:extLst>
              <a:ext uri="{FF2B5EF4-FFF2-40B4-BE49-F238E27FC236}">
                <a16:creationId xmlns:a16="http://schemas.microsoft.com/office/drawing/2014/main" id="{6F1F2E9E-7854-AFD2-DB37-6F5F3ABC01B1}"/>
              </a:ext>
            </a:extLst>
          </p:cNvPr>
          <p:cNvSpPr>
            <a:spLocks noGrp="1"/>
          </p:cNvSpPr>
          <p:nvPr>
            <p:ph type="sldNum" sz="quarter" idx="12"/>
          </p:nvPr>
        </p:nvSpPr>
        <p:spPr/>
        <p:txBody>
          <a:bodyPr/>
          <a:lstStyle/>
          <a:p>
            <a:fld id="{856525B1-14D3-4043-96C3-3E66F944D188}" type="slidenum">
              <a:rPr lang="en-US" smtClean="0"/>
              <a:t>7</a:t>
            </a:fld>
            <a:endParaRPr lang="en-US" dirty="0"/>
          </a:p>
        </p:txBody>
      </p:sp>
    </p:spTree>
    <p:extLst>
      <p:ext uri="{BB962C8B-B14F-4D97-AF65-F5344CB8AC3E}">
        <p14:creationId xmlns:p14="http://schemas.microsoft.com/office/powerpoint/2010/main" val="376201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000">
              <a:srgbClr val="003865"/>
            </a:gs>
            <a:gs pos="51000">
              <a:schemeClr val="bg1"/>
            </a:gs>
          </a:gsLst>
          <a:lin ang="3000000" scaled="0"/>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BA04BB-03B4-7A69-928D-7E7A2AEE319B}"/>
              </a:ext>
            </a:extLst>
          </p:cNvPr>
          <p:cNvSpPr>
            <a:spLocks noGrp="1"/>
          </p:cNvSpPr>
          <p:nvPr>
            <p:ph type="title"/>
          </p:nvPr>
        </p:nvSpPr>
        <p:spPr>
          <a:xfrm>
            <a:off x="0" y="2910547"/>
            <a:ext cx="12192000" cy="1037998"/>
          </a:xfrm>
        </p:spPr>
        <p:txBody>
          <a:bodyPr>
            <a:noAutofit/>
          </a:bodyPr>
          <a:lstStyle/>
          <a:p>
            <a:r>
              <a:rPr lang="en-US" dirty="0"/>
              <a:t>The Risk Management Process</a:t>
            </a:r>
          </a:p>
        </p:txBody>
      </p:sp>
      <p:sp>
        <p:nvSpPr>
          <p:cNvPr id="2" name="Slide Number Placeholder 1">
            <a:extLst>
              <a:ext uri="{FF2B5EF4-FFF2-40B4-BE49-F238E27FC236}">
                <a16:creationId xmlns:a16="http://schemas.microsoft.com/office/drawing/2014/main" id="{D1D96FA7-AD09-4085-3AB0-32AF564F1B72}"/>
              </a:ext>
            </a:extLst>
          </p:cNvPr>
          <p:cNvSpPr>
            <a:spLocks noGrp="1"/>
          </p:cNvSpPr>
          <p:nvPr>
            <p:ph type="sldNum" sz="quarter" idx="4"/>
          </p:nvPr>
        </p:nvSpPr>
        <p:spPr/>
        <p:txBody>
          <a:bodyPr/>
          <a:lstStyle/>
          <a:p>
            <a:fld id="{856525B1-14D3-4043-96C3-3E66F944D188}" type="slidenum">
              <a:rPr lang="en-US" smtClean="0"/>
              <a:pPr/>
              <a:t>8</a:t>
            </a:fld>
            <a:endParaRPr lang="en-US" dirty="0"/>
          </a:p>
        </p:txBody>
      </p:sp>
    </p:spTree>
    <p:extLst>
      <p:ext uri="{BB962C8B-B14F-4D97-AF65-F5344CB8AC3E}">
        <p14:creationId xmlns:p14="http://schemas.microsoft.com/office/powerpoint/2010/main" val="2008693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r>
              <a:rPr lang="en-US" sz="4000" dirty="0"/>
              <a:t>The Risk Management Process</a:t>
            </a:r>
          </a:p>
        </p:txBody>
      </p:sp>
      <p:sp>
        <p:nvSpPr>
          <p:cNvPr id="3" name="Content Placeholder 2"/>
          <p:cNvSpPr>
            <a:spLocks noGrp="1"/>
          </p:cNvSpPr>
          <p:nvPr>
            <p:ph idx="1"/>
          </p:nvPr>
        </p:nvSpPr>
        <p:spPr>
          <a:xfrm>
            <a:off x="5178697" y="872204"/>
            <a:ext cx="6175095" cy="5103294"/>
          </a:xfrm>
        </p:spPr>
        <p:txBody>
          <a:bodyPr wrap="square">
            <a:noAutofit/>
          </a:bodyPr>
          <a:lstStyle/>
          <a:p>
            <a:pPr marL="0" lvl="1">
              <a:buClr>
                <a:srgbClr val="A84000"/>
              </a:buClr>
            </a:pPr>
            <a:r>
              <a:rPr lang="en-US" sz="4000" b="1" dirty="0">
                <a:solidFill>
                  <a:srgbClr val="C8102E"/>
                </a:solidFill>
                <a:effectLst>
                  <a:outerShdw blurRad="38100" dist="38100" dir="2700000" algn="tl">
                    <a:srgbClr val="000000">
                      <a:alpha val="43137"/>
                    </a:srgbClr>
                  </a:outerShdw>
                </a:effectLst>
                <a:latin typeface="Univers" panose="020B0503020202020204" pitchFamily="34" charset="0"/>
                <a:ea typeface="+mj-ea"/>
                <a:cs typeface="+mj-cs"/>
              </a:rPr>
              <a:t>Evaluate the Risk</a:t>
            </a:r>
          </a:p>
          <a:p>
            <a:pPr marL="0" lvl="1">
              <a:buClr>
                <a:srgbClr val="A84000"/>
              </a:buClr>
            </a:pPr>
            <a:endParaRPr lang="en-US" sz="1600" b="1" dirty="0">
              <a:solidFill>
                <a:srgbClr val="003865"/>
              </a:solidFill>
              <a:effectLst>
                <a:outerShdw blurRad="38100" dist="38100" dir="2700000" algn="tl">
                  <a:srgbClr val="000000">
                    <a:alpha val="43137"/>
                  </a:srgbClr>
                </a:outerShdw>
              </a:effectLst>
              <a:latin typeface="Univers" panose="020B0503020202020204" pitchFamily="34" charset="0"/>
              <a:ea typeface="+mj-ea"/>
              <a:cs typeface="+mj-cs"/>
            </a:endParaRPr>
          </a:p>
          <a:p>
            <a:pPr marL="342900" lvl="1" indent="-342900">
              <a:buClr>
                <a:srgbClr val="A84000"/>
              </a:buClr>
              <a:buFont typeface="Wingdings" panose="05000000000000000000" pitchFamily="2" charset="2"/>
              <a:buChar char="§"/>
            </a:pPr>
            <a:r>
              <a:rPr lang="en-US" sz="2000" b="1" dirty="0">
                <a:solidFill>
                  <a:srgbClr val="C8102E"/>
                </a:solidFill>
                <a:latin typeface="+mn-lt"/>
              </a:rPr>
              <a:t>Who</a:t>
            </a:r>
            <a:r>
              <a:rPr lang="en-US" sz="2000" dirty="0">
                <a:latin typeface="+mn-lt"/>
              </a:rPr>
              <a:t> could be harmed?  Visitors attracted?</a:t>
            </a:r>
          </a:p>
          <a:p>
            <a:pPr marL="342900" lvl="1" indent="-342900">
              <a:buClr>
                <a:srgbClr val="A84000"/>
              </a:buClr>
              <a:buFont typeface="Wingdings" panose="05000000000000000000" pitchFamily="2" charset="2"/>
              <a:buChar char="§"/>
            </a:pPr>
            <a:endParaRPr lang="en-US" sz="2000" dirty="0">
              <a:latin typeface="+mn-lt"/>
            </a:endParaRPr>
          </a:p>
          <a:p>
            <a:pPr marL="342900" lvl="1" indent="-342900">
              <a:buClr>
                <a:srgbClr val="A84000"/>
              </a:buClr>
              <a:buFont typeface="Wingdings" panose="05000000000000000000" pitchFamily="2" charset="2"/>
              <a:buChar char="§"/>
            </a:pPr>
            <a:r>
              <a:rPr lang="en-US" sz="2000" b="1" dirty="0">
                <a:solidFill>
                  <a:srgbClr val="C8102E"/>
                </a:solidFill>
                <a:latin typeface="+mn-lt"/>
              </a:rPr>
              <a:t>What</a:t>
            </a:r>
            <a:r>
              <a:rPr lang="en-US" sz="2000" dirty="0">
                <a:latin typeface="+mn-lt"/>
              </a:rPr>
              <a:t> are the activities and maximum likely loss? Dangerous? Crowds? Pollution? Alcohol?</a:t>
            </a:r>
          </a:p>
          <a:p>
            <a:pPr marL="342900" lvl="1" indent="-342900">
              <a:buClr>
                <a:srgbClr val="A84000"/>
              </a:buClr>
              <a:buFont typeface="Wingdings" panose="05000000000000000000" pitchFamily="2" charset="2"/>
              <a:buChar char="§"/>
            </a:pPr>
            <a:endParaRPr lang="en-US" sz="2000" dirty="0">
              <a:latin typeface="+mn-lt"/>
            </a:endParaRPr>
          </a:p>
          <a:p>
            <a:pPr marL="342900" lvl="1" indent="-342900">
              <a:buClr>
                <a:srgbClr val="A84000"/>
              </a:buClr>
              <a:buFont typeface="Wingdings" panose="05000000000000000000" pitchFamily="2" charset="2"/>
              <a:buChar char="§"/>
            </a:pPr>
            <a:r>
              <a:rPr lang="en-US" sz="2000" b="1" dirty="0">
                <a:solidFill>
                  <a:srgbClr val="C8102E"/>
                </a:solidFill>
                <a:latin typeface="+mn-lt"/>
              </a:rPr>
              <a:t>Where?</a:t>
            </a:r>
            <a:r>
              <a:rPr lang="en-US" sz="2000" b="1" dirty="0">
                <a:solidFill>
                  <a:srgbClr val="A84000"/>
                </a:solidFill>
                <a:latin typeface="+mn-lt"/>
              </a:rPr>
              <a:t> </a:t>
            </a:r>
            <a:r>
              <a:rPr lang="en-US" sz="2000" dirty="0">
                <a:latin typeface="+mn-lt"/>
              </a:rPr>
              <a:t>On vs. off Entity premises?  Site control?</a:t>
            </a:r>
          </a:p>
          <a:p>
            <a:pPr marL="342900" lvl="1" indent="-342900">
              <a:buClr>
                <a:srgbClr val="A84000"/>
              </a:buClr>
              <a:buFont typeface="Wingdings" panose="05000000000000000000" pitchFamily="2" charset="2"/>
              <a:buChar char="§"/>
            </a:pPr>
            <a:endParaRPr lang="en-US" sz="2000" dirty="0">
              <a:latin typeface="+mn-lt"/>
            </a:endParaRPr>
          </a:p>
          <a:p>
            <a:pPr marL="342900" lvl="1" indent="-342900">
              <a:buClr>
                <a:srgbClr val="A84000"/>
              </a:buClr>
              <a:buFont typeface="Wingdings" panose="05000000000000000000" pitchFamily="2" charset="2"/>
              <a:buChar char="§"/>
            </a:pPr>
            <a:r>
              <a:rPr lang="en-US" sz="2000" b="1" dirty="0">
                <a:solidFill>
                  <a:srgbClr val="C8102E"/>
                </a:solidFill>
                <a:latin typeface="+mn-lt"/>
              </a:rPr>
              <a:t>When?</a:t>
            </a:r>
            <a:r>
              <a:rPr lang="en-US" sz="2000" b="1" dirty="0">
                <a:solidFill>
                  <a:srgbClr val="A84000"/>
                </a:solidFill>
                <a:latin typeface="+mn-lt"/>
              </a:rPr>
              <a:t>  </a:t>
            </a:r>
            <a:r>
              <a:rPr lang="en-US" sz="2000" dirty="0">
                <a:latin typeface="+mn-lt"/>
              </a:rPr>
              <a:t>Night? During sporting events?</a:t>
            </a:r>
          </a:p>
          <a:p>
            <a:pPr marL="342900" lvl="1" indent="-342900">
              <a:buClr>
                <a:srgbClr val="A84000"/>
              </a:buClr>
              <a:buFont typeface="Wingdings" panose="05000000000000000000" pitchFamily="2" charset="2"/>
              <a:buChar char="§"/>
            </a:pPr>
            <a:endParaRPr lang="en-US" sz="2000" dirty="0">
              <a:latin typeface="+mn-lt"/>
            </a:endParaRPr>
          </a:p>
          <a:p>
            <a:pPr marL="342900" lvl="1" indent="-342900">
              <a:buClr>
                <a:srgbClr val="A84000"/>
              </a:buClr>
              <a:buFont typeface="Wingdings" panose="05000000000000000000" pitchFamily="2" charset="2"/>
              <a:buChar char="§"/>
            </a:pPr>
            <a:r>
              <a:rPr lang="en-US" sz="2000" b="1" dirty="0">
                <a:solidFill>
                  <a:srgbClr val="C8102E"/>
                </a:solidFill>
                <a:latin typeface="+mn-lt"/>
              </a:rPr>
              <a:t>How</a:t>
            </a:r>
            <a:r>
              <a:rPr lang="en-US" sz="2000" dirty="0">
                <a:latin typeface="+mn-lt"/>
              </a:rPr>
              <a:t> likely would the Entity be a defendant if there is a loss?</a:t>
            </a:r>
          </a:p>
          <a:p>
            <a:endParaRPr lang="en-US" dirty="0"/>
          </a:p>
        </p:txBody>
      </p:sp>
      <p:pic>
        <p:nvPicPr>
          <p:cNvPr id="5" name="Picture 4">
            <a:extLst>
              <a:ext uri="{FF2B5EF4-FFF2-40B4-BE49-F238E27FC236}">
                <a16:creationId xmlns:a16="http://schemas.microsoft.com/office/drawing/2014/main" id="{8543DFEC-EF72-E871-8084-94898FEF9225}"/>
              </a:ext>
            </a:extLst>
          </p:cNvPr>
          <p:cNvPicPr>
            <a:picLocks noChangeAspect="1"/>
          </p:cNvPicPr>
          <p:nvPr/>
        </p:nvPicPr>
        <p:blipFill>
          <a:blip r:embed="rId4"/>
          <a:stretch>
            <a:fillRect/>
          </a:stretch>
        </p:blipFill>
        <p:spPr>
          <a:xfrm>
            <a:off x="1149657" y="3064020"/>
            <a:ext cx="2143125" cy="2143125"/>
          </a:xfrm>
          <a:prstGeom prst="rect">
            <a:avLst/>
          </a:prstGeom>
        </p:spPr>
      </p:pic>
      <p:sp>
        <p:nvSpPr>
          <p:cNvPr id="6" name="Slide Number Placeholder 5">
            <a:extLst>
              <a:ext uri="{FF2B5EF4-FFF2-40B4-BE49-F238E27FC236}">
                <a16:creationId xmlns:a16="http://schemas.microsoft.com/office/drawing/2014/main" id="{A16FFBE9-D353-00FC-369E-5F0707E2E9E7}"/>
              </a:ext>
            </a:extLst>
          </p:cNvPr>
          <p:cNvSpPr>
            <a:spLocks noGrp="1"/>
          </p:cNvSpPr>
          <p:nvPr>
            <p:ph type="sldNum" sz="quarter" idx="12"/>
          </p:nvPr>
        </p:nvSpPr>
        <p:spPr/>
        <p:txBody>
          <a:bodyPr/>
          <a:lstStyle/>
          <a:p>
            <a:fld id="{856525B1-14D3-4043-96C3-3E66F944D188}" type="slidenum">
              <a:rPr lang="en-US" smtClean="0"/>
              <a:t>9</a:t>
            </a:fld>
            <a:endParaRPr lang="en-US" dirty="0"/>
          </a:p>
        </p:txBody>
      </p:sp>
    </p:spTree>
    <p:custDataLst>
      <p:tags r:id="rId1"/>
    </p:custDataLst>
    <p:extLst>
      <p:ext uri="{BB962C8B-B14F-4D97-AF65-F5344CB8AC3E}">
        <p14:creationId xmlns:p14="http://schemas.microsoft.com/office/powerpoint/2010/main" val="28864697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ublic Entity-Widescreen 2020">
  <a:themeElements>
    <a:clrScheme name="CSU Colors">
      <a:dk1>
        <a:srgbClr val="0C0C0C"/>
      </a:dk1>
      <a:lt1>
        <a:srgbClr val="FFFFFF"/>
      </a:lt1>
      <a:dk2>
        <a:srgbClr val="0C0C0C"/>
      </a:dk2>
      <a:lt2>
        <a:srgbClr val="CEDBE6"/>
      </a:lt2>
      <a:accent1>
        <a:srgbClr val="C8102E"/>
      </a:accent1>
      <a:accent2>
        <a:srgbClr val="D9D9D6"/>
      </a:accent2>
      <a:accent3>
        <a:srgbClr val="003865"/>
      </a:accent3>
      <a:accent4>
        <a:srgbClr val="0076A8"/>
      </a:accent4>
      <a:accent5>
        <a:srgbClr val="3EB1C8"/>
      </a:accent5>
      <a:accent6>
        <a:srgbClr val="45A041"/>
      </a:accent6>
      <a:hlink>
        <a:srgbClr val="A4D65E"/>
      </a:hlink>
      <a:folHlink>
        <a:srgbClr val="F3D03E"/>
      </a:folHlink>
    </a:clrScheme>
    <a:fontScheme name="CSU Font">
      <a:majorFont>
        <a:latin typeface="Univers"/>
        <a:ea typeface=""/>
        <a:cs typeface=""/>
      </a:majorFont>
      <a:minorFont>
        <a:latin typeface="Univer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 Entity-Widescreen 2020" id="{409ED2E4-028F-4006-A1E6-3319AC9F4ED6}" vid="{E08C0ADB-4D41-4231-9A9D-0DAE5102A5E9}"/>
    </a:ext>
  </a:extLst>
</a:theme>
</file>

<file path=ppt/theme/theme2.xml><?xml version="1.0" encoding="utf-8"?>
<a:theme xmlns:a="http://schemas.openxmlformats.org/drawingml/2006/main" name="Office Theme">
  <a:themeElements>
    <a:clrScheme name="CSU Colors">
      <a:dk1>
        <a:srgbClr val="0C0C0C"/>
      </a:dk1>
      <a:lt1>
        <a:srgbClr val="FFFFFF"/>
      </a:lt1>
      <a:dk2>
        <a:srgbClr val="0C0C0C"/>
      </a:dk2>
      <a:lt2>
        <a:srgbClr val="CEDBE6"/>
      </a:lt2>
      <a:accent1>
        <a:srgbClr val="C8102E"/>
      </a:accent1>
      <a:accent2>
        <a:srgbClr val="D9D9D6"/>
      </a:accent2>
      <a:accent3>
        <a:srgbClr val="003865"/>
      </a:accent3>
      <a:accent4>
        <a:srgbClr val="0076A8"/>
      </a:accent4>
      <a:accent5>
        <a:srgbClr val="3EB1C8"/>
      </a:accent5>
      <a:accent6>
        <a:srgbClr val="45A041"/>
      </a:accent6>
      <a:hlink>
        <a:srgbClr val="A4D65E"/>
      </a:hlink>
      <a:folHlink>
        <a:srgbClr val="F3D03E"/>
      </a:folHlink>
    </a:clrScheme>
    <a:fontScheme name="Custom 3">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 UniqueId="871d9caa-9053-49a1-ac1b-82b538d28c15" Name="System" ContentType="XML" MajorVersion="0" MinorVersion="1" isLocalCopy="False" IsBaseObject="False" DataSourceId="4787d6e3-7385-4c6a-87d6-84fe0a0e53b9" DataSourceMajorVersion="0" DataSourceMinorVersion="1"/>
</file>

<file path=customXml/item2.xml><?xml version="1.0" encoding="utf-8"?>
<VariableListDefinition name="System" displayName="System" id="871d9caa-9053-49a1-ac1b-82b538d28c15" isdomainofvalue="False" dataSourceId="4787d6e3-7385-4c6a-87d6-84fe0a0e53b9"/>
</file>

<file path=customXml/item3.xml><?xml version="1.0" encoding="utf-8"?>
<AllExternalAdhocVariableMappings/>
</file>

<file path=customXml/item4.xml><?xml version="1.0" encoding="utf-8"?>
<VariableListDefinition name="AD_HOC" displayName="AD_HOC" id="8186dd11-f08b-4b9a-acbd-65693f40f43c" isdomainofvalue="False" dataSourceId="68aec414-93f1-4ee9-a1a9-3147f7d40e6d"/>
</file>

<file path=customXml/item5.xml><?xml version="1.0" encoding="utf-8"?>
<VariableListDefinition name="Computed" displayName="Computed" id="86254b27-9849-4c67-938c-8c6cd3b3381b" isdomainofvalue="False" dataSourceId="18aa1241-caee-4bc2-9505-bd86e8bf451f"/>
</file>

<file path=customXml/item6.xml><?xml version="1.0" encoding="utf-8"?>
<VariableList UniqueId="86254b27-9849-4c67-938c-8c6cd3b3381b" Name="Computed" ContentType="XML" MajorVersion="0" MinorVersion="1" isLocalCopy="False" IsBaseObject="False" DataSourceId="18aa1241-caee-4bc2-9505-bd86e8bf451f" DataSourceMajorVersion="0" DataSourceMinorVersion="1"/>
</file>

<file path=customXml/item7.xml><?xml version="1.0" encoding="utf-8"?>
<VariableList UniqueId="8186dd11-f08b-4b9a-acbd-65693f40f43c" Name="AD_HOC" ContentType="XML" MajorVersion="0" MinorVersion="1" isLocalCopy="False" IsBaseObject="False" DataSourceId="68aec414-93f1-4ee9-a1a9-3147f7d40e6d" DataSourceMajorVersion="0" DataSourceMinorVersion="1"/>
</file>

<file path=customXml/itemProps1.xml><?xml version="1.0" encoding="utf-8"?>
<ds:datastoreItem xmlns:ds="http://schemas.openxmlformats.org/officeDocument/2006/customXml" ds:itemID="{EC88FB7F-5009-4008-A8BE-9E4C6BCD5F3D}">
  <ds:schemaRefs/>
</ds:datastoreItem>
</file>

<file path=customXml/itemProps2.xml><?xml version="1.0" encoding="utf-8"?>
<ds:datastoreItem xmlns:ds="http://schemas.openxmlformats.org/officeDocument/2006/customXml" ds:itemID="{27EFFE2E-FDD4-4F06-BCC6-6BF592B3006D}">
  <ds:schemaRefs/>
</ds:datastoreItem>
</file>

<file path=customXml/itemProps3.xml><?xml version="1.0" encoding="utf-8"?>
<ds:datastoreItem xmlns:ds="http://schemas.openxmlformats.org/officeDocument/2006/customXml" ds:itemID="{E40B79B1-1E3C-4163-A614-BC0025396DF0}">
  <ds:schemaRefs/>
</ds:datastoreItem>
</file>

<file path=customXml/itemProps4.xml><?xml version="1.0" encoding="utf-8"?>
<ds:datastoreItem xmlns:ds="http://schemas.openxmlformats.org/officeDocument/2006/customXml" ds:itemID="{56BE4C24-60BC-4656-8CFA-68ADD698D843}">
  <ds:schemaRefs/>
</ds:datastoreItem>
</file>

<file path=customXml/itemProps5.xml><?xml version="1.0" encoding="utf-8"?>
<ds:datastoreItem xmlns:ds="http://schemas.openxmlformats.org/officeDocument/2006/customXml" ds:itemID="{1D9AFE17-E1A4-42BD-96AF-AC10BEEDF966}">
  <ds:schemaRefs/>
</ds:datastoreItem>
</file>

<file path=customXml/itemProps6.xml><?xml version="1.0" encoding="utf-8"?>
<ds:datastoreItem xmlns:ds="http://schemas.openxmlformats.org/officeDocument/2006/customXml" ds:itemID="{8A49FB98-EFF0-44D5-A20F-2CB925084380}">
  <ds:schemaRefs/>
</ds:datastoreItem>
</file>

<file path=customXml/itemProps7.xml><?xml version="1.0" encoding="utf-8"?>
<ds:datastoreItem xmlns:ds="http://schemas.openxmlformats.org/officeDocument/2006/customXml" ds:itemID="{4C2BC661-5613-40C3-8F2F-F5F575059227}">
  <ds:schemaRefs/>
</ds:datastoreItem>
</file>

<file path=docProps/app.xml><?xml version="1.0" encoding="utf-8"?>
<Properties xmlns="http://schemas.openxmlformats.org/officeDocument/2006/extended-properties" xmlns:vt="http://schemas.openxmlformats.org/officeDocument/2006/docPropsVTypes">
  <Template>Public Entity-Widescreen 2020</Template>
  <TotalTime>17058</TotalTime>
  <Words>2796</Words>
  <Application>Microsoft Office PowerPoint</Application>
  <PresentationFormat>Widescreen</PresentationFormat>
  <Paragraphs>526</Paragraphs>
  <Slides>62</Slides>
  <Notes>31</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2</vt:i4>
      </vt:variant>
      <vt:variant>
        <vt:lpstr>Slide Titles</vt:lpstr>
      </vt:variant>
      <vt:variant>
        <vt:i4>62</vt:i4>
      </vt:variant>
    </vt:vector>
  </HeadingPairs>
  <TitlesOfParts>
    <vt:vector size="79" baseType="lpstr">
      <vt:lpstr>ＭＳ Ｐゴシック</vt:lpstr>
      <vt:lpstr>Arial</vt:lpstr>
      <vt:lpstr>Calibri</vt:lpstr>
      <vt:lpstr>Century Gothic</vt:lpstr>
      <vt:lpstr>Helvetica Neue</vt:lpstr>
      <vt:lpstr>Kristen ITC</vt:lpstr>
      <vt:lpstr>Raleway</vt:lpstr>
      <vt:lpstr>Times New Roman</vt:lpstr>
      <vt:lpstr>Trebuchet MS</vt:lpstr>
      <vt:lpstr>Univers</vt:lpstr>
      <vt:lpstr>Univers Condensed Light</vt:lpstr>
      <vt:lpstr>Wingdings</vt:lpstr>
      <vt:lpstr>Wingdings 2</vt:lpstr>
      <vt:lpstr>Public Entity-Widescreen 2020</vt:lpstr>
      <vt:lpstr>Office Theme</vt:lpstr>
      <vt:lpstr>think-cell Slide</vt:lpstr>
      <vt:lpstr>Worksheet</vt:lpstr>
      <vt:lpstr>Insurance Requirements in Contracts</vt:lpstr>
      <vt:lpstr>Caveat Consult with Legal/Risk Management before changing contract language.   </vt:lpstr>
      <vt:lpstr>How to Locate and Navigate the IRIC Manual</vt:lpstr>
      <vt:lpstr>How to Locate the IRIC Manual?</vt:lpstr>
      <vt:lpstr>Navigating the IRIC Manual</vt:lpstr>
      <vt:lpstr>Table of Contents Links to Pages</vt:lpstr>
      <vt:lpstr>Nine Chapters and Fourteen Exhibits </vt:lpstr>
      <vt:lpstr>The Risk Management Process</vt:lpstr>
      <vt:lpstr>The Risk Management Process</vt:lpstr>
      <vt:lpstr>The Risk Management Process</vt:lpstr>
      <vt:lpstr>The Risk Management Process</vt:lpstr>
      <vt:lpstr>The Risk Management Process</vt:lpstr>
      <vt:lpstr>PowerPoint Presentation</vt:lpstr>
      <vt:lpstr>PowerPoint Presentation</vt:lpstr>
      <vt:lpstr>The Risk Management Process</vt:lpstr>
      <vt:lpstr>Hold Harmless Agreements</vt:lpstr>
      <vt:lpstr>Hold Harmless Agreement Also called Indemnification Agreement</vt:lpstr>
      <vt:lpstr>Hold Harmless vs. Additional Insured</vt:lpstr>
      <vt:lpstr>Hold Harmless Agreements Also called Indemnification Agreement </vt:lpstr>
      <vt:lpstr>Hold Harmless Agreements Also called Indemnification Agreement</vt:lpstr>
      <vt:lpstr>Insurance Requirements</vt:lpstr>
      <vt:lpstr>Insurance Requirements for Most Contracts</vt:lpstr>
      <vt:lpstr>Insurance Requirements for Most Contracts</vt:lpstr>
      <vt:lpstr>Insurance Requirements for Most Contracts</vt:lpstr>
      <vt:lpstr>Insurance Requirements for Most Contracts </vt:lpstr>
      <vt:lpstr>Insurance Requirements for Most Contracts</vt:lpstr>
      <vt:lpstr>Insurance Requirements for Most Contracts</vt:lpstr>
      <vt:lpstr>Insurance Requirements for Most Contracts</vt:lpstr>
      <vt:lpstr>Insurance Requirements for Most Contracts</vt:lpstr>
      <vt:lpstr>Technology Risks</vt:lpstr>
      <vt:lpstr>Technology Risks The changing landscape</vt:lpstr>
      <vt:lpstr>Technology Risks The changing landscape</vt:lpstr>
      <vt:lpstr>Technology Risks The changing landscape</vt:lpstr>
      <vt:lpstr>Technology Risks The changing landscape</vt:lpstr>
      <vt:lpstr>Cyber Attacks on Public Entities</vt:lpstr>
      <vt:lpstr>Technology Risks The changing landscape</vt:lpstr>
      <vt:lpstr>Technology Risks The changing landscape</vt:lpstr>
      <vt:lpstr>Cyber Liability Coverages</vt:lpstr>
      <vt:lpstr>Technology Risks The changing landscape</vt:lpstr>
      <vt:lpstr>Technology Risks The changing landscape</vt:lpstr>
      <vt:lpstr>Construction Risks</vt:lpstr>
      <vt:lpstr>Construction Risks Are you as covered as you think?</vt:lpstr>
      <vt:lpstr>Construction Risks Are you as covered as you think?</vt:lpstr>
      <vt:lpstr>Construction Risks Are you as covered as you think?</vt:lpstr>
      <vt:lpstr>Construction Risks Are you as covered as you think?</vt:lpstr>
      <vt:lpstr>Construction Risks Are you as covered as you think</vt:lpstr>
      <vt:lpstr>Additional Insured (AI) Endorsements Based on Insured Relationship to AI</vt:lpstr>
      <vt:lpstr>Construction Risk Are you as covered as you think</vt:lpstr>
      <vt:lpstr>Youth Risks  Student Placement Agreements</vt:lpstr>
      <vt:lpstr>Youth Activities Other Topics</vt:lpstr>
      <vt:lpstr>Youth Activities Other Topics</vt:lpstr>
      <vt:lpstr>Student Placement Agreements for Academic Internships </vt:lpstr>
      <vt:lpstr>Student Placement Agreements for Academic Internships </vt:lpstr>
      <vt:lpstr>Verification and Document Retention</vt:lpstr>
      <vt:lpstr>Verification of Coverage and Document Retention</vt:lpstr>
      <vt:lpstr>Verification of Coverage and Document Retention</vt:lpstr>
      <vt:lpstr>Annotated Sample Certificate in the IRIC Manual Appendix B </vt:lpstr>
      <vt:lpstr>Sample Checklists</vt:lpstr>
      <vt:lpstr>PowerPoint Presentation</vt:lpstr>
      <vt:lpstr>Conclusion …   Any Questions?</vt:lpstr>
      <vt:lpstr>   Who to Call w/ Questions </vt:lpstr>
      <vt:lpstr>PowerPoint Presentation</vt:lpstr>
    </vt:vector>
  </TitlesOfParts>
  <Company>Alliant Insurance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Arriaga</dc:creator>
  <cp:lastModifiedBy>Mimi Long</cp:lastModifiedBy>
  <cp:revision>384</cp:revision>
  <dcterms:created xsi:type="dcterms:W3CDTF">2020-04-17T19:03:17Z</dcterms:created>
  <dcterms:modified xsi:type="dcterms:W3CDTF">2025-04-17T20:31:01Z</dcterms:modified>
</cp:coreProperties>
</file>