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handoutMasterIdLst>
    <p:handoutMasterId r:id="rId45"/>
  </p:handoutMasterIdLst>
  <p:sldIdLst>
    <p:sldId id="634" r:id="rId2"/>
    <p:sldId id="590" r:id="rId3"/>
    <p:sldId id="258" r:id="rId4"/>
    <p:sldId id="339" r:id="rId5"/>
    <p:sldId id="700" r:id="rId6"/>
    <p:sldId id="259" r:id="rId7"/>
    <p:sldId id="593" r:id="rId8"/>
    <p:sldId id="651" r:id="rId9"/>
    <p:sldId id="695" r:id="rId10"/>
    <p:sldId id="343" r:id="rId11"/>
    <p:sldId id="351" r:id="rId12"/>
    <p:sldId id="645" r:id="rId13"/>
    <p:sldId id="345" r:id="rId14"/>
    <p:sldId id="267" r:id="rId15"/>
    <p:sldId id="320" r:id="rId16"/>
    <p:sldId id="270" r:id="rId17"/>
    <p:sldId id="640" r:id="rId18"/>
    <p:sldId id="274" r:id="rId19"/>
    <p:sldId id="275" r:id="rId20"/>
    <p:sldId id="321" r:id="rId21"/>
    <p:sldId id="684" r:id="rId22"/>
    <p:sldId id="673" r:id="rId23"/>
    <p:sldId id="674" r:id="rId24"/>
    <p:sldId id="676" r:id="rId25"/>
    <p:sldId id="677" r:id="rId26"/>
    <p:sldId id="675" r:id="rId27"/>
    <p:sldId id="678" r:id="rId28"/>
    <p:sldId id="679" r:id="rId29"/>
    <p:sldId id="699" r:id="rId30"/>
    <p:sldId id="488" r:id="rId31"/>
    <p:sldId id="698" r:id="rId32"/>
    <p:sldId id="696" r:id="rId33"/>
    <p:sldId id="643" r:id="rId34"/>
    <p:sldId id="271" r:id="rId35"/>
    <p:sldId id="334" r:id="rId36"/>
    <p:sldId id="681" r:id="rId37"/>
    <p:sldId id="680" r:id="rId38"/>
    <p:sldId id="335" r:id="rId39"/>
    <p:sldId id="306" r:id="rId40"/>
    <p:sldId id="307" r:id="rId41"/>
    <p:sldId id="308" r:id="rId42"/>
    <p:sldId id="309" r:id="rId43"/>
  </p:sldIdLst>
  <p:sldSz cx="10363200" cy="7772400"/>
  <p:notesSz cx="9601200" cy="7315200"/>
  <p:defaultTextStyle>
    <a:defPPr>
      <a:defRPr kern="0"/>
    </a:defPPr>
  </p:defaultTextStyle>
  <p:extLst>
    <p:ext uri="{EFAFB233-063F-42B5-8137-9DF3F51BA10A}">
      <p15:sldGuideLst xmlns:p15="http://schemas.microsoft.com/office/powerpoint/2012/main">
        <p15:guide id="1" orient="horz" pos="2352" userDrawn="1">
          <p15:clr>
            <a:srgbClr val="A4A3A4"/>
          </p15:clr>
        </p15:guide>
        <p15:guide id="2" pos="34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003560"/>
    <a:srgbClr val="000000"/>
    <a:srgbClr val="003865"/>
    <a:srgbClr val="D9D9D6"/>
    <a:srgbClr val="F3D03E"/>
    <a:srgbClr val="A4D65E"/>
    <a:srgbClr val="45A041"/>
    <a:srgbClr val="3EB1C8"/>
    <a:srgbClr val="0076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67" autoAdjust="0"/>
    <p:restoredTop sz="96681" autoAdjust="0"/>
  </p:normalViewPr>
  <p:slideViewPr>
    <p:cSldViewPr>
      <p:cViewPr varScale="1">
        <p:scale>
          <a:sx n="67" d="100"/>
          <a:sy n="67" d="100"/>
        </p:scale>
        <p:origin x="1099" y="62"/>
      </p:cViewPr>
      <p:guideLst>
        <p:guide orient="horz" pos="2352"/>
        <p:guide pos="3462"/>
      </p:guideLst>
    </p:cSldViewPr>
  </p:slideViewPr>
  <p:outlineViewPr>
    <p:cViewPr>
      <p:scale>
        <a:sx n="33" d="100"/>
        <a:sy n="33" d="100"/>
      </p:scale>
      <p:origin x="0" y="-26676"/>
    </p:cViewPr>
  </p:outlineViewPr>
  <p:notesTextViewPr>
    <p:cViewPr>
      <p:scale>
        <a:sx n="3" d="2"/>
        <a:sy n="3" d="2"/>
      </p:scale>
      <p:origin x="0" y="0"/>
    </p:cViewPr>
  </p:notesTextViewPr>
  <p:sorterViewPr>
    <p:cViewPr>
      <p:scale>
        <a:sx n="90" d="100"/>
        <a:sy n="90" d="100"/>
      </p:scale>
      <p:origin x="0" y="0"/>
    </p:cViewPr>
  </p:sorterViewPr>
  <p:notesViewPr>
    <p:cSldViewPr>
      <p:cViewPr varScale="1">
        <p:scale>
          <a:sx n="71" d="100"/>
          <a:sy n="71" d="100"/>
        </p:scale>
        <p:origin x="1387"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Financials!$A$40</c:f>
          <c:strCache>
            <c:ptCount val="1"/>
            <c:pt idx="0">
              <c:v>CSURMA Net Position June 30, 2024</c:v>
            </c:pt>
          </c:strCache>
        </c:strRef>
      </c:tx>
      <c:overlay val="0"/>
      <c:txPr>
        <a:bodyPr/>
        <a:lstStyle/>
        <a:p>
          <a:pPr>
            <a:defRPr sz="1400"/>
          </a:pPr>
          <a:endParaRPr lang="en-US"/>
        </a:p>
      </c:txPr>
    </c:title>
    <c:autoTitleDeleted val="0"/>
    <c:plotArea>
      <c:layout>
        <c:manualLayout>
          <c:layoutTarget val="inner"/>
          <c:xMode val="edge"/>
          <c:yMode val="edge"/>
          <c:x val="2.0372140982377204E-2"/>
          <c:y val="0.19303751093613303"/>
          <c:w val="0.75914612235970502"/>
          <c:h val="0.68451407115777185"/>
        </c:manualLayout>
      </c:layout>
      <c:barChart>
        <c:barDir val="col"/>
        <c:grouping val="stacked"/>
        <c:varyColors val="0"/>
        <c:ser>
          <c:idx val="0"/>
          <c:order val="0"/>
          <c:tx>
            <c:strRef>
              <c:f>Financials!$B$41</c:f>
              <c:strCache>
                <c:ptCount val="1"/>
                <c:pt idx="0">
                  <c:v>Liabilities</c:v>
                </c:pt>
              </c:strCache>
            </c:strRef>
          </c:tx>
          <c:spPr>
            <a:solidFill>
              <a:srgbClr val="003865"/>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non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Financials!$A$42:$A$46</c:f>
              <c:strCache>
                <c:ptCount val="5"/>
                <c:pt idx="0">
                  <c:v>June 30, 2020</c:v>
                </c:pt>
                <c:pt idx="1">
                  <c:v>June 30, 2021</c:v>
                </c:pt>
                <c:pt idx="2">
                  <c:v>June 30, 2022</c:v>
                </c:pt>
                <c:pt idx="3">
                  <c:v>June 30, 2023</c:v>
                </c:pt>
                <c:pt idx="4">
                  <c:v>June 30, 2024</c:v>
                </c:pt>
              </c:strCache>
            </c:strRef>
          </c:cat>
          <c:val>
            <c:numRef>
              <c:f>Financials!$B$42:$B$46</c:f>
              <c:numCache>
                <c:formatCode>_("$"* #,##0_);_("$"* \(#,##0\);_("$"* "-"_);_(@_)</c:formatCode>
                <c:ptCount val="5"/>
                <c:pt idx="0">
                  <c:v>72548469</c:v>
                </c:pt>
                <c:pt idx="1">
                  <c:v>71381308</c:v>
                </c:pt>
                <c:pt idx="2">
                  <c:v>72959353</c:v>
                </c:pt>
                <c:pt idx="3">
                  <c:v>76933459</c:v>
                </c:pt>
                <c:pt idx="4">
                  <c:v>72132320</c:v>
                </c:pt>
              </c:numCache>
            </c:numRef>
          </c:val>
          <c:extLst>
            <c:ext xmlns:c16="http://schemas.microsoft.com/office/drawing/2014/chart" uri="{C3380CC4-5D6E-409C-BE32-E72D297353CC}">
              <c16:uniqueId val="{00000000-8AAF-412E-93E5-9C452F24213F}"/>
            </c:ext>
          </c:extLst>
        </c:ser>
        <c:ser>
          <c:idx val="1"/>
          <c:order val="1"/>
          <c:tx>
            <c:strRef>
              <c:f>Financials!$C$41</c:f>
              <c:strCache>
                <c:ptCount val="1"/>
                <c:pt idx="0">
                  <c:v>Fund Balance</c:v>
                </c:pt>
              </c:strCache>
            </c:strRef>
          </c:tx>
          <c:spPr>
            <a:solidFill>
              <a:srgbClr val="3EB1C8"/>
            </a:solidFill>
            <a:ln>
              <a:noFill/>
            </a:ln>
            <a:effectLst/>
            <a:scene3d>
              <a:camera prst="orthographicFront"/>
              <a:lightRig rig="threePt" dir="t"/>
            </a:scene3d>
            <a:sp3d>
              <a:bevelT w="0" h="0"/>
            </a:sp3d>
          </c:spPr>
          <c:invertIfNegative val="0"/>
          <c:dLbls>
            <c:spPr>
              <a:noFill/>
              <a:ln>
                <a:noFill/>
              </a:ln>
              <a:effectLst/>
            </c:spPr>
            <c:txPr>
              <a:bodyPr rot="0" spcFirstLastPara="1" vertOverflow="ellipsis" vert="horz" wrap="none" lIns="38100" tIns="19050" rIns="38100" bIns="19050" anchor="ctr" anchorCtr="1">
                <a:spAutoFit/>
              </a:bodyPr>
              <a:lstStyle/>
              <a:p>
                <a:pPr>
                  <a:defRPr sz="900" b="1" i="0" u="none" strike="noStrike" kern="1200" baseline="0">
                    <a:solidFill>
                      <a:schemeClr val="bg1"/>
                    </a:solidFill>
                    <a:latin typeface="Univers" panose="020B05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Financials!$A$42:$A$46</c:f>
              <c:strCache>
                <c:ptCount val="5"/>
                <c:pt idx="0">
                  <c:v>June 30, 2020</c:v>
                </c:pt>
                <c:pt idx="1">
                  <c:v>June 30, 2021</c:v>
                </c:pt>
                <c:pt idx="2">
                  <c:v>June 30, 2022</c:v>
                </c:pt>
                <c:pt idx="3">
                  <c:v>June 30, 2023</c:v>
                </c:pt>
                <c:pt idx="4">
                  <c:v>June 30, 2024</c:v>
                </c:pt>
              </c:strCache>
            </c:strRef>
          </c:cat>
          <c:val>
            <c:numRef>
              <c:f>Financials!$C$42:$C$46</c:f>
              <c:numCache>
                <c:formatCode>_("$"* #,##0_);_("$"* \(#,##0\);_("$"* "-"_);_(@_)</c:formatCode>
                <c:ptCount val="5"/>
                <c:pt idx="0">
                  <c:v>75508593</c:v>
                </c:pt>
                <c:pt idx="1">
                  <c:v>56233500</c:v>
                </c:pt>
                <c:pt idx="2">
                  <c:v>33245074</c:v>
                </c:pt>
                <c:pt idx="3">
                  <c:v>42264792</c:v>
                </c:pt>
                <c:pt idx="4">
                  <c:v>34867371</c:v>
                </c:pt>
              </c:numCache>
            </c:numRef>
          </c:val>
          <c:extLst>
            <c:ext xmlns:c16="http://schemas.microsoft.com/office/drawing/2014/chart" uri="{C3380CC4-5D6E-409C-BE32-E72D297353CC}">
              <c16:uniqueId val="{00000001-8AAF-412E-93E5-9C452F24213F}"/>
            </c:ext>
          </c:extLst>
        </c:ser>
        <c:dLbls>
          <c:showLegendKey val="0"/>
          <c:showVal val="0"/>
          <c:showCatName val="0"/>
          <c:showSerName val="0"/>
          <c:showPercent val="0"/>
          <c:showBubbleSize val="0"/>
        </c:dLbls>
        <c:gapWidth val="50"/>
        <c:overlap val="100"/>
        <c:axId val="713844840"/>
        <c:axId val="713854680"/>
      </c:barChart>
      <c:lineChart>
        <c:grouping val="standard"/>
        <c:varyColors val="0"/>
        <c:ser>
          <c:idx val="2"/>
          <c:order val="2"/>
          <c:tx>
            <c:strRef>
              <c:f>Financials!$D$41</c:f>
              <c:strCache>
                <c:ptCount val="1"/>
                <c:pt idx="0">
                  <c:v>Assets</c:v>
                </c:pt>
              </c:strCache>
            </c:strRef>
          </c:tx>
          <c:spPr>
            <a:ln w="28575" cap="rnd">
              <a:noFill/>
              <a:round/>
            </a:ln>
            <a:effectLst/>
          </c:spPr>
          <c:marker>
            <c:symbol val="square"/>
            <c:size val="15"/>
            <c:spPr>
              <a:solidFill>
                <a:srgbClr val="A4D65E"/>
              </a:solidFill>
              <a:ln w="9525">
                <a:solidFill>
                  <a:schemeClr val="tx1">
                    <a:lumMod val="95000"/>
                    <a:lumOff val="5000"/>
                  </a:schemeClr>
                </a:solidFill>
              </a:ln>
              <a:effectLst/>
            </c:spPr>
          </c:marker>
          <c:dLbls>
            <c:spPr>
              <a:noFill/>
              <a:ln>
                <a:noFill/>
              </a:ln>
              <a:effectLst/>
            </c:spPr>
            <c:txPr>
              <a:bodyPr rot="0" spcFirstLastPara="1" vertOverflow="ellipsis" vert="horz" wrap="none" lIns="38100" tIns="19050" rIns="38100" bIns="19050" anchor="ctr" anchorCtr="1">
                <a:spAutoFit/>
              </a:bodyPr>
              <a:lstStyle/>
              <a:p>
                <a:pPr>
                  <a:defRPr sz="900" b="1" i="0" u="none" strike="noStrike" kern="1200" baseline="0">
                    <a:solidFill>
                      <a:schemeClr val="tx1"/>
                    </a:solidFill>
                    <a:latin typeface="Univers" panose="020B0503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Financials!$A$42:$A$46</c:f>
              <c:strCache>
                <c:ptCount val="5"/>
                <c:pt idx="0">
                  <c:v>June 30, 2020</c:v>
                </c:pt>
                <c:pt idx="1">
                  <c:v>June 30, 2021</c:v>
                </c:pt>
                <c:pt idx="2">
                  <c:v>June 30, 2022</c:v>
                </c:pt>
                <c:pt idx="3">
                  <c:v>June 30, 2023</c:v>
                </c:pt>
                <c:pt idx="4">
                  <c:v>June 30, 2024</c:v>
                </c:pt>
              </c:strCache>
            </c:strRef>
          </c:cat>
          <c:val>
            <c:numRef>
              <c:f>Financials!$D$42:$D$46</c:f>
              <c:numCache>
                <c:formatCode>_("$"* #,##0_);_("$"* \(#,##0\);_("$"* "-"_);_(@_)</c:formatCode>
                <c:ptCount val="5"/>
                <c:pt idx="0">
                  <c:v>148057062</c:v>
                </c:pt>
                <c:pt idx="1">
                  <c:v>127614808</c:v>
                </c:pt>
                <c:pt idx="2">
                  <c:v>106204427</c:v>
                </c:pt>
                <c:pt idx="3">
                  <c:v>119198251</c:v>
                </c:pt>
                <c:pt idx="4">
                  <c:v>106999691</c:v>
                </c:pt>
              </c:numCache>
            </c:numRef>
          </c:val>
          <c:smooth val="0"/>
          <c:extLst>
            <c:ext xmlns:c16="http://schemas.microsoft.com/office/drawing/2014/chart" uri="{C3380CC4-5D6E-409C-BE32-E72D297353CC}">
              <c16:uniqueId val="{00000002-8AAF-412E-93E5-9C452F24213F}"/>
            </c:ext>
          </c:extLst>
        </c:ser>
        <c:dLbls>
          <c:showLegendKey val="0"/>
          <c:showVal val="0"/>
          <c:showCatName val="0"/>
          <c:showSerName val="0"/>
          <c:showPercent val="0"/>
          <c:showBubbleSize val="0"/>
        </c:dLbls>
        <c:marker val="1"/>
        <c:smooth val="0"/>
        <c:axId val="713844840"/>
        <c:axId val="713854680"/>
      </c:lineChart>
      <c:catAx>
        <c:axId val="713844840"/>
        <c:scaling>
          <c:orientation val="minMax"/>
        </c:scaling>
        <c:delete val="0"/>
        <c:axPos val="b"/>
        <c:numFmt formatCode="General" sourceLinked="1"/>
        <c:majorTickMark val="cross"/>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13854680"/>
        <c:crosses val="autoZero"/>
        <c:auto val="1"/>
        <c:lblAlgn val="ctr"/>
        <c:lblOffset val="100"/>
        <c:noMultiLvlLbl val="0"/>
      </c:catAx>
      <c:valAx>
        <c:axId val="713854680"/>
        <c:scaling>
          <c:orientation val="minMax"/>
        </c:scaling>
        <c:delete val="1"/>
        <c:axPos val="l"/>
        <c:majorGridlines>
          <c:spPr>
            <a:ln w="9525" cap="flat" cmpd="sng" algn="ctr">
              <a:noFill/>
              <a:round/>
            </a:ln>
            <a:effectLst/>
          </c:spPr>
        </c:majorGridlines>
        <c:numFmt formatCode="_(&quot;$&quot;* #,##0_);_(&quot;$&quot;* \(#,##0\);_(&quot;$&quot;* &quot;-&quot;_);_(@_)" sourceLinked="1"/>
        <c:majorTickMark val="none"/>
        <c:minorTickMark val="none"/>
        <c:tickLblPos val="nextTo"/>
        <c:crossAx val="713844840"/>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noFill/>
      <a:round/>
    </a:ln>
    <a:effectLst>
      <a:outerShdw blurRad="63500" algn="ctr" rotWithShape="0">
        <a:prstClr val="black">
          <a:alpha val="50000"/>
        </a:prstClr>
      </a:outerShdw>
    </a:effectLst>
  </c:spPr>
  <c:txPr>
    <a:bodyPr/>
    <a:lstStyle/>
    <a:p>
      <a:pPr>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a:solidFill>
                  <a:schemeClr val="tx1">
                    <a:lumMod val="95000"/>
                    <a:lumOff val="5000"/>
                  </a:schemeClr>
                </a:solidFill>
              </a:rPr>
              <a:t>AORMA</a:t>
            </a:r>
            <a:r>
              <a:rPr lang="en-US" sz="1200" b="1" baseline="0">
                <a:solidFill>
                  <a:schemeClr val="tx1">
                    <a:lumMod val="95000"/>
                    <a:lumOff val="5000"/>
                  </a:schemeClr>
                </a:solidFill>
              </a:rPr>
              <a:t> Dividends</a:t>
            </a:r>
            <a:endParaRPr lang="en-US" sz="1200" b="1">
              <a:solidFill>
                <a:schemeClr val="tx1">
                  <a:lumMod val="95000"/>
                  <a:lumOff val="5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682852143482065"/>
          <c:y val="6.2305241041582499E-2"/>
          <c:w val="0.78320384951881017"/>
          <c:h val="0.81028178769320502"/>
        </c:manualLayout>
      </c:layout>
      <c:barChart>
        <c:barDir val="col"/>
        <c:grouping val="stacked"/>
        <c:varyColors val="0"/>
        <c:ser>
          <c:idx val="1"/>
          <c:order val="0"/>
          <c:tx>
            <c:strRef>
              <c:f>Dividend!$C$33</c:f>
              <c:strCache>
                <c:ptCount val="1"/>
                <c:pt idx="0">
                  <c:v>Liability</c:v>
                </c:pt>
              </c:strCache>
            </c:strRef>
          </c:tx>
          <c:spPr>
            <a:solidFill>
              <a:srgbClr val="003865"/>
            </a:solidFill>
            <a:ln>
              <a:noFill/>
            </a:ln>
            <a:effectLst/>
            <a:scene3d>
              <a:camera prst="orthographicFront"/>
              <a:lightRig rig="threePt" dir="t"/>
            </a:scene3d>
            <a:sp3d>
              <a:bevelT w="0" h="0"/>
            </a:sp3d>
          </c:spPr>
          <c:invertIfNegative val="0"/>
          <c:dLbls>
            <c:delete val="1"/>
          </c:dLbls>
          <c:cat>
            <c:strRef>
              <c:f>Dividend!$B$42:$B$51</c:f>
              <c:strCache>
                <c:ptCount val="10"/>
                <c:pt idx="0">
                  <c:v>16/17</c:v>
                </c:pt>
                <c:pt idx="1">
                  <c:v>17/18</c:v>
                </c:pt>
                <c:pt idx="2">
                  <c:v>18/19</c:v>
                </c:pt>
                <c:pt idx="3">
                  <c:v>19/20</c:v>
                </c:pt>
                <c:pt idx="4">
                  <c:v>20/21</c:v>
                </c:pt>
                <c:pt idx="5">
                  <c:v>21/22</c:v>
                </c:pt>
                <c:pt idx="6">
                  <c:v>22/23</c:v>
                </c:pt>
                <c:pt idx="7">
                  <c:v>23/24</c:v>
                </c:pt>
                <c:pt idx="8">
                  <c:v>24/25</c:v>
                </c:pt>
                <c:pt idx="9">
                  <c:v>25/26</c:v>
                </c:pt>
              </c:strCache>
              <c:extLst/>
            </c:strRef>
          </c:cat>
          <c:val>
            <c:numRef>
              <c:f>Dividend!$C$42:$C$51</c:f>
              <c:numCache>
                <c:formatCode>"$"#,##0</c:formatCode>
                <c:ptCount val="10"/>
                <c:pt idx="0">
                  <c:v>871524</c:v>
                </c:pt>
                <c:pt idx="1">
                  <c:v>824133</c:v>
                </c:pt>
                <c:pt idx="2">
                  <c:v>1118476</c:v>
                </c:pt>
                <c:pt idx="3">
                  <c:v>942030</c:v>
                </c:pt>
                <c:pt idx="4">
                  <c:v>782985</c:v>
                </c:pt>
                <c:pt idx="5">
                  <c:v>963144</c:v>
                </c:pt>
                <c:pt idx="6">
                  <c:v>0</c:v>
                </c:pt>
                <c:pt idx="7">
                  <c:v>0</c:v>
                </c:pt>
                <c:pt idx="8">
                  <c:v>0</c:v>
                </c:pt>
                <c:pt idx="9">
                  <c:v>-2700000</c:v>
                </c:pt>
              </c:numCache>
              <c:extLst/>
            </c:numRef>
          </c:val>
          <c:extLst>
            <c:ext xmlns:c16="http://schemas.microsoft.com/office/drawing/2014/chart" uri="{C3380CC4-5D6E-409C-BE32-E72D297353CC}">
              <c16:uniqueId val="{00000000-5335-4A33-9C73-6FDC69AD2DDB}"/>
            </c:ext>
          </c:extLst>
        </c:ser>
        <c:ser>
          <c:idx val="2"/>
          <c:order val="1"/>
          <c:tx>
            <c:strRef>
              <c:f>Dividend!$D$33</c:f>
              <c:strCache>
                <c:ptCount val="1"/>
                <c:pt idx="0">
                  <c:v>Workers' Compensation</c:v>
                </c:pt>
              </c:strCache>
            </c:strRef>
          </c:tx>
          <c:spPr>
            <a:solidFill>
              <a:srgbClr val="3EB1C8"/>
            </a:solidFill>
            <a:ln>
              <a:noFill/>
            </a:ln>
            <a:effectLst/>
            <a:scene3d>
              <a:camera prst="orthographicFront"/>
              <a:lightRig rig="threePt" dir="t"/>
            </a:scene3d>
            <a:sp3d>
              <a:bevelT w="0" h="0"/>
            </a:sp3d>
          </c:spPr>
          <c:invertIfNegative val="0"/>
          <c:dLbls>
            <c:delete val="1"/>
          </c:dLbls>
          <c:cat>
            <c:strRef>
              <c:f>Dividend!$B$42:$B$51</c:f>
              <c:strCache>
                <c:ptCount val="10"/>
                <c:pt idx="0">
                  <c:v>16/17</c:v>
                </c:pt>
                <c:pt idx="1">
                  <c:v>17/18</c:v>
                </c:pt>
                <c:pt idx="2">
                  <c:v>18/19</c:v>
                </c:pt>
                <c:pt idx="3">
                  <c:v>19/20</c:v>
                </c:pt>
                <c:pt idx="4">
                  <c:v>20/21</c:v>
                </c:pt>
                <c:pt idx="5">
                  <c:v>21/22</c:v>
                </c:pt>
                <c:pt idx="6">
                  <c:v>22/23</c:v>
                </c:pt>
                <c:pt idx="7">
                  <c:v>23/24</c:v>
                </c:pt>
                <c:pt idx="8">
                  <c:v>24/25</c:v>
                </c:pt>
                <c:pt idx="9">
                  <c:v>25/26</c:v>
                </c:pt>
              </c:strCache>
              <c:extLst/>
            </c:strRef>
          </c:cat>
          <c:val>
            <c:numRef>
              <c:f>Dividend!$D$42:$D$51</c:f>
              <c:numCache>
                <c:formatCode>"$"#,##0</c:formatCode>
                <c:ptCount val="10"/>
                <c:pt idx="0">
                  <c:v>300000</c:v>
                </c:pt>
                <c:pt idx="1">
                  <c:v>888622</c:v>
                </c:pt>
                <c:pt idx="2">
                  <c:v>531921</c:v>
                </c:pt>
                <c:pt idx="3">
                  <c:v>393680</c:v>
                </c:pt>
                <c:pt idx="4">
                  <c:v>544190</c:v>
                </c:pt>
                <c:pt idx="5">
                  <c:v>455528</c:v>
                </c:pt>
                <c:pt idx="6">
                  <c:v>279323</c:v>
                </c:pt>
                <c:pt idx="7">
                  <c:v>0</c:v>
                </c:pt>
                <c:pt idx="8">
                  <c:v>0</c:v>
                </c:pt>
                <c:pt idx="9">
                  <c:v>2138275</c:v>
                </c:pt>
              </c:numCache>
              <c:extLst/>
            </c:numRef>
          </c:val>
          <c:extLst>
            <c:ext xmlns:c16="http://schemas.microsoft.com/office/drawing/2014/chart" uri="{C3380CC4-5D6E-409C-BE32-E72D297353CC}">
              <c16:uniqueId val="{00000001-5335-4A33-9C73-6FDC69AD2DDB}"/>
            </c:ext>
          </c:extLst>
        </c:ser>
        <c:ser>
          <c:idx val="0"/>
          <c:order val="2"/>
          <c:tx>
            <c:strRef>
              <c:f>Dividend!$E$33</c:f>
              <c:strCache>
                <c:ptCount val="1"/>
                <c:pt idx="0">
                  <c:v>Property</c:v>
                </c:pt>
              </c:strCache>
            </c:strRef>
          </c:tx>
          <c:spPr>
            <a:solidFill>
              <a:srgbClr val="A4D65E"/>
            </a:solidFill>
            <a:ln>
              <a:noFill/>
            </a:ln>
            <a:effectLst/>
          </c:spPr>
          <c:invertIfNegative val="0"/>
          <c:dLbls>
            <c:delete val="1"/>
          </c:dLbls>
          <c:cat>
            <c:strRef>
              <c:f>Dividend!$B$42:$B$51</c:f>
              <c:strCache>
                <c:ptCount val="10"/>
                <c:pt idx="0">
                  <c:v>16/17</c:v>
                </c:pt>
                <c:pt idx="1">
                  <c:v>17/18</c:v>
                </c:pt>
                <c:pt idx="2">
                  <c:v>18/19</c:v>
                </c:pt>
                <c:pt idx="3">
                  <c:v>19/20</c:v>
                </c:pt>
                <c:pt idx="4">
                  <c:v>20/21</c:v>
                </c:pt>
                <c:pt idx="5">
                  <c:v>21/22</c:v>
                </c:pt>
                <c:pt idx="6">
                  <c:v>22/23</c:v>
                </c:pt>
                <c:pt idx="7">
                  <c:v>23/24</c:v>
                </c:pt>
                <c:pt idx="8">
                  <c:v>24/25</c:v>
                </c:pt>
                <c:pt idx="9">
                  <c:v>25/26</c:v>
                </c:pt>
              </c:strCache>
              <c:extLst/>
            </c:strRef>
          </c:cat>
          <c:val>
            <c:numRef>
              <c:f>Dividend!$E$42:$E$51</c:f>
              <c:numCache>
                <c:formatCode>General</c:formatCode>
                <c:ptCount val="10"/>
                <c:pt idx="8">
                  <c:v>-3000000</c:v>
                </c:pt>
              </c:numCache>
              <c:extLst/>
            </c:numRef>
          </c:val>
          <c:extLst>
            <c:ext xmlns:c16="http://schemas.microsoft.com/office/drawing/2014/chart" uri="{C3380CC4-5D6E-409C-BE32-E72D297353CC}">
              <c16:uniqueId val="{00000002-5335-4A33-9C73-6FDC69AD2DDB}"/>
            </c:ext>
          </c:extLst>
        </c:ser>
        <c:dLbls>
          <c:dLblPos val="ctr"/>
          <c:showLegendKey val="0"/>
          <c:showVal val="1"/>
          <c:showCatName val="0"/>
          <c:showSerName val="0"/>
          <c:showPercent val="0"/>
          <c:showBubbleSize val="0"/>
        </c:dLbls>
        <c:gapWidth val="25"/>
        <c:overlap val="100"/>
        <c:axId val="621237872"/>
        <c:axId val="628641152"/>
        <c:extLst/>
      </c:barChart>
      <c:catAx>
        <c:axId val="621237872"/>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1000" b="0" i="0" u="none" strike="noStrike" kern="1200" baseline="0">
                <a:solidFill>
                  <a:schemeClr val="tx1">
                    <a:lumMod val="95000"/>
                    <a:lumOff val="5000"/>
                  </a:schemeClr>
                </a:solidFill>
                <a:latin typeface="+mn-lt"/>
                <a:ea typeface="+mn-ea"/>
                <a:cs typeface="+mn-cs"/>
              </a:defRPr>
            </a:pPr>
            <a:endParaRPr lang="en-US"/>
          </a:p>
        </c:txPr>
        <c:crossAx val="628641152"/>
        <c:crosses val="autoZero"/>
        <c:auto val="1"/>
        <c:lblAlgn val="ctr"/>
        <c:lblOffset val="1"/>
        <c:noMultiLvlLbl val="0"/>
      </c:catAx>
      <c:valAx>
        <c:axId val="6286411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95000"/>
                    <a:lumOff val="5000"/>
                  </a:schemeClr>
                </a:solidFill>
                <a:latin typeface="+mn-lt"/>
                <a:ea typeface="+mn-ea"/>
                <a:cs typeface="+mn-cs"/>
              </a:defRPr>
            </a:pPr>
            <a:endParaRPr lang="en-US"/>
          </a:p>
        </c:txPr>
        <c:crossAx val="621237872"/>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r"/>
      <c:layout>
        <c:manualLayout>
          <c:xMode val="edge"/>
          <c:yMode val="edge"/>
          <c:x val="0.16086986001749781"/>
          <c:y val="0.48498213764946047"/>
          <c:w val="0.42770844269466324"/>
          <c:h val="0.1255757874015748"/>
        </c:manualLayout>
      </c:layout>
      <c:overlay val="0"/>
      <c:spPr>
        <a:solidFill>
          <a:sysClr val="window" lastClr="FFFFFF"/>
        </a:solidFill>
        <a:ln>
          <a:solidFill>
            <a:sysClr val="window" lastClr="FFFFFF">
              <a:lumMod val="85000"/>
            </a:sysClr>
          </a:solidFill>
        </a:ln>
        <a:effectLst>
          <a:outerShdw blurRad="63500" sx="102000" sy="102000" algn="ctr" rotWithShape="0">
            <a:prstClr val="black">
              <a:alpha val="40000"/>
            </a:prstClr>
          </a:outerShdw>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ysClr val="window" lastClr="FFFFFF">
        <a:lumMod val="95000"/>
      </a:sysClr>
    </a:solidFill>
    <a:ln w="9525" cap="flat" cmpd="sng" algn="ctr">
      <a:noFill/>
      <a:round/>
    </a:ln>
    <a:effectLst>
      <a:outerShdw blurRad="63500" sx="102000" sy="102000" algn="ctr" rotWithShape="0">
        <a:prstClr val="black">
          <a:alpha val="40000"/>
        </a:prstClr>
      </a:outerShdw>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'DIV C'!$A$1</c:f>
          <c:strCache>
            <c:ptCount val="1"/>
            <c:pt idx="0">
              <c:v>Campus Dividends / Assessments</c:v>
            </c:pt>
          </c:strCache>
        </c:strRef>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90000"/>
                  <a:lumOff val="10000"/>
                </a:schemeClr>
              </a:solidFill>
              <a:latin typeface="+mn-lt"/>
              <a:ea typeface="+mn-ea"/>
              <a:cs typeface="+mn-cs"/>
            </a:defRPr>
          </a:pPr>
          <a:endParaRPr lang="en-US"/>
        </a:p>
      </c:txPr>
    </c:title>
    <c:autoTitleDeleted val="0"/>
    <c:plotArea>
      <c:layout>
        <c:manualLayout>
          <c:layoutTarget val="inner"/>
          <c:xMode val="edge"/>
          <c:yMode val="edge"/>
          <c:x val="0.17273379022066687"/>
          <c:y val="8.4413385826771659E-2"/>
          <c:w val="0.78292821036259352"/>
          <c:h val="0.73393307086614168"/>
        </c:manualLayout>
      </c:layout>
      <c:barChart>
        <c:barDir val="col"/>
        <c:grouping val="stacked"/>
        <c:varyColors val="0"/>
        <c:ser>
          <c:idx val="1"/>
          <c:order val="0"/>
          <c:tx>
            <c:strRef>
              <c:f>'DIV C'!$C$3</c:f>
              <c:strCache>
                <c:ptCount val="1"/>
                <c:pt idx="0">
                  <c:v>Liability</c:v>
                </c:pt>
              </c:strCache>
            </c:strRef>
          </c:tx>
          <c:spPr>
            <a:solidFill>
              <a:srgbClr val="3EB1C8"/>
            </a:solidFill>
            <a:ln>
              <a:noFill/>
            </a:ln>
            <a:effectLst/>
          </c:spPr>
          <c:invertIfNegative val="0"/>
          <c:cat>
            <c:strRef>
              <c:f>'DIV C'!$B$12:$B$21</c:f>
              <c:strCache>
                <c:ptCount val="10"/>
                <c:pt idx="0">
                  <c:v>15/16</c:v>
                </c:pt>
                <c:pt idx="1">
                  <c:v>16/17</c:v>
                </c:pt>
                <c:pt idx="2">
                  <c:v>17/18</c:v>
                </c:pt>
                <c:pt idx="3">
                  <c:v>18/19</c:v>
                </c:pt>
                <c:pt idx="4">
                  <c:v>19/20</c:v>
                </c:pt>
                <c:pt idx="5">
                  <c:v>20/21</c:v>
                </c:pt>
                <c:pt idx="6">
                  <c:v>21/22</c:v>
                </c:pt>
                <c:pt idx="7">
                  <c:v>22/23</c:v>
                </c:pt>
                <c:pt idx="8">
                  <c:v>23/24</c:v>
                </c:pt>
                <c:pt idx="9">
                  <c:v>24/25</c:v>
                </c:pt>
              </c:strCache>
              <c:extLst/>
            </c:strRef>
          </c:cat>
          <c:val>
            <c:numRef>
              <c:f>'DIV C'!$C$12:$C$21</c:f>
              <c:numCache>
                <c:formatCode>_(* #,##0_);_(* \(#,##0\);_(* "-"_);_(@_)</c:formatCode>
                <c:ptCount val="10"/>
                <c:pt idx="0">
                  <c:v>5038862</c:v>
                </c:pt>
                <c:pt idx="1">
                  <c:v>5576910</c:v>
                </c:pt>
                <c:pt idx="2">
                  <c:v>3304943</c:v>
                </c:pt>
                <c:pt idx="3">
                  <c:v>1127520</c:v>
                </c:pt>
                <c:pt idx="4">
                  <c:v>0</c:v>
                </c:pt>
                <c:pt idx="5">
                  <c:v>0</c:v>
                </c:pt>
                <c:pt idx="6">
                  <c:v>-3500000</c:v>
                </c:pt>
                <c:pt idx="7">
                  <c:v>-5000001</c:v>
                </c:pt>
                <c:pt idx="8">
                  <c:v>-4999999</c:v>
                </c:pt>
                <c:pt idx="9">
                  <c:v>-5000001</c:v>
                </c:pt>
              </c:numCache>
              <c:extLst/>
            </c:numRef>
          </c:val>
          <c:extLst>
            <c:ext xmlns:c16="http://schemas.microsoft.com/office/drawing/2014/chart" uri="{C3380CC4-5D6E-409C-BE32-E72D297353CC}">
              <c16:uniqueId val="{00000000-6762-48E6-ACC0-147BBCCE5EAC}"/>
            </c:ext>
          </c:extLst>
        </c:ser>
        <c:ser>
          <c:idx val="2"/>
          <c:order val="1"/>
          <c:tx>
            <c:strRef>
              <c:f>'DIV C'!$D$3</c:f>
              <c:strCache>
                <c:ptCount val="1"/>
                <c:pt idx="0">
                  <c:v>Workers' Compensation</c:v>
                </c:pt>
              </c:strCache>
            </c:strRef>
          </c:tx>
          <c:spPr>
            <a:solidFill>
              <a:srgbClr val="003865"/>
            </a:solidFill>
            <a:ln>
              <a:noFill/>
            </a:ln>
            <a:effectLst/>
          </c:spPr>
          <c:invertIfNegative val="0"/>
          <c:cat>
            <c:strRef>
              <c:f>'DIV C'!$B$12:$B$21</c:f>
              <c:strCache>
                <c:ptCount val="10"/>
                <c:pt idx="0">
                  <c:v>15/16</c:v>
                </c:pt>
                <c:pt idx="1">
                  <c:v>16/17</c:v>
                </c:pt>
                <c:pt idx="2">
                  <c:v>17/18</c:v>
                </c:pt>
                <c:pt idx="3">
                  <c:v>18/19</c:v>
                </c:pt>
                <c:pt idx="4">
                  <c:v>19/20</c:v>
                </c:pt>
                <c:pt idx="5">
                  <c:v>20/21</c:v>
                </c:pt>
                <c:pt idx="6">
                  <c:v>21/22</c:v>
                </c:pt>
                <c:pt idx="7">
                  <c:v>22/23</c:v>
                </c:pt>
                <c:pt idx="8">
                  <c:v>23/24</c:v>
                </c:pt>
                <c:pt idx="9">
                  <c:v>24/25</c:v>
                </c:pt>
              </c:strCache>
              <c:extLst/>
            </c:strRef>
          </c:cat>
          <c:val>
            <c:numRef>
              <c:f>'DIV C'!$D$12:$D$21</c:f>
              <c:numCache>
                <c:formatCode>_(* #,##0_);_(* \(#,##0\);_(* "-"_);_(@_)</c:formatCode>
                <c:ptCount val="10"/>
                <c:pt idx="0">
                  <c:v>3461497</c:v>
                </c:pt>
                <c:pt idx="1">
                  <c:v>8111485</c:v>
                </c:pt>
                <c:pt idx="2">
                  <c:v>3722665</c:v>
                </c:pt>
                <c:pt idx="3">
                  <c:v>3647367</c:v>
                </c:pt>
                <c:pt idx="4">
                  <c:v>7219917.4066666663</c:v>
                </c:pt>
                <c:pt idx="5">
                  <c:v>9749678.9999999981</c:v>
                </c:pt>
                <c:pt idx="6">
                  <c:v>10621846</c:v>
                </c:pt>
                <c:pt idx="7">
                  <c:v>7445299</c:v>
                </c:pt>
                <c:pt idx="8">
                  <c:v>4799852</c:v>
                </c:pt>
                <c:pt idx="9">
                  <c:v>7587762</c:v>
                </c:pt>
              </c:numCache>
              <c:extLst/>
            </c:numRef>
          </c:val>
          <c:extLst xmlns:c15="http://schemas.microsoft.com/office/drawing/2012/chart">
            <c:ext xmlns:c16="http://schemas.microsoft.com/office/drawing/2014/chart" uri="{C3380CC4-5D6E-409C-BE32-E72D297353CC}">
              <c16:uniqueId val="{00000001-6762-48E6-ACC0-147BBCCE5EAC}"/>
            </c:ext>
          </c:extLst>
        </c:ser>
        <c:ser>
          <c:idx val="3"/>
          <c:order val="2"/>
          <c:tx>
            <c:strRef>
              <c:f>'DIV C'!$F$3</c:f>
              <c:strCache>
                <c:ptCount val="1"/>
                <c:pt idx="0">
                  <c:v>IDL/NDI/UI</c:v>
                </c:pt>
              </c:strCache>
            </c:strRef>
          </c:tx>
          <c:spPr>
            <a:solidFill>
              <a:srgbClr val="A4D65E"/>
            </a:solidFill>
            <a:ln>
              <a:noFill/>
            </a:ln>
            <a:effectLst/>
          </c:spPr>
          <c:invertIfNegative val="0"/>
          <c:cat>
            <c:strRef>
              <c:f>'DIV C'!$B$12:$B$21</c:f>
              <c:strCache>
                <c:ptCount val="10"/>
                <c:pt idx="0">
                  <c:v>15/16</c:v>
                </c:pt>
                <c:pt idx="1">
                  <c:v>16/17</c:v>
                </c:pt>
                <c:pt idx="2">
                  <c:v>17/18</c:v>
                </c:pt>
                <c:pt idx="3">
                  <c:v>18/19</c:v>
                </c:pt>
                <c:pt idx="4">
                  <c:v>19/20</c:v>
                </c:pt>
                <c:pt idx="5">
                  <c:v>20/21</c:v>
                </c:pt>
                <c:pt idx="6">
                  <c:v>21/22</c:v>
                </c:pt>
                <c:pt idx="7">
                  <c:v>22/23</c:v>
                </c:pt>
                <c:pt idx="8">
                  <c:v>23/24</c:v>
                </c:pt>
                <c:pt idx="9">
                  <c:v>24/25</c:v>
                </c:pt>
              </c:strCache>
              <c:extLst/>
            </c:strRef>
          </c:cat>
          <c:val>
            <c:numRef>
              <c:f>'DIV C'!$F$12:$F$21</c:f>
              <c:numCache>
                <c:formatCode>_(* #,##0_);_(* \(#,##0\);_(* "-"_);_(@_)</c:formatCode>
                <c:ptCount val="10"/>
                <c:pt idx="0">
                  <c:v>0</c:v>
                </c:pt>
                <c:pt idx="1">
                  <c:v>0</c:v>
                </c:pt>
                <c:pt idx="2">
                  <c:v>0</c:v>
                </c:pt>
                <c:pt idx="3">
                  <c:v>0</c:v>
                </c:pt>
                <c:pt idx="4">
                  <c:v>0</c:v>
                </c:pt>
                <c:pt idx="5">
                  <c:v>0</c:v>
                </c:pt>
                <c:pt idx="6">
                  <c:v>0</c:v>
                </c:pt>
                <c:pt idx="7">
                  <c:v>0</c:v>
                </c:pt>
                <c:pt idx="8">
                  <c:v>4258987</c:v>
                </c:pt>
                <c:pt idx="9">
                  <c:v>2313399</c:v>
                </c:pt>
              </c:numCache>
              <c:extLst/>
            </c:numRef>
          </c:val>
          <c:extLst>
            <c:ext xmlns:c16="http://schemas.microsoft.com/office/drawing/2014/chart" uri="{C3380CC4-5D6E-409C-BE32-E72D297353CC}">
              <c16:uniqueId val="{00000002-6762-48E6-ACC0-147BBCCE5EAC}"/>
            </c:ext>
          </c:extLst>
        </c:ser>
        <c:ser>
          <c:idx val="0"/>
          <c:order val="3"/>
          <c:tx>
            <c:strRef>
              <c:f>'DIV C'!$E$3</c:f>
              <c:strCache>
                <c:ptCount val="1"/>
                <c:pt idx="0">
                  <c:v>AIME</c:v>
                </c:pt>
              </c:strCache>
              <c:extLst xmlns:c15="http://schemas.microsoft.com/office/drawing/2012/chart"/>
            </c:strRef>
          </c:tx>
          <c:spPr>
            <a:solidFill>
              <a:srgbClr val="C8102E"/>
            </a:solidFill>
            <a:ln>
              <a:noFill/>
            </a:ln>
            <a:effectLst/>
          </c:spPr>
          <c:invertIfNegative val="0"/>
          <c:cat>
            <c:strRef>
              <c:f>'DIV C'!$B$12:$B$21</c:f>
              <c:strCache>
                <c:ptCount val="10"/>
                <c:pt idx="0">
                  <c:v>15/16</c:v>
                </c:pt>
                <c:pt idx="1">
                  <c:v>16/17</c:v>
                </c:pt>
                <c:pt idx="2">
                  <c:v>17/18</c:v>
                </c:pt>
                <c:pt idx="3">
                  <c:v>18/19</c:v>
                </c:pt>
                <c:pt idx="4">
                  <c:v>19/20</c:v>
                </c:pt>
                <c:pt idx="5">
                  <c:v>20/21</c:v>
                </c:pt>
                <c:pt idx="6">
                  <c:v>21/22</c:v>
                </c:pt>
                <c:pt idx="7">
                  <c:v>22/23</c:v>
                </c:pt>
                <c:pt idx="8">
                  <c:v>23/24</c:v>
                </c:pt>
                <c:pt idx="9">
                  <c:v>24/25</c:v>
                </c:pt>
              </c:strCache>
              <c:extLst/>
            </c:strRef>
          </c:cat>
          <c:val>
            <c:numRef>
              <c:f>'DIV C'!$E$12:$E$21</c:f>
              <c:numCache>
                <c:formatCode>_(* #,##0_);_(* \(#,##0\);_(* "-"_);_(@_)</c:formatCode>
                <c:ptCount val="10"/>
                <c:pt idx="0">
                  <c:v>0</c:v>
                </c:pt>
                <c:pt idx="1">
                  <c:v>0</c:v>
                </c:pt>
                <c:pt idx="2">
                  <c:v>0</c:v>
                </c:pt>
                <c:pt idx="3">
                  <c:v>0</c:v>
                </c:pt>
                <c:pt idx="4">
                  <c:v>0</c:v>
                </c:pt>
                <c:pt idx="5">
                  <c:v>0</c:v>
                </c:pt>
                <c:pt idx="6">
                  <c:v>0</c:v>
                </c:pt>
                <c:pt idx="7">
                  <c:v>0</c:v>
                </c:pt>
                <c:pt idx="8">
                  <c:v>0</c:v>
                </c:pt>
                <c:pt idx="9">
                  <c:v>254971.61127637426</c:v>
                </c:pt>
              </c:numCache>
              <c:extLst/>
            </c:numRef>
          </c:val>
          <c:extLst xmlns:c15="http://schemas.microsoft.com/office/drawing/2012/chart">
            <c:ext xmlns:c16="http://schemas.microsoft.com/office/drawing/2014/chart" uri="{C3380CC4-5D6E-409C-BE32-E72D297353CC}">
              <c16:uniqueId val="{00000003-6762-48E6-ACC0-147BBCCE5EAC}"/>
            </c:ext>
          </c:extLst>
        </c:ser>
        <c:dLbls>
          <c:showLegendKey val="0"/>
          <c:showVal val="0"/>
          <c:showCatName val="0"/>
          <c:showSerName val="0"/>
          <c:showPercent val="0"/>
          <c:showBubbleSize val="0"/>
        </c:dLbls>
        <c:gapWidth val="50"/>
        <c:overlap val="100"/>
        <c:axId val="621237872"/>
        <c:axId val="628641152"/>
        <c:extLst/>
      </c:barChart>
      <c:catAx>
        <c:axId val="621237872"/>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en-US"/>
          </a:p>
        </c:txPr>
        <c:crossAx val="628641152"/>
        <c:crosses val="autoZero"/>
        <c:auto val="1"/>
        <c:lblAlgn val="ctr"/>
        <c:lblOffset val="100"/>
        <c:noMultiLvlLbl val="0"/>
      </c:catAx>
      <c:valAx>
        <c:axId val="628641152"/>
        <c:scaling>
          <c:orientation val="minMax"/>
          <c:max val="16000000"/>
          <c:min val="-6000000"/>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90000"/>
                    <a:lumOff val="10000"/>
                  </a:schemeClr>
                </a:solidFill>
                <a:latin typeface="+mn-lt"/>
                <a:ea typeface="+mn-ea"/>
                <a:cs typeface="+mn-cs"/>
              </a:defRPr>
            </a:pPr>
            <a:endParaRPr lang="en-US"/>
          </a:p>
        </c:txPr>
        <c:crossAx val="621237872"/>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dispUnitsLbl>
        </c:dispUnits>
      </c:valAx>
      <c:spPr>
        <a:noFill/>
        <a:ln>
          <a:noFill/>
        </a:ln>
        <a:effectLst/>
      </c:spPr>
    </c:plotArea>
    <c:legend>
      <c:legendPos val="b"/>
      <c:overlay val="0"/>
      <c:spPr>
        <a:solidFill>
          <a:schemeClr val="bg1"/>
        </a:solidFill>
        <a:ln>
          <a:noFill/>
        </a:ln>
        <a:effectLst>
          <a:outerShdw blurRad="63500" sx="102000" sy="102000" algn="ctr" rotWithShape="0">
            <a:prstClr val="black">
              <a:alpha val="40000"/>
            </a:prstClr>
          </a:outerShdw>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lumMod val="95000"/>
      </a:schemeClr>
    </a:solidFill>
    <a:ln w="9525" cap="flat" cmpd="sng" algn="ctr">
      <a:solidFill>
        <a:schemeClr val="bg1">
          <a:lumMod val="85000"/>
        </a:schemeClr>
      </a:solidFill>
      <a:round/>
    </a:ln>
    <a:effectLst>
      <a:outerShdw blurRad="63500" sx="102000" sy="102000" algn="ctr" rotWithShape="0">
        <a:prstClr val="black">
          <a:alpha val="40000"/>
        </a:prstClr>
      </a:outerShdw>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01534128409388"/>
          <c:y val="7.8177875171263969E-2"/>
          <c:w val="0.7802802336111494"/>
          <c:h val="0.83916930784595312"/>
        </c:manualLayout>
      </c:layout>
      <c:doughnutChart>
        <c:varyColors val="1"/>
        <c:ser>
          <c:idx val="0"/>
          <c:order val="0"/>
          <c:spPr>
            <a:solidFill>
              <a:srgbClr val="003865"/>
            </a:solidFill>
          </c:spPr>
          <c:dPt>
            <c:idx val="0"/>
            <c:bubble3D val="0"/>
            <c:spPr>
              <a:solidFill>
                <a:srgbClr val="3EB1C8"/>
              </a:solidFill>
              <a:ln w="19050">
                <a:solidFill>
                  <a:schemeClr val="lt1"/>
                </a:solidFill>
              </a:ln>
              <a:effectLst/>
            </c:spPr>
            <c:extLst>
              <c:ext xmlns:c16="http://schemas.microsoft.com/office/drawing/2014/chart" uri="{C3380CC4-5D6E-409C-BE32-E72D297353CC}">
                <c16:uniqueId val="{00000001-3702-431E-A562-F37FF8E20E61}"/>
              </c:ext>
            </c:extLst>
          </c:dPt>
          <c:dPt>
            <c:idx val="1"/>
            <c:bubble3D val="0"/>
            <c:spPr>
              <a:solidFill>
                <a:srgbClr val="A4D65E"/>
              </a:solidFill>
              <a:ln w="19050">
                <a:solidFill>
                  <a:schemeClr val="lt1"/>
                </a:solidFill>
              </a:ln>
              <a:effectLst/>
            </c:spPr>
            <c:extLst>
              <c:ext xmlns:c16="http://schemas.microsoft.com/office/drawing/2014/chart" uri="{C3380CC4-5D6E-409C-BE32-E72D297353CC}">
                <c16:uniqueId val="{00000003-3702-431E-A562-F37FF8E20E61}"/>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3702-431E-A562-F37FF8E20E61}"/>
              </c:ext>
            </c:extLst>
          </c:dPt>
          <c:dPt>
            <c:idx val="3"/>
            <c:bubble3D val="0"/>
            <c:spPr>
              <a:solidFill>
                <a:srgbClr val="003865"/>
              </a:solidFill>
              <a:ln w="19050">
                <a:solidFill>
                  <a:schemeClr val="lt1"/>
                </a:solidFill>
              </a:ln>
              <a:effectLst/>
            </c:spPr>
            <c:extLst>
              <c:ext xmlns:c16="http://schemas.microsoft.com/office/drawing/2014/chart" uri="{C3380CC4-5D6E-409C-BE32-E72D297353CC}">
                <c16:uniqueId val="{00000007-3702-431E-A562-F37FF8E20E61}"/>
              </c:ext>
            </c:extLst>
          </c:dPt>
          <c:dLbls>
            <c:dLbl>
              <c:idx val="0"/>
              <c:layout>
                <c:manualLayout>
                  <c:x val="6.1507936507936505E-2"/>
                  <c:y val="-0.1287878787878788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702-431E-A562-F37FF8E20E61}"/>
                </c:ext>
              </c:extLst>
            </c:dLbl>
            <c:dLbl>
              <c:idx val="1"/>
              <c:layout>
                <c:manualLayout>
                  <c:x val="0.21527777777777779"/>
                  <c:y val="5.5555654974946397E-2"/>
                </c:manualLayout>
              </c:layout>
              <c:tx>
                <c:rich>
                  <a:bodyPr/>
                  <a:lstStyle/>
                  <a:p>
                    <a:r>
                      <a:rPr lang="en-US" dirty="0"/>
                      <a:t>Expenses</a:t>
                    </a:r>
                    <a:r>
                      <a:rPr lang="en-US" baseline="0" dirty="0"/>
                      <a:t>, </a:t>
                    </a:r>
                    <a:fld id="{A7D178FD-22A5-472A-BA14-7867D2F5D16E}"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104688476440445"/>
                      <c:h val="9.2337151037938422E-2"/>
                    </c:manualLayout>
                  </c15:layout>
                  <c15:dlblFieldTable/>
                  <c15:showDataLabelsRange val="0"/>
                </c:ext>
                <c:ext xmlns:c16="http://schemas.microsoft.com/office/drawing/2014/chart" uri="{C3380CC4-5D6E-409C-BE32-E72D297353CC}">
                  <c16:uniqueId val="{00000003-3702-431E-A562-F37FF8E20E61}"/>
                </c:ext>
              </c:extLst>
            </c:dLbl>
            <c:dLbl>
              <c:idx val="2"/>
              <c:layout>
                <c:manualLayout>
                  <c:x val="-0.2579016438734632"/>
                  <c:y val="7.8949801086184893E-2"/>
                </c:manualLayout>
              </c:layout>
              <c:showLegendKey val="0"/>
              <c:showVal val="0"/>
              <c:showCatName val="1"/>
              <c:showSerName val="0"/>
              <c:showPercent val="1"/>
              <c:showBubbleSize val="0"/>
              <c:extLst>
                <c:ext xmlns:c15="http://schemas.microsoft.com/office/drawing/2012/chart" uri="{CE6537A1-D6FC-4f65-9D91-7224C49458BB}">
                  <c15:layout>
                    <c:manualLayout>
                      <c:w val="0.19064135623397951"/>
                      <c:h val="8.6985176381254234E-2"/>
                    </c:manualLayout>
                  </c15:layout>
                </c:ext>
                <c:ext xmlns:c16="http://schemas.microsoft.com/office/drawing/2014/chart" uri="{C3380CC4-5D6E-409C-BE32-E72D297353CC}">
                  <c16:uniqueId val="{00000005-3702-431E-A562-F37FF8E20E61}"/>
                </c:ext>
              </c:extLst>
            </c:dLbl>
            <c:dLbl>
              <c:idx val="3"/>
              <c:layout>
                <c:manualLayout>
                  <c:x val="-2.9761904761904774E-2"/>
                  <c:y val="-0.15530293088363961"/>
                </c:manualLayout>
              </c:layout>
              <c:spPr>
                <a:solidFill>
                  <a:sysClr val="window" lastClr="FFFFFF"/>
                </a:solidFill>
                <a:ln w="6350">
                  <a:solidFill>
                    <a:sysClr val="windowText" lastClr="000000">
                      <a:lumMod val="25000"/>
                      <a:lumOff val="75000"/>
                    </a:sysClr>
                  </a:solid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oundRectCallout">
                      <a:avLst/>
                    </a:prstGeom>
                    <a:noFill/>
                    <a:ln>
                      <a:noFill/>
                    </a:ln>
                  </c15:spPr>
                  <c15:layout>
                    <c:manualLayout>
                      <c:w val="0.18920994250718656"/>
                      <c:h val="0.15081185874492958"/>
                    </c:manualLayout>
                  </c15:layout>
                </c:ext>
                <c:ext xmlns:c16="http://schemas.microsoft.com/office/drawing/2014/chart" uri="{C3380CC4-5D6E-409C-BE32-E72D297353CC}">
                  <c16:uniqueId val="{00000007-3702-431E-A562-F37FF8E20E61}"/>
                </c:ext>
              </c:extLst>
            </c:dLbl>
            <c:spPr>
              <a:solidFill>
                <a:sysClr val="window" lastClr="FFFFFF"/>
              </a:solidFill>
              <a:ln w="6350">
                <a:solidFill>
                  <a:sysClr val="windowText" lastClr="000000">
                    <a:lumMod val="25000"/>
                    <a:lumOff val="75000"/>
                  </a:sysClr>
                </a:solid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ext>
            </c:extLst>
          </c:dLbls>
          <c:cat>
            <c:strRef>
              <c:f>Expenses!$A$2:$A$5</c:f>
              <c:strCache>
                <c:ptCount val="4"/>
                <c:pt idx="0">
                  <c:v>Claims &amp; Claims Legal</c:v>
                </c:pt>
                <c:pt idx="1">
                  <c:v>Administration</c:v>
                </c:pt>
                <c:pt idx="2">
                  <c:v>Dividend</c:v>
                </c:pt>
                <c:pt idx="3">
                  <c:v>Insurance Premiums</c:v>
                </c:pt>
              </c:strCache>
            </c:strRef>
          </c:cat>
          <c:val>
            <c:numRef>
              <c:f>Expenses!$B$2:$B$5</c:f>
              <c:numCache>
                <c:formatCode>_("$"* #,##0_);_("$"* \(#,##0\);_("$"* "-"??_);_(@_)</c:formatCode>
                <c:ptCount val="4"/>
                <c:pt idx="0">
                  <c:v>73065869.850000009</c:v>
                </c:pt>
                <c:pt idx="1">
                  <c:v>8521233.3900000006</c:v>
                </c:pt>
                <c:pt idx="2">
                  <c:v>1058840</c:v>
                </c:pt>
                <c:pt idx="3">
                  <c:v>93104430.849999994</c:v>
                </c:pt>
              </c:numCache>
            </c:numRef>
          </c:val>
          <c:extLst>
            <c:ext xmlns:c16="http://schemas.microsoft.com/office/drawing/2014/chart" uri="{C3380CC4-5D6E-409C-BE32-E72D297353CC}">
              <c16:uniqueId val="{00000008-3702-431E-A562-F37FF8E20E6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solidFill>
      <a:schemeClr val="bg1">
        <a:lumMod val="95000"/>
      </a:schemeClr>
    </a:solidFill>
    <a:ln w="9525" cap="flat" cmpd="sng" algn="ctr">
      <a:noFill/>
      <a:round/>
    </a:ln>
    <a:effectLst>
      <a:outerShdw blurRad="63500" sx="102000" sy="102000" algn="ctr" rotWithShape="0">
        <a:prstClr val="black">
          <a:alpha val="40000"/>
        </a:prstClr>
      </a:outerShdw>
    </a:effectLst>
  </c:spPr>
  <c:txPr>
    <a:bodyPr/>
    <a:lstStyle/>
    <a:p>
      <a:pPr>
        <a:defRPr>
          <a:solidFill>
            <a:sysClr val="windowText" lastClr="000000"/>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FC5426-FF98-41C8-8B4C-EC7E73ED37EB}" type="doc">
      <dgm:prSet loTypeId="urn:microsoft.com/office/officeart/2005/8/layout/radial5" loCatId="cycle" qsTypeId="urn:microsoft.com/office/officeart/2009/2/quickstyle/3d8" qsCatId="3D" csTypeId="urn:microsoft.com/office/officeart/2005/8/colors/accent0_2" csCatId="mainScheme" phldr="1"/>
      <dgm:spPr/>
      <dgm:t>
        <a:bodyPr/>
        <a:lstStyle/>
        <a:p>
          <a:endParaRPr lang="en-US"/>
        </a:p>
      </dgm:t>
    </dgm:pt>
    <dgm:pt modelId="{49F5AF47-2424-442C-95F9-0F4F9546A2A0}">
      <dgm:prSet phldrT="[Text]" custT="1"/>
      <dgm:spPr>
        <a:xfrm>
          <a:off x="1731479" y="2093984"/>
          <a:ext cx="2760408" cy="1340704"/>
        </a:xfrm>
        <a:solidFill>
          <a:schemeClr val="tx1">
            <a:lumMod val="25000"/>
            <a:lumOff val="75000"/>
          </a:schemeClr>
        </a:solidFill>
      </dgm:spPr>
      <dgm:t>
        <a:bodyPr/>
        <a:lstStyle/>
        <a:p>
          <a:r>
            <a:rPr lang="en-US" sz="1800" b="1">
              <a:latin typeface="Calibri" panose="020F0502020204030204"/>
              <a:ea typeface="+mn-ea"/>
              <a:cs typeface="+mn-cs"/>
            </a:rPr>
            <a:t>Board of Directors</a:t>
          </a:r>
        </a:p>
        <a:p>
          <a:r>
            <a:rPr lang="en-US" sz="1800" b="1">
              <a:latin typeface="Calibri" panose="020F0502020204030204"/>
              <a:ea typeface="+mn-ea"/>
              <a:cs typeface="+mn-cs"/>
            </a:rPr>
            <a:t>(40 seats)</a:t>
          </a:r>
          <a:endParaRPr lang="en-US" sz="1800" b="1" dirty="0">
            <a:latin typeface="Calibri" panose="020F0502020204030204"/>
            <a:ea typeface="+mn-ea"/>
            <a:cs typeface="+mn-cs"/>
          </a:endParaRPr>
        </a:p>
      </dgm:t>
    </dgm:pt>
    <dgm:pt modelId="{8E252750-76CD-4186-9335-B4FA35B007A0}" type="parTrans" cxnId="{4157BE42-4DD0-4758-A0BF-7B3E5300DD01}">
      <dgm:prSet/>
      <dgm:spPr/>
      <dgm:t>
        <a:bodyPr/>
        <a:lstStyle/>
        <a:p>
          <a:endParaRPr lang="en-US"/>
        </a:p>
      </dgm:t>
    </dgm:pt>
    <dgm:pt modelId="{07100F1A-75C4-4272-87AE-8CA2B946DB82}" type="sibTrans" cxnId="{4157BE42-4DD0-4758-A0BF-7B3E5300DD01}">
      <dgm:prSet/>
      <dgm:spPr/>
      <dgm:t>
        <a:bodyPr/>
        <a:lstStyle/>
        <a:p>
          <a:endParaRPr lang="en-US"/>
        </a:p>
      </dgm:t>
    </dgm:pt>
    <dgm:pt modelId="{BD3D1417-9912-458D-A65E-741F99BAAB19}">
      <dgm:prSet phldrT="[Text]"/>
      <dgm:spPr>
        <a:xfrm>
          <a:off x="2093037" y="552658"/>
          <a:ext cx="1854314" cy="760920"/>
        </a:xfrm>
        <a:solidFill>
          <a:schemeClr val="tx1">
            <a:lumMod val="25000"/>
            <a:lumOff val="75000"/>
          </a:schemeClr>
        </a:solidFill>
      </dgm:spPr>
      <dgm:t>
        <a:bodyPr/>
        <a:lstStyle/>
        <a:p>
          <a:r>
            <a:rPr lang="en-US" b="1" dirty="0">
              <a:latin typeface="Calibri" panose="020F0502020204030204"/>
              <a:ea typeface="+mn-ea"/>
              <a:cs typeface="+mn-cs"/>
            </a:rPr>
            <a:t>Campuses</a:t>
          </a:r>
        </a:p>
        <a:p>
          <a:r>
            <a:rPr lang="en-US" b="1" dirty="0">
              <a:latin typeface="Calibri" panose="020F0502020204030204"/>
              <a:ea typeface="+mn-ea"/>
              <a:cs typeface="+mn-cs"/>
            </a:rPr>
            <a:t>(23 seats)</a:t>
          </a:r>
        </a:p>
      </dgm:t>
    </dgm:pt>
    <dgm:pt modelId="{6B48D1A6-F763-4B53-AAEC-3F00988F07C3}" type="parTrans" cxnId="{885333B7-94B7-4237-90D8-55A749384BCE}">
      <dgm:prSet/>
      <dgm:spPr>
        <a:xfrm rot="5362292">
          <a:off x="2778086" y="1529752"/>
          <a:ext cx="534542" cy="345954"/>
        </a:xfrm>
      </dgm:spPr>
      <dgm:t>
        <a:bodyPr/>
        <a:lstStyle/>
        <a:p>
          <a:endParaRPr lang="en-US" dirty="0">
            <a:solidFill>
              <a:sysClr val="window" lastClr="FFFFFF"/>
            </a:solidFill>
            <a:latin typeface="Calibri" panose="020F0502020204030204"/>
            <a:ea typeface="+mn-ea"/>
            <a:cs typeface="+mn-cs"/>
          </a:endParaRPr>
        </a:p>
      </dgm:t>
    </dgm:pt>
    <dgm:pt modelId="{C9C85E44-7F70-4D05-B61B-6F48E2FC576A}" type="sibTrans" cxnId="{885333B7-94B7-4237-90D8-55A749384BCE}">
      <dgm:prSet/>
      <dgm:spPr/>
      <dgm:t>
        <a:bodyPr/>
        <a:lstStyle/>
        <a:p>
          <a:endParaRPr lang="en-US"/>
        </a:p>
      </dgm:t>
    </dgm:pt>
    <dgm:pt modelId="{4C68F330-1BCB-490F-8AC0-413C5F8F31EB}">
      <dgm:prSet phldrT="[Text]"/>
      <dgm:spPr>
        <a:xfrm>
          <a:off x="3840134" y="1180610"/>
          <a:ext cx="1805651" cy="761010"/>
        </a:xfrm>
        <a:solidFill>
          <a:schemeClr val="tx1">
            <a:lumMod val="25000"/>
            <a:lumOff val="75000"/>
          </a:schemeClr>
        </a:solidFill>
      </dgm:spPr>
      <dgm:t>
        <a:bodyPr/>
        <a:lstStyle/>
        <a:p>
          <a:r>
            <a:rPr lang="en-US" b="1" dirty="0">
              <a:latin typeface="Calibri" panose="020F0502020204030204"/>
              <a:ea typeface="+mn-ea"/>
              <a:cs typeface="+mn-cs"/>
            </a:rPr>
            <a:t>AORMA</a:t>
          </a:r>
        </a:p>
        <a:p>
          <a:r>
            <a:rPr lang="en-US" b="1" dirty="0">
              <a:latin typeface="Calibri" panose="020F0502020204030204"/>
              <a:ea typeface="+mn-ea"/>
              <a:cs typeface="+mn-cs"/>
            </a:rPr>
            <a:t>(10 seats)</a:t>
          </a:r>
        </a:p>
      </dgm:t>
    </dgm:pt>
    <dgm:pt modelId="{566C1C8C-362B-402A-8999-70509B52AEFE}" type="parTrans" cxnId="{2BF56A23-CFEF-44CF-8654-F9E3F309172C}">
      <dgm:prSet/>
      <dgm:spPr>
        <a:xfrm rot="8516929">
          <a:off x="3590238" y="1834160"/>
          <a:ext cx="279443" cy="345954"/>
        </a:xfrm>
      </dgm:spPr>
      <dgm:t>
        <a:bodyPr/>
        <a:lstStyle/>
        <a:p>
          <a:endParaRPr lang="en-US" dirty="0">
            <a:solidFill>
              <a:sysClr val="window" lastClr="FFFFFF"/>
            </a:solidFill>
            <a:latin typeface="Calibri" panose="020F0502020204030204"/>
            <a:ea typeface="+mn-ea"/>
            <a:cs typeface="+mn-cs"/>
          </a:endParaRPr>
        </a:p>
      </dgm:t>
    </dgm:pt>
    <dgm:pt modelId="{485E60D5-E5A7-445C-BB84-9AF41C20489C}" type="sibTrans" cxnId="{2BF56A23-CFEF-44CF-8654-F9E3F309172C}">
      <dgm:prSet/>
      <dgm:spPr/>
      <dgm:t>
        <a:bodyPr/>
        <a:lstStyle/>
        <a:p>
          <a:endParaRPr lang="en-US"/>
        </a:p>
      </dgm:t>
    </dgm:pt>
    <dgm:pt modelId="{F13C3E92-7603-4574-92BD-578D01C087A1}">
      <dgm:prSet phldrT="[Text]"/>
      <dgm:spPr>
        <a:xfrm>
          <a:off x="754095" y="1307932"/>
          <a:ext cx="1544112" cy="590780"/>
        </a:xfrm>
        <a:solidFill>
          <a:schemeClr val="tx1">
            <a:lumMod val="25000"/>
            <a:lumOff val="75000"/>
          </a:schemeClr>
        </a:solidFill>
      </dgm:spPr>
      <dgm:t>
        <a:bodyPr/>
        <a:lstStyle/>
        <a:p>
          <a:r>
            <a:rPr lang="en-US" b="1" dirty="0">
              <a:latin typeface="Calibri" panose="020F0502020204030204"/>
              <a:ea typeface="+mn-ea"/>
              <a:cs typeface="+mn-cs"/>
            </a:rPr>
            <a:t>Chancellor's Office</a:t>
          </a:r>
        </a:p>
        <a:p>
          <a:r>
            <a:rPr lang="en-US" b="1" dirty="0">
              <a:latin typeface="Calibri" panose="020F0502020204030204"/>
              <a:ea typeface="+mn-ea"/>
              <a:cs typeface="+mn-cs"/>
            </a:rPr>
            <a:t>(7 seats)</a:t>
          </a:r>
        </a:p>
      </dgm:t>
    </dgm:pt>
    <dgm:pt modelId="{E098FC5A-BE61-45DD-8673-41316CC9DEEF}" type="parTrans" cxnId="{94007041-8B1E-4708-B127-5504FFB6F84D}">
      <dgm:prSet/>
      <dgm:spPr>
        <a:xfrm rot="2940872">
          <a:off x="2153317" y="1850731"/>
          <a:ext cx="305521" cy="345954"/>
        </a:xfrm>
      </dgm:spPr>
      <dgm:t>
        <a:bodyPr/>
        <a:lstStyle/>
        <a:p>
          <a:endParaRPr lang="en-US" dirty="0">
            <a:solidFill>
              <a:sysClr val="window" lastClr="FFFFFF"/>
            </a:solidFill>
            <a:latin typeface="Calibri" panose="020F0502020204030204"/>
            <a:ea typeface="+mn-ea"/>
            <a:cs typeface="+mn-cs"/>
          </a:endParaRPr>
        </a:p>
      </dgm:t>
    </dgm:pt>
    <dgm:pt modelId="{E652C287-816B-417A-8235-97164BF92F75}" type="sibTrans" cxnId="{94007041-8B1E-4708-B127-5504FFB6F84D}">
      <dgm:prSet/>
      <dgm:spPr/>
      <dgm:t>
        <a:bodyPr/>
        <a:lstStyle/>
        <a:p>
          <a:endParaRPr lang="en-US"/>
        </a:p>
      </dgm:t>
    </dgm:pt>
    <dgm:pt modelId="{75F6B37D-37D7-4D22-9A7C-E20242748DB4}" type="pres">
      <dgm:prSet presAssocID="{DAFC5426-FF98-41C8-8B4C-EC7E73ED37EB}" presName="Name0" presStyleCnt="0">
        <dgm:presLayoutVars>
          <dgm:chMax val="1"/>
          <dgm:dir/>
          <dgm:animLvl val="ctr"/>
          <dgm:resizeHandles val="exact"/>
        </dgm:presLayoutVars>
      </dgm:prSet>
      <dgm:spPr/>
    </dgm:pt>
    <dgm:pt modelId="{DE872824-174E-45C0-A3C2-CA7886DA174C}" type="pres">
      <dgm:prSet presAssocID="{49F5AF47-2424-442C-95F9-0F4F9546A2A0}" presName="centerShape" presStyleLbl="node0" presStyleIdx="0" presStyleCnt="1" custScaleX="314176" custScaleY="108278" custLinFactNeighborX="2173" custLinFactNeighborY="25148"/>
      <dgm:spPr>
        <a:prstGeom prst="ellipse">
          <a:avLst/>
        </a:prstGeom>
      </dgm:spPr>
    </dgm:pt>
    <dgm:pt modelId="{BE4C4AF8-C5CA-4F02-8BAF-273362449F8E}" type="pres">
      <dgm:prSet presAssocID="{6B48D1A6-F763-4B53-AAEC-3F00988F07C3}" presName="parTrans" presStyleLbl="sibTrans2D1" presStyleIdx="0" presStyleCnt="3" custAng="10933902" custScaleX="134153" custScaleY="104119" custLinFactNeighborX="-3362" custLinFactNeighborY="-3706"/>
      <dgm:spPr>
        <a:prstGeom prst="rightArrow">
          <a:avLst>
            <a:gd name="adj1" fmla="val 60000"/>
            <a:gd name="adj2" fmla="val 50000"/>
          </a:avLst>
        </a:prstGeom>
      </dgm:spPr>
    </dgm:pt>
    <dgm:pt modelId="{285431E1-E879-48F3-B68C-514AF000B7E6}" type="pres">
      <dgm:prSet presAssocID="{6B48D1A6-F763-4B53-AAEC-3F00988F07C3}" presName="connectorText" presStyleLbl="sibTrans2D1" presStyleIdx="0" presStyleCnt="3"/>
      <dgm:spPr/>
    </dgm:pt>
    <dgm:pt modelId="{5747FBA1-8BBD-4E1D-970C-D50A04195883}" type="pres">
      <dgm:prSet presAssocID="{BD3D1417-9912-458D-A65E-741F99BAAB19}" presName="node" presStyleLbl="node1" presStyleIdx="0" presStyleCnt="3" custScaleX="131258" custScaleY="54125" custRadScaleRad="108564" custRadScaleInc="559">
        <dgm:presLayoutVars>
          <dgm:bulletEnabled val="1"/>
        </dgm:presLayoutVars>
      </dgm:prSet>
      <dgm:spPr>
        <a:prstGeom prst="roundRect">
          <a:avLst/>
        </a:prstGeom>
      </dgm:spPr>
    </dgm:pt>
    <dgm:pt modelId="{B59EEB40-DD3E-4162-8DF3-7E807348914B}" type="pres">
      <dgm:prSet presAssocID="{566C1C8C-362B-402A-8999-70509B52AEFE}" presName="parTrans" presStyleLbl="sibTrans2D1" presStyleIdx="1" presStyleCnt="3" custAng="10701666" custLinFactNeighborX="-40891" custLinFactNeighborY="-2521"/>
      <dgm:spPr>
        <a:prstGeom prst="rightArrow">
          <a:avLst>
            <a:gd name="adj1" fmla="val 60000"/>
            <a:gd name="adj2" fmla="val 50000"/>
          </a:avLst>
        </a:prstGeom>
      </dgm:spPr>
    </dgm:pt>
    <dgm:pt modelId="{E59CA620-4810-4DF9-930E-00DDDA42434D}" type="pres">
      <dgm:prSet presAssocID="{566C1C8C-362B-402A-8999-70509B52AEFE}" presName="connectorText" presStyleLbl="sibTrans2D1" presStyleIdx="1" presStyleCnt="3"/>
      <dgm:spPr/>
    </dgm:pt>
    <dgm:pt modelId="{5BA2C642-1C16-4E44-A95C-1E0A28EDA5F8}" type="pres">
      <dgm:prSet presAssocID="{4C68F330-1BCB-490F-8AC0-413C5F8F31EB}" presName="node" presStyleLbl="node1" presStyleIdx="1" presStyleCnt="3" custScaleX="123897" custScaleY="54965" custRadScaleRad="117016" custRadScaleInc="-86978">
        <dgm:presLayoutVars>
          <dgm:bulletEnabled val="1"/>
        </dgm:presLayoutVars>
      </dgm:prSet>
      <dgm:spPr>
        <a:prstGeom prst="roundRect">
          <a:avLst/>
        </a:prstGeom>
      </dgm:spPr>
    </dgm:pt>
    <dgm:pt modelId="{613F0F4A-E3D6-4192-9658-D4844C3A06BC}" type="pres">
      <dgm:prSet presAssocID="{E098FC5A-BE61-45DD-8673-41316CC9DEEF}" presName="parTrans" presStyleLbl="sibTrans2D1" presStyleIdx="2" presStyleCnt="3" custAng="11568052" custLinFactNeighborX="24089" custLinFactNeighborY="-3415"/>
      <dgm:spPr>
        <a:prstGeom prst="rightArrow">
          <a:avLst>
            <a:gd name="adj1" fmla="val 60000"/>
            <a:gd name="adj2" fmla="val 50000"/>
          </a:avLst>
        </a:prstGeom>
      </dgm:spPr>
    </dgm:pt>
    <dgm:pt modelId="{F838D87A-5E34-4382-9B6E-515E9565B3B3}" type="pres">
      <dgm:prSet presAssocID="{E098FC5A-BE61-45DD-8673-41316CC9DEEF}" presName="connectorText" presStyleLbl="sibTrans2D1" presStyleIdx="2" presStyleCnt="3"/>
      <dgm:spPr/>
    </dgm:pt>
    <dgm:pt modelId="{619FE23D-7A78-498C-8A95-BADB070F603E}" type="pres">
      <dgm:prSet presAssocID="{F13C3E92-7603-4574-92BD-578D01C087A1}" presName="node" presStyleLbl="node1" presStyleIdx="2" presStyleCnt="3" custScaleX="124308" custScaleY="53573" custRadScaleRad="116120" custRadScaleInc="84338">
        <dgm:presLayoutVars>
          <dgm:bulletEnabled val="1"/>
        </dgm:presLayoutVars>
      </dgm:prSet>
      <dgm:spPr>
        <a:prstGeom prst="roundRect">
          <a:avLst/>
        </a:prstGeom>
      </dgm:spPr>
    </dgm:pt>
  </dgm:ptLst>
  <dgm:cxnLst>
    <dgm:cxn modelId="{005B7205-4B35-4711-B8FA-BDB2479ED4B5}" type="presOf" srcId="{566C1C8C-362B-402A-8999-70509B52AEFE}" destId="{B59EEB40-DD3E-4162-8DF3-7E807348914B}" srcOrd="0" destOrd="0" presId="urn:microsoft.com/office/officeart/2005/8/layout/radial5"/>
    <dgm:cxn modelId="{66211209-84FB-4BCA-B72B-1353D24683EE}" type="presOf" srcId="{E098FC5A-BE61-45DD-8673-41316CC9DEEF}" destId="{F838D87A-5E34-4382-9B6E-515E9565B3B3}" srcOrd="1" destOrd="0" presId="urn:microsoft.com/office/officeart/2005/8/layout/radial5"/>
    <dgm:cxn modelId="{59D40E12-72E5-4D82-A351-F545F31087D3}" type="presOf" srcId="{F13C3E92-7603-4574-92BD-578D01C087A1}" destId="{619FE23D-7A78-498C-8A95-BADB070F603E}" srcOrd="0" destOrd="0" presId="urn:microsoft.com/office/officeart/2005/8/layout/radial5"/>
    <dgm:cxn modelId="{663A771D-F272-4BEA-A855-41BDBBC3DE28}" type="presOf" srcId="{6B48D1A6-F763-4B53-AAEC-3F00988F07C3}" destId="{BE4C4AF8-C5CA-4F02-8BAF-273362449F8E}" srcOrd="0" destOrd="0" presId="urn:microsoft.com/office/officeart/2005/8/layout/radial5"/>
    <dgm:cxn modelId="{2BF56A23-CFEF-44CF-8654-F9E3F309172C}" srcId="{49F5AF47-2424-442C-95F9-0F4F9546A2A0}" destId="{4C68F330-1BCB-490F-8AC0-413C5F8F31EB}" srcOrd="1" destOrd="0" parTransId="{566C1C8C-362B-402A-8999-70509B52AEFE}" sibTransId="{485E60D5-E5A7-445C-BB84-9AF41C20489C}"/>
    <dgm:cxn modelId="{3ECCDC3E-43E8-4A02-9676-C1F8160CC705}" type="presOf" srcId="{DAFC5426-FF98-41C8-8B4C-EC7E73ED37EB}" destId="{75F6B37D-37D7-4D22-9A7C-E20242748DB4}" srcOrd="0" destOrd="0" presId="urn:microsoft.com/office/officeart/2005/8/layout/radial5"/>
    <dgm:cxn modelId="{1E6FE840-96B6-437F-961A-F7E5252FBAA9}" type="presOf" srcId="{BD3D1417-9912-458D-A65E-741F99BAAB19}" destId="{5747FBA1-8BBD-4E1D-970C-D50A04195883}" srcOrd="0" destOrd="0" presId="urn:microsoft.com/office/officeart/2005/8/layout/radial5"/>
    <dgm:cxn modelId="{94007041-8B1E-4708-B127-5504FFB6F84D}" srcId="{49F5AF47-2424-442C-95F9-0F4F9546A2A0}" destId="{F13C3E92-7603-4574-92BD-578D01C087A1}" srcOrd="2" destOrd="0" parTransId="{E098FC5A-BE61-45DD-8673-41316CC9DEEF}" sibTransId="{E652C287-816B-417A-8235-97164BF92F75}"/>
    <dgm:cxn modelId="{4157BE42-4DD0-4758-A0BF-7B3E5300DD01}" srcId="{DAFC5426-FF98-41C8-8B4C-EC7E73ED37EB}" destId="{49F5AF47-2424-442C-95F9-0F4F9546A2A0}" srcOrd="0" destOrd="0" parTransId="{8E252750-76CD-4186-9335-B4FA35B007A0}" sibTransId="{07100F1A-75C4-4272-87AE-8CA2B946DB82}"/>
    <dgm:cxn modelId="{186D779C-9794-4AF6-9E96-42391FF6F74F}" type="presOf" srcId="{4C68F330-1BCB-490F-8AC0-413C5F8F31EB}" destId="{5BA2C642-1C16-4E44-A95C-1E0A28EDA5F8}" srcOrd="0" destOrd="0" presId="urn:microsoft.com/office/officeart/2005/8/layout/radial5"/>
    <dgm:cxn modelId="{DF914BA4-BDDA-49F8-BA59-28391933D649}" type="presOf" srcId="{6B48D1A6-F763-4B53-AAEC-3F00988F07C3}" destId="{285431E1-E879-48F3-B68C-514AF000B7E6}" srcOrd="1" destOrd="0" presId="urn:microsoft.com/office/officeart/2005/8/layout/radial5"/>
    <dgm:cxn modelId="{885333B7-94B7-4237-90D8-55A749384BCE}" srcId="{49F5AF47-2424-442C-95F9-0F4F9546A2A0}" destId="{BD3D1417-9912-458D-A65E-741F99BAAB19}" srcOrd="0" destOrd="0" parTransId="{6B48D1A6-F763-4B53-AAEC-3F00988F07C3}" sibTransId="{C9C85E44-7F70-4D05-B61B-6F48E2FC576A}"/>
    <dgm:cxn modelId="{9CCC41B7-FE44-40CE-9E5B-63853F19C184}" type="presOf" srcId="{566C1C8C-362B-402A-8999-70509B52AEFE}" destId="{E59CA620-4810-4DF9-930E-00DDDA42434D}" srcOrd="1" destOrd="0" presId="urn:microsoft.com/office/officeart/2005/8/layout/radial5"/>
    <dgm:cxn modelId="{373A77D5-4019-439F-9ECE-CF00E21034D6}" type="presOf" srcId="{49F5AF47-2424-442C-95F9-0F4F9546A2A0}" destId="{DE872824-174E-45C0-A3C2-CA7886DA174C}" srcOrd="0" destOrd="0" presId="urn:microsoft.com/office/officeart/2005/8/layout/radial5"/>
    <dgm:cxn modelId="{7CC9E7F2-0F89-431D-95C4-476853E42B64}" type="presOf" srcId="{E098FC5A-BE61-45DD-8673-41316CC9DEEF}" destId="{613F0F4A-E3D6-4192-9658-D4844C3A06BC}" srcOrd="0" destOrd="0" presId="urn:microsoft.com/office/officeart/2005/8/layout/radial5"/>
    <dgm:cxn modelId="{4325A4E9-A319-4869-9F1D-979012C27BF2}" type="presParOf" srcId="{75F6B37D-37D7-4D22-9A7C-E20242748DB4}" destId="{DE872824-174E-45C0-A3C2-CA7886DA174C}" srcOrd="0" destOrd="0" presId="urn:microsoft.com/office/officeart/2005/8/layout/radial5"/>
    <dgm:cxn modelId="{B3EDC5A6-978E-4A61-908F-A76EE2B65E20}" type="presParOf" srcId="{75F6B37D-37D7-4D22-9A7C-E20242748DB4}" destId="{BE4C4AF8-C5CA-4F02-8BAF-273362449F8E}" srcOrd="1" destOrd="0" presId="urn:microsoft.com/office/officeart/2005/8/layout/radial5"/>
    <dgm:cxn modelId="{156F8A47-63DE-4C32-B500-97BAF40DA216}" type="presParOf" srcId="{BE4C4AF8-C5CA-4F02-8BAF-273362449F8E}" destId="{285431E1-E879-48F3-B68C-514AF000B7E6}" srcOrd="0" destOrd="0" presId="urn:microsoft.com/office/officeart/2005/8/layout/radial5"/>
    <dgm:cxn modelId="{BA6FF942-594A-47BC-93CD-6C92F0C74003}" type="presParOf" srcId="{75F6B37D-37D7-4D22-9A7C-E20242748DB4}" destId="{5747FBA1-8BBD-4E1D-970C-D50A04195883}" srcOrd="2" destOrd="0" presId="urn:microsoft.com/office/officeart/2005/8/layout/radial5"/>
    <dgm:cxn modelId="{0CC6F6A4-24EC-4FE0-BEB2-2D64B4E2F817}" type="presParOf" srcId="{75F6B37D-37D7-4D22-9A7C-E20242748DB4}" destId="{B59EEB40-DD3E-4162-8DF3-7E807348914B}" srcOrd="3" destOrd="0" presId="urn:microsoft.com/office/officeart/2005/8/layout/radial5"/>
    <dgm:cxn modelId="{53DB923E-95B1-484C-BEFC-C296C85E0C7D}" type="presParOf" srcId="{B59EEB40-DD3E-4162-8DF3-7E807348914B}" destId="{E59CA620-4810-4DF9-930E-00DDDA42434D}" srcOrd="0" destOrd="0" presId="urn:microsoft.com/office/officeart/2005/8/layout/radial5"/>
    <dgm:cxn modelId="{2683BDE7-3CE0-41D0-B3AD-11096C2949D0}" type="presParOf" srcId="{75F6B37D-37D7-4D22-9A7C-E20242748DB4}" destId="{5BA2C642-1C16-4E44-A95C-1E0A28EDA5F8}" srcOrd="4" destOrd="0" presId="urn:microsoft.com/office/officeart/2005/8/layout/radial5"/>
    <dgm:cxn modelId="{0EC479C2-589A-449A-89AA-2121A6D9E9AC}" type="presParOf" srcId="{75F6B37D-37D7-4D22-9A7C-E20242748DB4}" destId="{613F0F4A-E3D6-4192-9658-D4844C3A06BC}" srcOrd="5" destOrd="0" presId="urn:microsoft.com/office/officeart/2005/8/layout/radial5"/>
    <dgm:cxn modelId="{09DCA549-41C7-4D4A-80B1-0B342A9F907A}" type="presParOf" srcId="{613F0F4A-E3D6-4192-9658-D4844C3A06BC}" destId="{F838D87A-5E34-4382-9B6E-515E9565B3B3}" srcOrd="0" destOrd="0" presId="urn:microsoft.com/office/officeart/2005/8/layout/radial5"/>
    <dgm:cxn modelId="{7F33FEDA-796B-449A-8E61-80BBA7213C76}" type="presParOf" srcId="{75F6B37D-37D7-4D22-9A7C-E20242748DB4}" destId="{619FE23D-7A78-498C-8A95-BADB070F603E}"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32AE7C-8352-4451-9745-E26FAC5FE41B}" type="doc">
      <dgm:prSet loTypeId="urn:microsoft.com/office/officeart/2008/layout/HorizontalMultiLevelHierarchy" loCatId="hierarchy" qsTypeId="urn:microsoft.com/office/officeart/2005/8/quickstyle/simple1#1" qsCatId="simple" csTypeId="urn:microsoft.com/office/officeart/2005/8/colors/accent1_2#2" csCatId="accent1" phldr="1"/>
      <dgm:spPr/>
      <dgm:t>
        <a:bodyPr/>
        <a:lstStyle/>
        <a:p>
          <a:endParaRPr lang="en-US"/>
        </a:p>
      </dgm:t>
    </dgm:pt>
    <dgm:pt modelId="{87431982-77BA-40C0-A6A5-531D56C5E776}">
      <dgm:prSet phldrT="[Text]" custT="1"/>
      <dgm:spPr>
        <a:xfrm rot="16200000">
          <a:off x="-1113369" y="2095898"/>
          <a:ext cx="3318100" cy="418304"/>
        </a:xfrm>
        <a:prstGeom prst="rect">
          <a:avLst/>
        </a:prstGeom>
        <a:solidFill>
          <a:srgbClr val="C8102E"/>
        </a:solidFill>
        <a:ln w="25400" cap="flat" cmpd="sng" algn="ctr">
          <a:noFill/>
          <a:prstDash val="solid"/>
        </a:ln>
        <a:effectLst/>
      </dgm:spPr>
      <dgm:t>
        <a:bodyPr/>
        <a:lstStyle/>
        <a:p>
          <a:pPr>
            <a:buNone/>
          </a:pPr>
          <a:r>
            <a:rPr lang="en-US" sz="1600" b="1" dirty="0">
              <a:solidFill>
                <a:srgbClr val="F8F8F8"/>
              </a:solidFill>
              <a:latin typeface="Apercu" panose="02000506040000020004" pitchFamily="2" charset="0"/>
              <a:ea typeface="+mn-ea"/>
              <a:cs typeface="+mn-cs"/>
            </a:rPr>
            <a:t>Voting Members</a:t>
          </a:r>
        </a:p>
      </dgm:t>
    </dgm:pt>
    <dgm:pt modelId="{9D30CFB4-9FAE-4898-93A0-F54A8149EFB2}" type="parTrans" cxnId="{03451B24-A3AA-4C00-934A-C08C60A0F916}">
      <dgm:prSet/>
      <dgm:spPr/>
      <dgm:t>
        <a:bodyPr/>
        <a:lstStyle/>
        <a:p>
          <a:endParaRPr lang="en-US"/>
        </a:p>
      </dgm:t>
    </dgm:pt>
    <dgm:pt modelId="{D49821B3-E40F-4D41-88EF-98B81807BD09}" type="sibTrans" cxnId="{03451B24-A3AA-4C00-934A-C08C60A0F916}">
      <dgm:prSet/>
      <dgm:spPr/>
      <dgm:t>
        <a:bodyPr/>
        <a:lstStyle/>
        <a:p>
          <a:endParaRPr lang="en-US"/>
        </a:p>
      </dgm:t>
    </dgm:pt>
    <dgm:pt modelId="{488E203E-5061-4EC9-919F-8B3853B5BA67}">
      <dgm:prSet phldrT="[Text]" custT="1">
        <dgm:style>
          <a:lnRef idx="0">
            <a:schemeClr val="dk1"/>
          </a:lnRef>
          <a:fillRef idx="3">
            <a:schemeClr val="dk1"/>
          </a:fillRef>
          <a:effectRef idx="3">
            <a:schemeClr val="dk1"/>
          </a:effectRef>
          <a:fontRef idx="minor">
            <a:schemeClr val="lt1"/>
          </a:fontRef>
        </dgm:style>
      </dgm:prSet>
      <dgm:spPr>
        <a:xfrm>
          <a:off x="1042617" y="17703"/>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Chair, Scott Apel</a:t>
          </a:r>
        </a:p>
      </dgm:t>
    </dgm:pt>
    <dgm:pt modelId="{A95A5AE5-7800-40FC-888A-4865AE376A4E}" type="parTrans" cxnId="{9F8C7B2C-6C76-4F55-91B7-BF93A5FFC60E}">
      <dgm:prSet/>
      <dgm:spPr>
        <a:xfrm>
          <a:off x="754832" y="226855"/>
          <a:ext cx="287785" cy="2078194"/>
        </a:xfrm>
        <a:custGeom>
          <a:avLst/>
          <a:gdLst/>
          <a:ahLst/>
          <a:cxnLst/>
          <a:rect l="0" t="0" r="0" b="0"/>
          <a:pathLst>
            <a:path>
              <a:moveTo>
                <a:pt x="0" y="2078194"/>
              </a:moveTo>
              <a:lnTo>
                <a:pt x="143892" y="2078194"/>
              </a:lnTo>
              <a:lnTo>
                <a:pt x="143892" y="0"/>
              </a:lnTo>
              <a:lnTo>
                <a:pt x="287785" y="0"/>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975F270C-3437-4D04-A65C-A6337420AC0C}" type="sibTrans" cxnId="{9F8C7B2C-6C76-4F55-91B7-BF93A5FFC60E}">
      <dgm:prSet/>
      <dgm:spPr/>
      <dgm:t>
        <a:bodyPr/>
        <a:lstStyle/>
        <a:p>
          <a:endParaRPr lang="en-US"/>
        </a:p>
      </dgm:t>
    </dgm:pt>
    <dgm:pt modelId="{6B9A431D-656C-4B59-A077-BC4971352D00}">
      <dgm:prSet phldrT="[Text]" custT="1">
        <dgm:style>
          <a:lnRef idx="0">
            <a:schemeClr val="dk1"/>
          </a:lnRef>
          <a:fillRef idx="3">
            <a:schemeClr val="dk1"/>
          </a:fillRef>
          <a:effectRef idx="3">
            <a:schemeClr val="dk1"/>
          </a:effectRef>
          <a:fontRef idx="minor">
            <a:schemeClr val="lt1"/>
          </a:fontRef>
        </dgm:style>
      </dgm:prSet>
      <dgm:spPr>
        <a:xfrm>
          <a:off x="1042617" y="540583"/>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Vice Chair, Rose McAuliffe</a:t>
          </a:r>
        </a:p>
      </dgm:t>
    </dgm:pt>
    <dgm:pt modelId="{2570BB95-55B4-4947-AECA-1172E1F23566}" type="parTrans" cxnId="{91D538C3-7C3F-4C9B-8164-F35C0A2C6FF7}">
      <dgm:prSet/>
      <dgm:spPr>
        <a:xfrm>
          <a:off x="754832" y="749736"/>
          <a:ext cx="287785" cy="1555314"/>
        </a:xfrm>
        <a:custGeom>
          <a:avLst/>
          <a:gdLst/>
          <a:ahLst/>
          <a:cxnLst/>
          <a:rect l="0" t="0" r="0" b="0"/>
          <a:pathLst>
            <a:path>
              <a:moveTo>
                <a:pt x="0" y="1555314"/>
              </a:moveTo>
              <a:lnTo>
                <a:pt x="143892" y="1555314"/>
              </a:lnTo>
              <a:lnTo>
                <a:pt x="143892" y="0"/>
              </a:lnTo>
              <a:lnTo>
                <a:pt x="287785" y="0"/>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A6DB61E0-B391-430A-B67C-2FCAFFD54B46}" type="sibTrans" cxnId="{91D538C3-7C3F-4C9B-8164-F35C0A2C6FF7}">
      <dgm:prSet/>
      <dgm:spPr/>
      <dgm:t>
        <a:bodyPr/>
        <a:lstStyle/>
        <a:p>
          <a:endParaRPr lang="en-US"/>
        </a:p>
      </dgm:t>
    </dgm:pt>
    <dgm:pt modelId="{017E1B91-3460-44BC-ADCF-3814C892245A}">
      <dgm:prSet phldrT="[Text]" custT="1">
        <dgm:style>
          <a:lnRef idx="0">
            <a:schemeClr val="dk1"/>
          </a:lnRef>
          <a:fillRef idx="3">
            <a:schemeClr val="dk1"/>
          </a:fillRef>
          <a:effectRef idx="3">
            <a:schemeClr val="dk1"/>
          </a:effectRef>
          <a:fontRef idx="minor">
            <a:schemeClr val="lt1"/>
          </a:fontRef>
        </dgm:style>
      </dgm:prSet>
      <dgm:spPr>
        <a:xfrm>
          <a:off x="1042617" y="1063464"/>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Treasurer, Robert Eaton</a:t>
          </a:r>
        </a:p>
      </dgm:t>
    </dgm:pt>
    <dgm:pt modelId="{744E04EB-6EB0-4DE8-BA09-3F96D0496A3B}" type="parTrans" cxnId="{D834F63A-0FA0-4D49-8BE4-8BEC8FF0D9A8}">
      <dgm:prSet/>
      <dgm:spPr>
        <a:xfrm>
          <a:off x="754832" y="1272616"/>
          <a:ext cx="287785" cy="1032433"/>
        </a:xfrm>
        <a:custGeom>
          <a:avLst/>
          <a:gdLst/>
          <a:ahLst/>
          <a:cxnLst/>
          <a:rect l="0" t="0" r="0" b="0"/>
          <a:pathLst>
            <a:path>
              <a:moveTo>
                <a:pt x="0" y="1032433"/>
              </a:moveTo>
              <a:lnTo>
                <a:pt x="143892" y="1032433"/>
              </a:lnTo>
              <a:lnTo>
                <a:pt x="143892" y="0"/>
              </a:lnTo>
              <a:lnTo>
                <a:pt x="287785" y="0"/>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2347AA89-4D89-41F1-B09B-08DCC34804CD}" type="sibTrans" cxnId="{D834F63A-0FA0-4D49-8BE4-8BEC8FF0D9A8}">
      <dgm:prSet/>
      <dgm:spPr/>
      <dgm:t>
        <a:bodyPr/>
        <a:lstStyle/>
        <a:p>
          <a:endParaRPr lang="en-US"/>
        </a:p>
      </dgm:t>
    </dgm:pt>
    <dgm:pt modelId="{D7F2A356-5E20-4816-BC37-AA34C44A3ABB}">
      <dgm:prSet phldrT="[Text]" custT="1">
        <dgm:style>
          <a:lnRef idx="0">
            <a:schemeClr val="dk1"/>
          </a:lnRef>
          <a:fillRef idx="3">
            <a:schemeClr val="dk1"/>
          </a:fillRef>
          <a:effectRef idx="3">
            <a:schemeClr val="dk1"/>
          </a:effectRef>
          <a:fontRef idx="minor">
            <a:schemeClr val="lt1"/>
          </a:fontRef>
        </dgm:style>
      </dgm:prSet>
      <dgm:spPr>
        <a:xfrm>
          <a:off x="1042617" y="1586344"/>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kern="1200" dirty="0">
              <a:solidFill>
                <a:srgbClr val="000000"/>
              </a:solidFill>
              <a:latin typeface="Univers" panose="020B0503020202020204" pitchFamily="34" charset="0"/>
              <a:ea typeface="+mn-ea"/>
              <a:cs typeface="+mn-cs"/>
            </a:rPr>
            <a:t>Seat 1, Campus Risk Manager, Michael Beatty</a:t>
          </a:r>
        </a:p>
      </dgm:t>
    </dgm:pt>
    <dgm:pt modelId="{0925884F-F286-4ADA-B3E0-6063649BF05F}" type="parTrans" cxnId="{A38576B3-32D1-42C9-B913-1B025907CFE2}">
      <dgm:prSet/>
      <dgm:spPr>
        <a:xfrm>
          <a:off x="754832" y="1795497"/>
          <a:ext cx="287785" cy="509553"/>
        </a:xfrm>
        <a:custGeom>
          <a:avLst/>
          <a:gdLst/>
          <a:ahLst/>
          <a:cxnLst/>
          <a:rect l="0" t="0" r="0" b="0"/>
          <a:pathLst>
            <a:path>
              <a:moveTo>
                <a:pt x="0" y="509553"/>
              </a:moveTo>
              <a:lnTo>
                <a:pt x="143892" y="509553"/>
              </a:lnTo>
              <a:lnTo>
                <a:pt x="143892" y="0"/>
              </a:lnTo>
              <a:lnTo>
                <a:pt x="287785" y="0"/>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B574BF06-A97E-4D21-82B5-EDC7DF5F2D53}" type="sibTrans" cxnId="{A38576B3-32D1-42C9-B913-1B025907CFE2}">
      <dgm:prSet/>
      <dgm:spPr/>
      <dgm:t>
        <a:bodyPr/>
        <a:lstStyle/>
        <a:p>
          <a:endParaRPr lang="en-US"/>
        </a:p>
      </dgm:t>
    </dgm:pt>
    <dgm:pt modelId="{4342BE34-38A1-455C-852F-E32BB2C34FC2}">
      <dgm:prSet phldrT="[Text]" custT="1">
        <dgm:style>
          <a:lnRef idx="0">
            <a:schemeClr val="dk1"/>
          </a:lnRef>
          <a:fillRef idx="3">
            <a:schemeClr val="dk1"/>
          </a:fillRef>
          <a:effectRef idx="3">
            <a:schemeClr val="dk1"/>
          </a:effectRef>
          <a:fontRef idx="minor">
            <a:schemeClr val="lt1"/>
          </a:fontRef>
        </dgm:style>
      </dgm:prSet>
      <dgm:spPr>
        <a:xfrm>
          <a:off x="1029240" y="2095898"/>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Seat 2, Vacant</a:t>
          </a:r>
        </a:p>
      </dgm:t>
    </dgm:pt>
    <dgm:pt modelId="{CFBA7C31-5FB6-4C67-909D-0EEA3CB9D666}" type="parTrans" cxnId="{92C6F4B0-0687-4D77-9B4B-0433ACCAB75A}">
      <dgm:prSet/>
      <dgm:spPr>
        <a:xfrm>
          <a:off x="754832" y="2259330"/>
          <a:ext cx="274407" cy="91440"/>
        </a:xfrm>
        <a:custGeom>
          <a:avLst/>
          <a:gdLst/>
          <a:ahLst/>
          <a:cxnLst/>
          <a:rect l="0" t="0" r="0" b="0"/>
          <a:pathLst>
            <a:path>
              <a:moveTo>
                <a:pt x="0" y="45720"/>
              </a:moveTo>
              <a:lnTo>
                <a:pt x="274407" y="45720"/>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CA51EA58-DB31-4A53-A126-C01A883DF704}" type="sibTrans" cxnId="{92C6F4B0-0687-4D77-9B4B-0433ACCAB75A}">
      <dgm:prSet/>
      <dgm:spPr/>
      <dgm:t>
        <a:bodyPr/>
        <a:lstStyle/>
        <a:p>
          <a:endParaRPr lang="en-US"/>
        </a:p>
      </dgm:t>
    </dgm:pt>
    <dgm:pt modelId="{E4701DCE-03A5-4544-88EF-AC717966A344}">
      <dgm:prSet phldrT="[Text]" custT="1">
        <dgm:style>
          <a:lnRef idx="0">
            <a:schemeClr val="dk1"/>
          </a:lnRef>
          <a:fillRef idx="3">
            <a:schemeClr val="dk1"/>
          </a:fillRef>
          <a:effectRef idx="3">
            <a:schemeClr val="dk1"/>
          </a:effectRef>
          <a:fontRef idx="minor">
            <a:schemeClr val="lt1"/>
          </a:fontRef>
        </dgm:style>
      </dgm:prSet>
      <dgm:spPr>
        <a:xfrm>
          <a:off x="1029240" y="2618778"/>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Seat 3, Campus VP, Colin Donahue</a:t>
          </a:r>
        </a:p>
      </dgm:t>
    </dgm:pt>
    <dgm:pt modelId="{6311E8D2-DEE6-4EDE-A2CD-2C8FB679927E}" type="parTrans" cxnId="{A0794123-1709-4C2E-B63A-0F44741C055F}">
      <dgm:prSet/>
      <dgm:spPr>
        <a:xfrm>
          <a:off x="754832" y="2305050"/>
          <a:ext cx="274407" cy="522880"/>
        </a:xfrm>
        <a:custGeom>
          <a:avLst/>
          <a:gdLst/>
          <a:ahLst/>
          <a:cxnLst/>
          <a:rect l="0" t="0" r="0" b="0"/>
          <a:pathLst>
            <a:path>
              <a:moveTo>
                <a:pt x="0" y="0"/>
              </a:moveTo>
              <a:lnTo>
                <a:pt x="137203" y="0"/>
              </a:lnTo>
              <a:lnTo>
                <a:pt x="137203" y="522880"/>
              </a:lnTo>
              <a:lnTo>
                <a:pt x="274407" y="522880"/>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1696AEB2-2B19-40D0-9314-1A104DC38F08}" type="sibTrans" cxnId="{A0794123-1709-4C2E-B63A-0F44741C055F}">
      <dgm:prSet/>
      <dgm:spPr/>
      <dgm:t>
        <a:bodyPr/>
        <a:lstStyle/>
        <a:p>
          <a:endParaRPr lang="en-US"/>
        </a:p>
      </dgm:t>
    </dgm:pt>
    <dgm:pt modelId="{609738B5-68E4-4895-8428-CBDBBFC682D3}">
      <dgm:prSet phldrT="[Text]" custT="1">
        <dgm:style>
          <a:lnRef idx="0">
            <a:schemeClr val="dk1"/>
          </a:lnRef>
          <a:fillRef idx="3">
            <a:schemeClr val="dk1"/>
          </a:fillRef>
          <a:effectRef idx="3">
            <a:schemeClr val="dk1"/>
          </a:effectRef>
          <a:fontRef idx="minor">
            <a:schemeClr val="lt1"/>
          </a:fontRef>
        </dgm:style>
      </dgm:prSet>
      <dgm:spPr>
        <a:xfrm>
          <a:off x="1029240" y="3141659"/>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Seat 4, Campus Risk Manager, Lynniece Warren</a:t>
          </a:r>
        </a:p>
      </dgm:t>
    </dgm:pt>
    <dgm:pt modelId="{E535D558-E28D-4B3B-BD38-3A216BA374B1}" type="parTrans" cxnId="{A419FF25-2270-4176-AB90-05EFA4EC33F2}">
      <dgm:prSet/>
      <dgm:spPr>
        <a:xfrm>
          <a:off x="754832" y="2305050"/>
          <a:ext cx="274407" cy="1045761"/>
        </a:xfrm>
        <a:custGeom>
          <a:avLst/>
          <a:gdLst/>
          <a:ahLst/>
          <a:cxnLst/>
          <a:rect l="0" t="0" r="0" b="0"/>
          <a:pathLst>
            <a:path>
              <a:moveTo>
                <a:pt x="0" y="0"/>
              </a:moveTo>
              <a:lnTo>
                <a:pt x="137203" y="0"/>
              </a:lnTo>
              <a:lnTo>
                <a:pt x="137203" y="1045761"/>
              </a:lnTo>
              <a:lnTo>
                <a:pt x="274407" y="1045761"/>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8244478F-A754-4E5C-8BD5-45043AFBE366}" type="sibTrans" cxnId="{A419FF25-2270-4176-AB90-05EFA4EC33F2}">
      <dgm:prSet/>
      <dgm:spPr/>
      <dgm:t>
        <a:bodyPr/>
        <a:lstStyle/>
        <a:p>
          <a:endParaRPr lang="en-US"/>
        </a:p>
      </dgm:t>
    </dgm:pt>
    <dgm:pt modelId="{06CFFBCB-470A-4DD9-9CCC-92950455E0DF}">
      <dgm:prSet phldrT="[Text]" custT="1">
        <dgm:style>
          <a:lnRef idx="0">
            <a:schemeClr val="dk1"/>
          </a:lnRef>
          <a:fillRef idx="3">
            <a:schemeClr val="dk1"/>
          </a:fillRef>
          <a:effectRef idx="3">
            <a:schemeClr val="dk1"/>
          </a:effectRef>
          <a:fontRef idx="minor">
            <a:schemeClr val="lt1"/>
          </a:fontRef>
        </dgm:style>
      </dgm:prSet>
      <dgm:spPr>
        <a:xfrm>
          <a:off x="1029240" y="3664539"/>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AORMA Chair, Chuck Kissel</a:t>
          </a:r>
        </a:p>
      </dgm:t>
    </dgm:pt>
    <dgm:pt modelId="{BEED3884-72A3-4538-B247-058AA9A1EC5A}" type="parTrans" cxnId="{229B6D9B-C61B-4757-A3A9-F71DCA5372F9}">
      <dgm:prSet/>
      <dgm:spPr>
        <a:xfrm>
          <a:off x="754832" y="2305050"/>
          <a:ext cx="274407" cy="1568641"/>
        </a:xfrm>
        <a:custGeom>
          <a:avLst/>
          <a:gdLst/>
          <a:ahLst/>
          <a:cxnLst/>
          <a:rect l="0" t="0" r="0" b="0"/>
          <a:pathLst>
            <a:path>
              <a:moveTo>
                <a:pt x="0" y="0"/>
              </a:moveTo>
              <a:lnTo>
                <a:pt x="137203" y="0"/>
              </a:lnTo>
              <a:lnTo>
                <a:pt x="137203" y="1568641"/>
              </a:lnTo>
              <a:lnTo>
                <a:pt x="274407" y="1568641"/>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C09600D4-2047-436F-8E99-A54C540EF161}" type="sibTrans" cxnId="{229B6D9B-C61B-4757-A3A9-F71DCA5372F9}">
      <dgm:prSet/>
      <dgm:spPr/>
      <dgm:t>
        <a:bodyPr/>
        <a:lstStyle/>
        <a:p>
          <a:endParaRPr lang="en-US"/>
        </a:p>
      </dgm:t>
    </dgm:pt>
    <dgm:pt modelId="{E437EDF9-1E1A-4DA5-939D-9651440E4791}">
      <dgm:prSet phldrT="[Text]" custT="1">
        <dgm:style>
          <a:lnRef idx="0">
            <a:schemeClr val="dk1"/>
          </a:lnRef>
          <a:fillRef idx="3">
            <a:schemeClr val="dk1"/>
          </a:fillRef>
          <a:effectRef idx="3">
            <a:schemeClr val="dk1"/>
          </a:effectRef>
          <a:fontRef idx="minor">
            <a:schemeClr val="lt1"/>
          </a:fontRef>
        </dgm:style>
      </dgm:prSet>
      <dgm:spPr>
        <a:xfrm>
          <a:off x="1029240" y="4187420"/>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AORMA 1st Vice Chair, Bill Olmsted</a:t>
          </a:r>
        </a:p>
      </dgm:t>
    </dgm:pt>
    <dgm:pt modelId="{47FE9F9F-4E31-464A-BE99-E9119CF78768}" type="parTrans" cxnId="{9B95AF8E-3C13-421B-8221-C411274F3F6C}">
      <dgm:prSet/>
      <dgm:spPr>
        <a:xfrm>
          <a:off x="754832" y="2305050"/>
          <a:ext cx="274407" cy="2091522"/>
        </a:xfrm>
        <a:custGeom>
          <a:avLst/>
          <a:gdLst/>
          <a:ahLst/>
          <a:cxnLst/>
          <a:rect l="0" t="0" r="0" b="0"/>
          <a:pathLst>
            <a:path>
              <a:moveTo>
                <a:pt x="0" y="0"/>
              </a:moveTo>
              <a:lnTo>
                <a:pt x="137203" y="0"/>
              </a:lnTo>
              <a:lnTo>
                <a:pt x="137203" y="2091522"/>
              </a:lnTo>
              <a:lnTo>
                <a:pt x="274407" y="2091522"/>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BA692228-4F8F-483B-BA4F-F4DA95B923F3}" type="sibTrans" cxnId="{9B95AF8E-3C13-421B-8221-C411274F3F6C}">
      <dgm:prSet/>
      <dgm:spPr/>
      <dgm:t>
        <a:bodyPr/>
        <a:lstStyle/>
        <a:p>
          <a:endParaRPr lang="en-US"/>
        </a:p>
      </dgm:t>
    </dgm:pt>
    <dgm:pt modelId="{B2D74813-AE0C-42FB-9A88-8A8C231CF258}" type="pres">
      <dgm:prSet presAssocID="{1132AE7C-8352-4451-9745-E26FAC5FE41B}" presName="Name0" presStyleCnt="0">
        <dgm:presLayoutVars>
          <dgm:chPref val="1"/>
          <dgm:dir/>
          <dgm:animOne val="branch"/>
          <dgm:animLvl val="lvl"/>
          <dgm:resizeHandles val="exact"/>
        </dgm:presLayoutVars>
      </dgm:prSet>
      <dgm:spPr/>
    </dgm:pt>
    <dgm:pt modelId="{85254A52-2D94-4022-A881-2898A7A4CFD7}" type="pres">
      <dgm:prSet presAssocID="{87431982-77BA-40C0-A6A5-531D56C5E776}" presName="root1" presStyleCnt="0"/>
      <dgm:spPr/>
    </dgm:pt>
    <dgm:pt modelId="{4086CF54-ECB1-4242-883A-0195978A253B}" type="pres">
      <dgm:prSet presAssocID="{87431982-77BA-40C0-A6A5-531D56C5E776}" presName="LevelOneTextNode" presStyleLbl="node0" presStyleIdx="0" presStyleCnt="1" custScaleY="150713">
        <dgm:presLayoutVars>
          <dgm:chPref val="3"/>
        </dgm:presLayoutVars>
      </dgm:prSet>
      <dgm:spPr/>
    </dgm:pt>
    <dgm:pt modelId="{90B9E907-2F77-4059-BF5E-A9C536451095}" type="pres">
      <dgm:prSet presAssocID="{87431982-77BA-40C0-A6A5-531D56C5E776}" presName="level2hierChild" presStyleCnt="0"/>
      <dgm:spPr/>
    </dgm:pt>
    <dgm:pt modelId="{EA8BE1FF-0F6D-4D1A-AFC8-F37E9F75547C}" type="pres">
      <dgm:prSet presAssocID="{A95A5AE5-7800-40FC-888A-4865AE376A4E}" presName="conn2-1" presStyleLbl="parChTrans1D2" presStyleIdx="0" presStyleCnt="9"/>
      <dgm:spPr/>
    </dgm:pt>
    <dgm:pt modelId="{F6C8D525-9F06-487D-B6B0-E8B0619572DA}" type="pres">
      <dgm:prSet presAssocID="{A95A5AE5-7800-40FC-888A-4865AE376A4E}" presName="connTx" presStyleLbl="parChTrans1D2" presStyleIdx="0" presStyleCnt="9"/>
      <dgm:spPr/>
    </dgm:pt>
    <dgm:pt modelId="{D570D690-EA64-423F-A23C-D5346D23FBD3}" type="pres">
      <dgm:prSet presAssocID="{488E203E-5061-4EC9-919F-8B3853B5BA67}" presName="root2" presStyleCnt="0"/>
      <dgm:spPr/>
    </dgm:pt>
    <dgm:pt modelId="{08CF067D-656D-4A80-8C8C-48B1F06C785F}" type="pres">
      <dgm:prSet presAssocID="{488E203E-5061-4EC9-919F-8B3853B5BA67}" presName="LevelTwoTextNode" presStyleLbl="node2" presStyleIdx="0" presStyleCnt="9" custScaleX="439275" custLinFactNeighborX="1474" custLinFactNeighborY="3186">
        <dgm:presLayoutVars>
          <dgm:chPref val="3"/>
        </dgm:presLayoutVars>
      </dgm:prSet>
      <dgm:spPr/>
    </dgm:pt>
    <dgm:pt modelId="{FE9F9564-32F6-4486-9662-42B2CBE59AB2}" type="pres">
      <dgm:prSet presAssocID="{488E203E-5061-4EC9-919F-8B3853B5BA67}" presName="level3hierChild" presStyleCnt="0"/>
      <dgm:spPr/>
    </dgm:pt>
    <dgm:pt modelId="{1605587C-7B2C-47C1-BA83-83413E2CCBEE}" type="pres">
      <dgm:prSet presAssocID="{2570BB95-55B4-4947-AECA-1172E1F23566}" presName="conn2-1" presStyleLbl="parChTrans1D2" presStyleIdx="1" presStyleCnt="9"/>
      <dgm:spPr/>
    </dgm:pt>
    <dgm:pt modelId="{C202BD25-C1E7-4F10-99A7-49E9F24BF897}" type="pres">
      <dgm:prSet presAssocID="{2570BB95-55B4-4947-AECA-1172E1F23566}" presName="connTx" presStyleLbl="parChTrans1D2" presStyleIdx="1" presStyleCnt="9"/>
      <dgm:spPr/>
    </dgm:pt>
    <dgm:pt modelId="{6129341C-A9B4-4C4B-AE0A-BAF58FD2E2F7}" type="pres">
      <dgm:prSet presAssocID="{6B9A431D-656C-4B59-A077-BC4971352D00}" presName="root2" presStyleCnt="0"/>
      <dgm:spPr/>
    </dgm:pt>
    <dgm:pt modelId="{A44136E3-C164-4B05-BB82-E97DB1256092}" type="pres">
      <dgm:prSet presAssocID="{6B9A431D-656C-4B59-A077-BC4971352D00}" presName="LevelTwoTextNode" presStyleLbl="node2" presStyleIdx="1" presStyleCnt="9" custScaleX="439275" custLinFactNeighborX="1474" custLinFactNeighborY="3186">
        <dgm:presLayoutVars>
          <dgm:chPref val="3"/>
        </dgm:presLayoutVars>
      </dgm:prSet>
      <dgm:spPr/>
    </dgm:pt>
    <dgm:pt modelId="{07BB48F3-2246-47DB-AB3E-8F1681A58E86}" type="pres">
      <dgm:prSet presAssocID="{6B9A431D-656C-4B59-A077-BC4971352D00}" presName="level3hierChild" presStyleCnt="0"/>
      <dgm:spPr/>
    </dgm:pt>
    <dgm:pt modelId="{34FA1145-500F-413C-85D9-ACDE0C8850FC}" type="pres">
      <dgm:prSet presAssocID="{744E04EB-6EB0-4DE8-BA09-3F96D0496A3B}" presName="conn2-1" presStyleLbl="parChTrans1D2" presStyleIdx="2" presStyleCnt="9"/>
      <dgm:spPr/>
    </dgm:pt>
    <dgm:pt modelId="{2862E9A8-8D61-403D-B15C-B4EB34764C6A}" type="pres">
      <dgm:prSet presAssocID="{744E04EB-6EB0-4DE8-BA09-3F96D0496A3B}" presName="connTx" presStyleLbl="parChTrans1D2" presStyleIdx="2" presStyleCnt="9"/>
      <dgm:spPr/>
    </dgm:pt>
    <dgm:pt modelId="{6D8021DC-FF10-4D25-8827-750AB1D846E2}" type="pres">
      <dgm:prSet presAssocID="{017E1B91-3460-44BC-ADCF-3814C892245A}" presName="root2" presStyleCnt="0"/>
      <dgm:spPr/>
    </dgm:pt>
    <dgm:pt modelId="{DB2A2DE6-F4D8-4888-AC4B-3BCA8CAC99C7}" type="pres">
      <dgm:prSet presAssocID="{017E1B91-3460-44BC-ADCF-3814C892245A}" presName="LevelTwoTextNode" presStyleLbl="node2" presStyleIdx="2" presStyleCnt="9" custScaleX="439275" custLinFactNeighborX="1474" custLinFactNeighborY="3186">
        <dgm:presLayoutVars>
          <dgm:chPref val="3"/>
        </dgm:presLayoutVars>
      </dgm:prSet>
      <dgm:spPr/>
    </dgm:pt>
    <dgm:pt modelId="{9746B5FA-018C-4679-B9A8-12E0A5A83870}" type="pres">
      <dgm:prSet presAssocID="{017E1B91-3460-44BC-ADCF-3814C892245A}" presName="level3hierChild" presStyleCnt="0"/>
      <dgm:spPr/>
    </dgm:pt>
    <dgm:pt modelId="{4EEDE987-F0C2-4F1A-8D65-1B1A7E1944ED}" type="pres">
      <dgm:prSet presAssocID="{0925884F-F286-4ADA-B3E0-6063649BF05F}" presName="conn2-1" presStyleLbl="parChTrans1D2" presStyleIdx="3" presStyleCnt="9"/>
      <dgm:spPr/>
    </dgm:pt>
    <dgm:pt modelId="{E0D2188A-12DE-4027-A8F0-709C2146A0A9}" type="pres">
      <dgm:prSet presAssocID="{0925884F-F286-4ADA-B3E0-6063649BF05F}" presName="connTx" presStyleLbl="parChTrans1D2" presStyleIdx="3" presStyleCnt="9"/>
      <dgm:spPr/>
    </dgm:pt>
    <dgm:pt modelId="{47F097E9-905C-499D-86CF-426720946915}" type="pres">
      <dgm:prSet presAssocID="{D7F2A356-5E20-4816-BC37-AA34C44A3ABB}" presName="root2" presStyleCnt="0"/>
      <dgm:spPr/>
    </dgm:pt>
    <dgm:pt modelId="{7B1741E1-DC6F-405A-B9A0-DB54A3ECD4AA}" type="pres">
      <dgm:prSet presAssocID="{D7F2A356-5E20-4816-BC37-AA34C44A3ABB}" presName="LevelTwoTextNode" presStyleLbl="node2" presStyleIdx="3" presStyleCnt="9" custScaleX="439275" custLinFactNeighborX="1474" custLinFactNeighborY="3186">
        <dgm:presLayoutVars>
          <dgm:chPref val="3"/>
        </dgm:presLayoutVars>
      </dgm:prSet>
      <dgm:spPr/>
    </dgm:pt>
    <dgm:pt modelId="{AEECBFBD-A773-4F75-A6C8-6DE0261BCA4E}" type="pres">
      <dgm:prSet presAssocID="{D7F2A356-5E20-4816-BC37-AA34C44A3ABB}" presName="level3hierChild" presStyleCnt="0"/>
      <dgm:spPr/>
    </dgm:pt>
    <dgm:pt modelId="{2C6518DE-303D-483C-A01B-611FD77349C0}" type="pres">
      <dgm:prSet presAssocID="{CFBA7C31-5FB6-4C67-909D-0EEA3CB9D666}" presName="conn2-1" presStyleLbl="parChTrans1D2" presStyleIdx="4" presStyleCnt="9"/>
      <dgm:spPr/>
    </dgm:pt>
    <dgm:pt modelId="{2C19DF60-9F92-456E-842E-79BB73DA70E7}" type="pres">
      <dgm:prSet presAssocID="{CFBA7C31-5FB6-4C67-909D-0EEA3CB9D666}" presName="connTx" presStyleLbl="parChTrans1D2" presStyleIdx="4" presStyleCnt="9"/>
      <dgm:spPr/>
    </dgm:pt>
    <dgm:pt modelId="{5E5DA7B8-C60D-4355-9DF5-8B32F00DF60D}" type="pres">
      <dgm:prSet presAssocID="{4342BE34-38A1-455C-852F-E32BB2C34FC2}" presName="root2" presStyleCnt="0"/>
      <dgm:spPr/>
    </dgm:pt>
    <dgm:pt modelId="{83CCBFA2-5142-48D2-BEF6-56F9A5AE89A6}" type="pres">
      <dgm:prSet presAssocID="{4342BE34-38A1-455C-852F-E32BB2C34FC2}" presName="LevelTwoTextNode" presStyleLbl="node2" presStyleIdx="4" presStyleCnt="9" custScaleX="439275" custLinFactNeighborX="1474">
        <dgm:presLayoutVars>
          <dgm:chPref val="3"/>
        </dgm:presLayoutVars>
      </dgm:prSet>
      <dgm:spPr/>
    </dgm:pt>
    <dgm:pt modelId="{60435866-0A0F-4705-A3AC-2A4B5B4EAD23}" type="pres">
      <dgm:prSet presAssocID="{4342BE34-38A1-455C-852F-E32BB2C34FC2}" presName="level3hierChild" presStyleCnt="0"/>
      <dgm:spPr/>
    </dgm:pt>
    <dgm:pt modelId="{2525DC49-38FE-4D1D-AE19-C44BA4C27A39}" type="pres">
      <dgm:prSet presAssocID="{6311E8D2-DEE6-4EDE-A2CD-2C8FB679927E}" presName="conn2-1" presStyleLbl="parChTrans1D2" presStyleIdx="5" presStyleCnt="9"/>
      <dgm:spPr/>
    </dgm:pt>
    <dgm:pt modelId="{849E85AA-90D4-45B1-BF3A-6B8B522AB044}" type="pres">
      <dgm:prSet presAssocID="{6311E8D2-DEE6-4EDE-A2CD-2C8FB679927E}" presName="connTx" presStyleLbl="parChTrans1D2" presStyleIdx="5" presStyleCnt="9"/>
      <dgm:spPr/>
    </dgm:pt>
    <dgm:pt modelId="{352A3F7E-8041-4CFC-9F09-EE24588056C6}" type="pres">
      <dgm:prSet presAssocID="{E4701DCE-03A5-4544-88EF-AC717966A344}" presName="root2" presStyleCnt="0"/>
      <dgm:spPr/>
    </dgm:pt>
    <dgm:pt modelId="{44EC0223-9EE6-4E16-902C-AE43A1AF7F00}" type="pres">
      <dgm:prSet presAssocID="{E4701DCE-03A5-4544-88EF-AC717966A344}" presName="LevelTwoTextNode" presStyleLbl="node2" presStyleIdx="5" presStyleCnt="9" custScaleX="439275" custLinFactNeighborX="1474">
        <dgm:presLayoutVars>
          <dgm:chPref val="3"/>
        </dgm:presLayoutVars>
      </dgm:prSet>
      <dgm:spPr/>
    </dgm:pt>
    <dgm:pt modelId="{4FF2E96C-6EFB-4DC6-AAE7-44E7520B08AD}" type="pres">
      <dgm:prSet presAssocID="{E4701DCE-03A5-4544-88EF-AC717966A344}" presName="level3hierChild" presStyleCnt="0"/>
      <dgm:spPr/>
    </dgm:pt>
    <dgm:pt modelId="{1F6814D9-623A-4568-A6DC-766410E0DC0E}" type="pres">
      <dgm:prSet presAssocID="{E535D558-E28D-4B3B-BD38-3A216BA374B1}" presName="conn2-1" presStyleLbl="parChTrans1D2" presStyleIdx="6" presStyleCnt="9"/>
      <dgm:spPr/>
    </dgm:pt>
    <dgm:pt modelId="{3C71E41E-6547-4312-A9FC-FD9810081A66}" type="pres">
      <dgm:prSet presAssocID="{E535D558-E28D-4B3B-BD38-3A216BA374B1}" presName="connTx" presStyleLbl="parChTrans1D2" presStyleIdx="6" presStyleCnt="9"/>
      <dgm:spPr/>
    </dgm:pt>
    <dgm:pt modelId="{30783BE5-B494-407D-A00D-70229A4CC03D}" type="pres">
      <dgm:prSet presAssocID="{609738B5-68E4-4895-8428-CBDBBFC682D3}" presName="root2" presStyleCnt="0"/>
      <dgm:spPr/>
    </dgm:pt>
    <dgm:pt modelId="{A13EF04C-8CC9-45BF-9C79-7A5EFED18932}" type="pres">
      <dgm:prSet presAssocID="{609738B5-68E4-4895-8428-CBDBBFC682D3}" presName="LevelTwoTextNode" presStyleLbl="node2" presStyleIdx="6" presStyleCnt="9" custScaleX="439275" custLinFactNeighborX="1474">
        <dgm:presLayoutVars>
          <dgm:chPref val="3"/>
        </dgm:presLayoutVars>
      </dgm:prSet>
      <dgm:spPr/>
    </dgm:pt>
    <dgm:pt modelId="{73B16CAF-8949-4338-8BC3-F14E4E761094}" type="pres">
      <dgm:prSet presAssocID="{609738B5-68E4-4895-8428-CBDBBFC682D3}" presName="level3hierChild" presStyleCnt="0"/>
      <dgm:spPr/>
    </dgm:pt>
    <dgm:pt modelId="{1066E932-914D-4EC4-92D4-3A575387F31E}" type="pres">
      <dgm:prSet presAssocID="{BEED3884-72A3-4538-B247-058AA9A1EC5A}" presName="conn2-1" presStyleLbl="parChTrans1D2" presStyleIdx="7" presStyleCnt="9"/>
      <dgm:spPr/>
    </dgm:pt>
    <dgm:pt modelId="{4098731E-76D7-4AF3-AFFE-42510AD71C2C}" type="pres">
      <dgm:prSet presAssocID="{BEED3884-72A3-4538-B247-058AA9A1EC5A}" presName="connTx" presStyleLbl="parChTrans1D2" presStyleIdx="7" presStyleCnt="9"/>
      <dgm:spPr/>
    </dgm:pt>
    <dgm:pt modelId="{7493F613-B2F8-4090-B445-2F37B4499385}" type="pres">
      <dgm:prSet presAssocID="{06CFFBCB-470A-4DD9-9CCC-92950455E0DF}" presName="root2" presStyleCnt="0"/>
      <dgm:spPr/>
    </dgm:pt>
    <dgm:pt modelId="{15104747-FB9E-4CE1-8B6C-6FA5C8C770A1}" type="pres">
      <dgm:prSet presAssocID="{06CFFBCB-470A-4DD9-9CCC-92950455E0DF}" presName="LevelTwoTextNode" presStyleLbl="node2" presStyleIdx="7" presStyleCnt="9" custScaleX="439275" custLinFactNeighborX="1474">
        <dgm:presLayoutVars>
          <dgm:chPref val="3"/>
        </dgm:presLayoutVars>
      </dgm:prSet>
      <dgm:spPr/>
    </dgm:pt>
    <dgm:pt modelId="{B3ADA246-DE8B-49A8-A488-45EC3C0BB5C7}" type="pres">
      <dgm:prSet presAssocID="{06CFFBCB-470A-4DD9-9CCC-92950455E0DF}" presName="level3hierChild" presStyleCnt="0"/>
      <dgm:spPr/>
    </dgm:pt>
    <dgm:pt modelId="{374E66DC-46A1-43F3-A5FF-46A1047BEC7F}" type="pres">
      <dgm:prSet presAssocID="{47FE9F9F-4E31-464A-BE99-E9119CF78768}" presName="conn2-1" presStyleLbl="parChTrans1D2" presStyleIdx="8" presStyleCnt="9"/>
      <dgm:spPr/>
    </dgm:pt>
    <dgm:pt modelId="{9639925A-7C8D-428E-8655-CA1068550AA6}" type="pres">
      <dgm:prSet presAssocID="{47FE9F9F-4E31-464A-BE99-E9119CF78768}" presName="connTx" presStyleLbl="parChTrans1D2" presStyleIdx="8" presStyleCnt="9"/>
      <dgm:spPr/>
    </dgm:pt>
    <dgm:pt modelId="{2A536399-E341-467B-8C86-FF65DE2F76FA}" type="pres">
      <dgm:prSet presAssocID="{E437EDF9-1E1A-4DA5-939D-9651440E4791}" presName="root2" presStyleCnt="0"/>
      <dgm:spPr/>
    </dgm:pt>
    <dgm:pt modelId="{7618971F-0AC9-40C0-9260-96F88BE1F613}" type="pres">
      <dgm:prSet presAssocID="{E437EDF9-1E1A-4DA5-939D-9651440E4791}" presName="LevelTwoTextNode" presStyleLbl="node2" presStyleIdx="8" presStyleCnt="9" custScaleX="439275" custLinFactNeighborX="1474">
        <dgm:presLayoutVars>
          <dgm:chPref val="3"/>
        </dgm:presLayoutVars>
      </dgm:prSet>
      <dgm:spPr/>
    </dgm:pt>
    <dgm:pt modelId="{5397323C-497F-4D4F-8DE0-02944E770EC3}" type="pres">
      <dgm:prSet presAssocID="{E437EDF9-1E1A-4DA5-939D-9651440E4791}" presName="level3hierChild" presStyleCnt="0"/>
      <dgm:spPr/>
    </dgm:pt>
  </dgm:ptLst>
  <dgm:cxnLst>
    <dgm:cxn modelId="{9CAADB0D-B69A-4198-8A5B-5BE1A355F247}" type="presOf" srcId="{6311E8D2-DEE6-4EDE-A2CD-2C8FB679927E}" destId="{849E85AA-90D4-45B1-BF3A-6B8B522AB044}" srcOrd="1" destOrd="0" presId="urn:microsoft.com/office/officeart/2008/layout/HorizontalMultiLevelHierarchy"/>
    <dgm:cxn modelId="{C91CDC11-AEED-48B0-AA8D-5A4AD4166563}" type="presOf" srcId="{609738B5-68E4-4895-8428-CBDBBFC682D3}" destId="{A13EF04C-8CC9-45BF-9C79-7A5EFED18932}" srcOrd="0" destOrd="0" presId="urn:microsoft.com/office/officeart/2008/layout/HorizontalMultiLevelHierarchy"/>
    <dgm:cxn modelId="{A0794123-1709-4C2E-B63A-0F44741C055F}" srcId="{87431982-77BA-40C0-A6A5-531D56C5E776}" destId="{E4701DCE-03A5-4544-88EF-AC717966A344}" srcOrd="5" destOrd="0" parTransId="{6311E8D2-DEE6-4EDE-A2CD-2C8FB679927E}" sibTransId="{1696AEB2-2B19-40D0-9314-1A104DC38F08}"/>
    <dgm:cxn modelId="{03451B24-A3AA-4C00-934A-C08C60A0F916}" srcId="{1132AE7C-8352-4451-9745-E26FAC5FE41B}" destId="{87431982-77BA-40C0-A6A5-531D56C5E776}" srcOrd="0" destOrd="0" parTransId="{9D30CFB4-9FAE-4898-93A0-F54A8149EFB2}" sibTransId="{D49821B3-E40F-4D41-88EF-98B81807BD09}"/>
    <dgm:cxn modelId="{A419FF25-2270-4176-AB90-05EFA4EC33F2}" srcId="{87431982-77BA-40C0-A6A5-531D56C5E776}" destId="{609738B5-68E4-4895-8428-CBDBBFC682D3}" srcOrd="6" destOrd="0" parTransId="{E535D558-E28D-4B3B-BD38-3A216BA374B1}" sibTransId="{8244478F-A754-4E5C-8BD5-45043AFBE366}"/>
    <dgm:cxn modelId="{9F8C7B2C-6C76-4F55-91B7-BF93A5FFC60E}" srcId="{87431982-77BA-40C0-A6A5-531D56C5E776}" destId="{488E203E-5061-4EC9-919F-8B3853B5BA67}" srcOrd="0" destOrd="0" parTransId="{A95A5AE5-7800-40FC-888A-4865AE376A4E}" sibTransId="{975F270C-3437-4D04-A65C-A6337420AC0C}"/>
    <dgm:cxn modelId="{D834F63A-0FA0-4D49-8BE4-8BEC8FF0D9A8}" srcId="{87431982-77BA-40C0-A6A5-531D56C5E776}" destId="{017E1B91-3460-44BC-ADCF-3814C892245A}" srcOrd="2" destOrd="0" parTransId="{744E04EB-6EB0-4DE8-BA09-3F96D0496A3B}" sibTransId="{2347AA89-4D89-41F1-B09B-08DCC34804CD}"/>
    <dgm:cxn modelId="{F3FF483C-6430-4EB0-A9FB-7CE852F51FC3}" type="presOf" srcId="{E535D558-E28D-4B3B-BD38-3A216BA374B1}" destId="{1F6814D9-623A-4568-A6DC-766410E0DC0E}" srcOrd="0" destOrd="0" presId="urn:microsoft.com/office/officeart/2008/layout/HorizontalMultiLevelHierarchy"/>
    <dgm:cxn modelId="{6FB69341-D2B5-455E-9F62-24FB5F0EB3E9}" type="presOf" srcId="{CFBA7C31-5FB6-4C67-909D-0EEA3CB9D666}" destId="{2C6518DE-303D-483C-A01B-611FD77349C0}" srcOrd="0" destOrd="0" presId="urn:microsoft.com/office/officeart/2008/layout/HorizontalMultiLevelHierarchy"/>
    <dgm:cxn modelId="{77DB8942-A74F-45D7-ABDB-C08111F74406}" type="presOf" srcId="{E535D558-E28D-4B3B-BD38-3A216BA374B1}" destId="{3C71E41E-6547-4312-A9FC-FD9810081A66}" srcOrd="1" destOrd="0" presId="urn:microsoft.com/office/officeart/2008/layout/HorizontalMultiLevelHierarchy"/>
    <dgm:cxn modelId="{808C8A63-33F3-40B5-88B0-160AE647E89E}" type="presOf" srcId="{47FE9F9F-4E31-464A-BE99-E9119CF78768}" destId="{374E66DC-46A1-43F3-A5FF-46A1047BEC7F}" srcOrd="0" destOrd="0" presId="urn:microsoft.com/office/officeart/2008/layout/HorizontalMultiLevelHierarchy"/>
    <dgm:cxn modelId="{BEE2C06A-E181-4F16-A479-02BAD4C5AA51}" type="presOf" srcId="{2570BB95-55B4-4947-AECA-1172E1F23566}" destId="{1605587C-7B2C-47C1-BA83-83413E2CCBEE}" srcOrd="0" destOrd="0" presId="urn:microsoft.com/office/officeart/2008/layout/HorizontalMultiLevelHierarchy"/>
    <dgm:cxn modelId="{D65A6A6D-D236-44D8-B9D3-A6E7D764C710}" type="presOf" srcId="{1132AE7C-8352-4451-9745-E26FAC5FE41B}" destId="{B2D74813-AE0C-42FB-9A88-8A8C231CF258}" srcOrd="0" destOrd="0" presId="urn:microsoft.com/office/officeart/2008/layout/HorizontalMultiLevelHierarchy"/>
    <dgm:cxn modelId="{F599D775-36BB-4B21-9A6B-4DD3785F65BD}" type="presOf" srcId="{E4701DCE-03A5-4544-88EF-AC717966A344}" destId="{44EC0223-9EE6-4E16-902C-AE43A1AF7F00}" srcOrd="0" destOrd="0" presId="urn:microsoft.com/office/officeart/2008/layout/HorizontalMultiLevelHierarchy"/>
    <dgm:cxn modelId="{B38D4379-B469-480E-A4CB-BE5EA4064A66}" type="presOf" srcId="{6B9A431D-656C-4B59-A077-BC4971352D00}" destId="{A44136E3-C164-4B05-BB82-E97DB1256092}" srcOrd="0" destOrd="0" presId="urn:microsoft.com/office/officeart/2008/layout/HorizontalMultiLevelHierarchy"/>
    <dgm:cxn modelId="{F089F05A-16D5-4907-A494-6167C46663C7}" type="presOf" srcId="{D7F2A356-5E20-4816-BC37-AA34C44A3ABB}" destId="{7B1741E1-DC6F-405A-B9A0-DB54A3ECD4AA}" srcOrd="0" destOrd="0" presId="urn:microsoft.com/office/officeart/2008/layout/HorizontalMultiLevelHierarchy"/>
    <dgm:cxn modelId="{B87B207B-223E-4504-86DA-0921459C8194}" type="presOf" srcId="{CFBA7C31-5FB6-4C67-909D-0EEA3CB9D666}" destId="{2C19DF60-9F92-456E-842E-79BB73DA70E7}" srcOrd="1" destOrd="0" presId="urn:microsoft.com/office/officeart/2008/layout/HorizontalMultiLevelHierarchy"/>
    <dgm:cxn modelId="{7AA7047C-7F47-4C47-92D7-A3874B123835}" type="presOf" srcId="{744E04EB-6EB0-4DE8-BA09-3F96D0496A3B}" destId="{34FA1145-500F-413C-85D9-ACDE0C8850FC}" srcOrd="0" destOrd="0" presId="urn:microsoft.com/office/officeart/2008/layout/HorizontalMultiLevelHierarchy"/>
    <dgm:cxn modelId="{7D54D380-AEF6-44AC-B988-B05395EE4961}" type="presOf" srcId="{A95A5AE5-7800-40FC-888A-4865AE376A4E}" destId="{EA8BE1FF-0F6D-4D1A-AFC8-F37E9F75547C}" srcOrd="0" destOrd="0" presId="urn:microsoft.com/office/officeart/2008/layout/HorizontalMultiLevelHierarchy"/>
    <dgm:cxn modelId="{26D85689-CFE8-4BDA-86E2-E7145398F1D5}" type="presOf" srcId="{488E203E-5061-4EC9-919F-8B3853B5BA67}" destId="{08CF067D-656D-4A80-8C8C-48B1F06C785F}" srcOrd="0" destOrd="0" presId="urn:microsoft.com/office/officeart/2008/layout/HorizontalMultiLevelHierarchy"/>
    <dgm:cxn modelId="{9B95AF8E-3C13-421B-8221-C411274F3F6C}" srcId="{87431982-77BA-40C0-A6A5-531D56C5E776}" destId="{E437EDF9-1E1A-4DA5-939D-9651440E4791}" srcOrd="8" destOrd="0" parTransId="{47FE9F9F-4E31-464A-BE99-E9119CF78768}" sibTransId="{BA692228-4F8F-483B-BA4F-F4DA95B923F3}"/>
    <dgm:cxn modelId="{F91E1990-9A7B-43A2-9F96-94518EB3B064}" type="presOf" srcId="{47FE9F9F-4E31-464A-BE99-E9119CF78768}" destId="{9639925A-7C8D-428E-8655-CA1068550AA6}" srcOrd="1" destOrd="0" presId="urn:microsoft.com/office/officeart/2008/layout/HorizontalMultiLevelHierarchy"/>
    <dgm:cxn modelId="{6084B395-E990-481F-9E85-09BC6385D003}" type="presOf" srcId="{BEED3884-72A3-4538-B247-058AA9A1EC5A}" destId="{4098731E-76D7-4AF3-AFFE-42510AD71C2C}" srcOrd="1" destOrd="0" presId="urn:microsoft.com/office/officeart/2008/layout/HorizontalMultiLevelHierarchy"/>
    <dgm:cxn modelId="{55091796-43B4-4608-A4C8-370CD51028BF}" type="presOf" srcId="{4342BE34-38A1-455C-852F-E32BB2C34FC2}" destId="{83CCBFA2-5142-48D2-BEF6-56F9A5AE89A6}" srcOrd="0" destOrd="0" presId="urn:microsoft.com/office/officeart/2008/layout/HorizontalMultiLevelHierarchy"/>
    <dgm:cxn modelId="{7D1BA396-5089-4556-B793-86DC00C9DB05}" type="presOf" srcId="{6311E8D2-DEE6-4EDE-A2CD-2C8FB679927E}" destId="{2525DC49-38FE-4D1D-AE19-C44BA4C27A39}" srcOrd="0" destOrd="0" presId="urn:microsoft.com/office/officeart/2008/layout/HorizontalMultiLevelHierarchy"/>
    <dgm:cxn modelId="{229B6D9B-C61B-4757-A3A9-F71DCA5372F9}" srcId="{87431982-77BA-40C0-A6A5-531D56C5E776}" destId="{06CFFBCB-470A-4DD9-9CCC-92950455E0DF}" srcOrd="7" destOrd="0" parTransId="{BEED3884-72A3-4538-B247-058AA9A1EC5A}" sibTransId="{C09600D4-2047-436F-8E99-A54C540EF161}"/>
    <dgm:cxn modelId="{239A419E-D1BB-4CFD-84BB-3208CC1C8365}" type="presOf" srcId="{BEED3884-72A3-4538-B247-058AA9A1EC5A}" destId="{1066E932-914D-4EC4-92D4-3A575387F31E}" srcOrd="0" destOrd="0" presId="urn:microsoft.com/office/officeart/2008/layout/HorizontalMultiLevelHierarchy"/>
    <dgm:cxn modelId="{8C5CBFA5-28B9-4CB3-9513-1B26468F5BBF}" type="presOf" srcId="{0925884F-F286-4ADA-B3E0-6063649BF05F}" destId="{E0D2188A-12DE-4027-A8F0-709C2146A0A9}" srcOrd="1" destOrd="0" presId="urn:microsoft.com/office/officeart/2008/layout/HorizontalMultiLevelHierarchy"/>
    <dgm:cxn modelId="{66E17AA7-8D5E-4CBF-A8A3-7D3ED2B25C5E}" type="presOf" srcId="{06CFFBCB-470A-4DD9-9CCC-92950455E0DF}" destId="{15104747-FB9E-4CE1-8B6C-6FA5C8C770A1}" srcOrd="0" destOrd="0" presId="urn:microsoft.com/office/officeart/2008/layout/HorizontalMultiLevelHierarchy"/>
    <dgm:cxn modelId="{92C6F4B0-0687-4D77-9B4B-0433ACCAB75A}" srcId="{87431982-77BA-40C0-A6A5-531D56C5E776}" destId="{4342BE34-38A1-455C-852F-E32BB2C34FC2}" srcOrd="4" destOrd="0" parTransId="{CFBA7C31-5FB6-4C67-909D-0EEA3CB9D666}" sibTransId="{CA51EA58-DB31-4A53-A126-C01A883DF704}"/>
    <dgm:cxn modelId="{7EDE99B1-9F7D-4925-89B7-4F6B29992AB5}" type="presOf" srcId="{87431982-77BA-40C0-A6A5-531D56C5E776}" destId="{4086CF54-ECB1-4242-883A-0195978A253B}" srcOrd="0" destOrd="0" presId="urn:microsoft.com/office/officeart/2008/layout/HorizontalMultiLevelHierarchy"/>
    <dgm:cxn modelId="{A38576B3-32D1-42C9-B913-1B025907CFE2}" srcId="{87431982-77BA-40C0-A6A5-531D56C5E776}" destId="{D7F2A356-5E20-4816-BC37-AA34C44A3ABB}" srcOrd="3" destOrd="0" parTransId="{0925884F-F286-4ADA-B3E0-6063649BF05F}" sibTransId="{B574BF06-A97E-4D21-82B5-EDC7DF5F2D53}"/>
    <dgm:cxn modelId="{154688B8-007F-4F91-8980-0F7D5F01313C}" type="presOf" srcId="{E437EDF9-1E1A-4DA5-939D-9651440E4791}" destId="{7618971F-0AC9-40C0-9260-96F88BE1F613}" srcOrd="0" destOrd="0" presId="urn:microsoft.com/office/officeart/2008/layout/HorizontalMultiLevelHierarchy"/>
    <dgm:cxn modelId="{71A6CCB8-FCC7-417B-9FAC-C99CFDFDE2F5}" type="presOf" srcId="{A95A5AE5-7800-40FC-888A-4865AE376A4E}" destId="{F6C8D525-9F06-487D-B6B0-E8B0619572DA}" srcOrd="1" destOrd="0" presId="urn:microsoft.com/office/officeart/2008/layout/HorizontalMultiLevelHierarchy"/>
    <dgm:cxn modelId="{91D538C3-7C3F-4C9B-8164-F35C0A2C6FF7}" srcId="{87431982-77BA-40C0-A6A5-531D56C5E776}" destId="{6B9A431D-656C-4B59-A077-BC4971352D00}" srcOrd="1" destOrd="0" parTransId="{2570BB95-55B4-4947-AECA-1172E1F23566}" sibTransId="{A6DB61E0-B391-430A-B67C-2FCAFFD54B46}"/>
    <dgm:cxn modelId="{F19E6BC9-1247-4FEF-98B1-C846BC27B6BE}" type="presOf" srcId="{017E1B91-3460-44BC-ADCF-3814C892245A}" destId="{DB2A2DE6-F4D8-4888-AC4B-3BCA8CAC99C7}" srcOrd="0" destOrd="0" presId="urn:microsoft.com/office/officeart/2008/layout/HorizontalMultiLevelHierarchy"/>
    <dgm:cxn modelId="{960693CA-0D2C-4000-BDA2-A2471E9F5A2A}" type="presOf" srcId="{2570BB95-55B4-4947-AECA-1172E1F23566}" destId="{C202BD25-C1E7-4F10-99A7-49E9F24BF897}" srcOrd="1" destOrd="0" presId="urn:microsoft.com/office/officeart/2008/layout/HorizontalMultiLevelHierarchy"/>
    <dgm:cxn modelId="{55EFEAEC-7026-4E95-9566-C648D9F91D9C}" type="presOf" srcId="{744E04EB-6EB0-4DE8-BA09-3F96D0496A3B}" destId="{2862E9A8-8D61-403D-B15C-B4EB34764C6A}" srcOrd="1" destOrd="0" presId="urn:microsoft.com/office/officeart/2008/layout/HorizontalMultiLevelHierarchy"/>
    <dgm:cxn modelId="{D19608FC-2D69-4FFC-BE53-FB0543C4DFE6}" type="presOf" srcId="{0925884F-F286-4ADA-B3E0-6063649BF05F}" destId="{4EEDE987-F0C2-4F1A-8D65-1B1A7E1944ED}" srcOrd="0" destOrd="0" presId="urn:microsoft.com/office/officeart/2008/layout/HorizontalMultiLevelHierarchy"/>
    <dgm:cxn modelId="{05962DF4-11A0-4153-BF7E-4347D424109A}" type="presParOf" srcId="{B2D74813-AE0C-42FB-9A88-8A8C231CF258}" destId="{85254A52-2D94-4022-A881-2898A7A4CFD7}" srcOrd="0" destOrd="0" presId="urn:microsoft.com/office/officeart/2008/layout/HorizontalMultiLevelHierarchy"/>
    <dgm:cxn modelId="{5229AC9D-073B-4BE1-B752-FB783DBB4A9B}" type="presParOf" srcId="{85254A52-2D94-4022-A881-2898A7A4CFD7}" destId="{4086CF54-ECB1-4242-883A-0195978A253B}" srcOrd="0" destOrd="0" presId="urn:microsoft.com/office/officeart/2008/layout/HorizontalMultiLevelHierarchy"/>
    <dgm:cxn modelId="{CD0CB006-76E2-492A-88FB-053187354D6B}" type="presParOf" srcId="{85254A52-2D94-4022-A881-2898A7A4CFD7}" destId="{90B9E907-2F77-4059-BF5E-A9C536451095}" srcOrd="1" destOrd="0" presId="urn:microsoft.com/office/officeart/2008/layout/HorizontalMultiLevelHierarchy"/>
    <dgm:cxn modelId="{0CADB7F9-B70D-4F1D-AF42-B92E7396A93B}" type="presParOf" srcId="{90B9E907-2F77-4059-BF5E-A9C536451095}" destId="{EA8BE1FF-0F6D-4D1A-AFC8-F37E9F75547C}" srcOrd="0" destOrd="0" presId="urn:microsoft.com/office/officeart/2008/layout/HorizontalMultiLevelHierarchy"/>
    <dgm:cxn modelId="{CF96A07B-4163-4F24-9031-7A87D85FB29E}" type="presParOf" srcId="{EA8BE1FF-0F6D-4D1A-AFC8-F37E9F75547C}" destId="{F6C8D525-9F06-487D-B6B0-E8B0619572DA}" srcOrd="0" destOrd="0" presId="urn:microsoft.com/office/officeart/2008/layout/HorizontalMultiLevelHierarchy"/>
    <dgm:cxn modelId="{82B27001-D29A-40A4-A46A-B0928048DCAF}" type="presParOf" srcId="{90B9E907-2F77-4059-BF5E-A9C536451095}" destId="{D570D690-EA64-423F-A23C-D5346D23FBD3}" srcOrd="1" destOrd="0" presId="urn:microsoft.com/office/officeart/2008/layout/HorizontalMultiLevelHierarchy"/>
    <dgm:cxn modelId="{D5551924-D2D9-44EF-86AD-FD46B408456C}" type="presParOf" srcId="{D570D690-EA64-423F-A23C-D5346D23FBD3}" destId="{08CF067D-656D-4A80-8C8C-48B1F06C785F}" srcOrd="0" destOrd="0" presId="urn:microsoft.com/office/officeart/2008/layout/HorizontalMultiLevelHierarchy"/>
    <dgm:cxn modelId="{FFE3CB6A-E103-44C6-8DA0-4C26758B4554}" type="presParOf" srcId="{D570D690-EA64-423F-A23C-D5346D23FBD3}" destId="{FE9F9564-32F6-4486-9662-42B2CBE59AB2}" srcOrd="1" destOrd="0" presId="urn:microsoft.com/office/officeart/2008/layout/HorizontalMultiLevelHierarchy"/>
    <dgm:cxn modelId="{3320EB2A-C2CF-4F77-9279-3E8C19969BDC}" type="presParOf" srcId="{90B9E907-2F77-4059-BF5E-A9C536451095}" destId="{1605587C-7B2C-47C1-BA83-83413E2CCBEE}" srcOrd="2" destOrd="0" presId="urn:microsoft.com/office/officeart/2008/layout/HorizontalMultiLevelHierarchy"/>
    <dgm:cxn modelId="{B9CBF029-04A6-4270-8D6C-1D19EDA3B815}" type="presParOf" srcId="{1605587C-7B2C-47C1-BA83-83413E2CCBEE}" destId="{C202BD25-C1E7-4F10-99A7-49E9F24BF897}" srcOrd="0" destOrd="0" presId="urn:microsoft.com/office/officeart/2008/layout/HorizontalMultiLevelHierarchy"/>
    <dgm:cxn modelId="{F84D5D89-22A1-4D64-B645-F953A6E80A39}" type="presParOf" srcId="{90B9E907-2F77-4059-BF5E-A9C536451095}" destId="{6129341C-A9B4-4C4B-AE0A-BAF58FD2E2F7}" srcOrd="3" destOrd="0" presId="urn:microsoft.com/office/officeart/2008/layout/HorizontalMultiLevelHierarchy"/>
    <dgm:cxn modelId="{CA23618D-BA33-4F4E-BF43-0ECF05172803}" type="presParOf" srcId="{6129341C-A9B4-4C4B-AE0A-BAF58FD2E2F7}" destId="{A44136E3-C164-4B05-BB82-E97DB1256092}" srcOrd="0" destOrd="0" presId="urn:microsoft.com/office/officeart/2008/layout/HorizontalMultiLevelHierarchy"/>
    <dgm:cxn modelId="{F8B17242-499A-4823-8A40-08B826AC6CE5}" type="presParOf" srcId="{6129341C-A9B4-4C4B-AE0A-BAF58FD2E2F7}" destId="{07BB48F3-2246-47DB-AB3E-8F1681A58E86}" srcOrd="1" destOrd="0" presId="urn:microsoft.com/office/officeart/2008/layout/HorizontalMultiLevelHierarchy"/>
    <dgm:cxn modelId="{09894C32-0403-4334-A868-F891F5C9503D}" type="presParOf" srcId="{90B9E907-2F77-4059-BF5E-A9C536451095}" destId="{34FA1145-500F-413C-85D9-ACDE0C8850FC}" srcOrd="4" destOrd="0" presId="urn:microsoft.com/office/officeart/2008/layout/HorizontalMultiLevelHierarchy"/>
    <dgm:cxn modelId="{B883FE15-559E-42A1-85BA-BA2A35871102}" type="presParOf" srcId="{34FA1145-500F-413C-85D9-ACDE0C8850FC}" destId="{2862E9A8-8D61-403D-B15C-B4EB34764C6A}" srcOrd="0" destOrd="0" presId="urn:microsoft.com/office/officeart/2008/layout/HorizontalMultiLevelHierarchy"/>
    <dgm:cxn modelId="{3E24F375-BC6E-459B-9B7B-E64CC31A39B5}" type="presParOf" srcId="{90B9E907-2F77-4059-BF5E-A9C536451095}" destId="{6D8021DC-FF10-4D25-8827-750AB1D846E2}" srcOrd="5" destOrd="0" presId="urn:microsoft.com/office/officeart/2008/layout/HorizontalMultiLevelHierarchy"/>
    <dgm:cxn modelId="{8A226264-9CC8-4BE1-8AE9-A8247DE18AF1}" type="presParOf" srcId="{6D8021DC-FF10-4D25-8827-750AB1D846E2}" destId="{DB2A2DE6-F4D8-4888-AC4B-3BCA8CAC99C7}" srcOrd="0" destOrd="0" presId="urn:microsoft.com/office/officeart/2008/layout/HorizontalMultiLevelHierarchy"/>
    <dgm:cxn modelId="{A434AA08-F70D-4C37-AF90-A67F0A6DC5DB}" type="presParOf" srcId="{6D8021DC-FF10-4D25-8827-750AB1D846E2}" destId="{9746B5FA-018C-4679-B9A8-12E0A5A83870}" srcOrd="1" destOrd="0" presId="urn:microsoft.com/office/officeart/2008/layout/HorizontalMultiLevelHierarchy"/>
    <dgm:cxn modelId="{C7F09284-AC71-4DF8-9BEB-A6EF13FE2D11}" type="presParOf" srcId="{90B9E907-2F77-4059-BF5E-A9C536451095}" destId="{4EEDE987-F0C2-4F1A-8D65-1B1A7E1944ED}" srcOrd="6" destOrd="0" presId="urn:microsoft.com/office/officeart/2008/layout/HorizontalMultiLevelHierarchy"/>
    <dgm:cxn modelId="{41E4559D-D85B-447D-83A4-DBA0EF7C9F49}" type="presParOf" srcId="{4EEDE987-F0C2-4F1A-8D65-1B1A7E1944ED}" destId="{E0D2188A-12DE-4027-A8F0-709C2146A0A9}" srcOrd="0" destOrd="0" presId="urn:microsoft.com/office/officeart/2008/layout/HorizontalMultiLevelHierarchy"/>
    <dgm:cxn modelId="{DF52AE56-B982-42B2-A5A7-523231B55516}" type="presParOf" srcId="{90B9E907-2F77-4059-BF5E-A9C536451095}" destId="{47F097E9-905C-499D-86CF-426720946915}" srcOrd="7" destOrd="0" presId="urn:microsoft.com/office/officeart/2008/layout/HorizontalMultiLevelHierarchy"/>
    <dgm:cxn modelId="{9D6CE60C-ECF8-4966-83F1-70F94FD37B6E}" type="presParOf" srcId="{47F097E9-905C-499D-86CF-426720946915}" destId="{7B1741E1-DC6F-405A-B9A0-DB54A3ECD4AA}" srcOrd="0" destOrd="0" presId="urn:microsoft.com/office/officeart/2008/layout/HorizontalMultiLevelHierarchy"/>
    <dgm:cxn modelId="{A5CC79AB-F3A8-4F52-B1E0-338863CB9EE7}" type="presParOf" srcId="{47F097E9-905C-499D-86CF-426720946915}" destId="{AEECBFBD-A773-4F75-A6C8-6DE0261BCA4E}" srcOrd="1" destOrd="0" presId="urn:microsoft.com/office/officeart/2008/layout/HorizontalMultiLevelHierarchy"/>
    <dgm:cxn modelId="{DEC71CE0-CAB2-41F2-95E8-FB5C5DC77EAD}" type="presParOf" srcId="{90B9E907-2F77-4059-BF5E-A9C536451095}" destId="{2C6518DE-303D-483C-A01B-611FD77349C0}" srcOrd="8" destOrd="0" presId="urn:microsoft.com/office/officeart/2008/layout/HorizontalMultiLevelHierarchy"/>
    <dgm:cxn modelId="{701E19C8-D217-42A1-BF37-29CFFE752AC9}" type="presParOf" srcId="{2C6518DE-303D-483C-A01B-611FD77349C0}" destId="{2C19DF60-9F92-456E-842E-79BB73DA70E7}" srcOrd="0" destOrd="0" presId="urn:microsoft.com/office/officeart/2008/layout/HorizontalMultiLevelHierarchy"/>
    <dgm:cxn modelId="{E20272E1-91F9-43F8-9ED0-2839168951E4}" type="presParOf" srcId="{90B9E907-2F77-4059-BF5E-A9C536451095}" destId="{5E5DA7B8-C60D-4355-9DF5-8B32F00DF60D}" srcOrd="9" destOrd="0" presId="urn:microsoft.com/office/officeart/2008/layout/HorizontalMultiLevelHierarchy"/>
    <dgm:cxn modelId="{12DC99A9-7472-4368-A078-0D1002AB265C}" type="presParOf" srcId="{5E5DA7B8-C60D-4355-9DF5-8B32F00DF60D}" destId="{83CCBFA2-5142-48D2-BEF6-56F9A5AE89A6}" srcOrd="0" destOrd="0" presId="urn:microsoft.com/office/officeart/2008/layout/HorizontalMultiLevelHierarchy"/>
    <dgm:cxn modelId="{BE7809A1-5516-403C-9A51-2DA0BF39B489}" type="presParOf" srcId="{5E5DA7B8-C60D-4355-9DF5-8B32F00DF60D}" destId="{60435866-0A0F-4705-A3AC-2A4B5B4EAD23}" srcOrd="1" destOrd="0" presId="urn:microsoft.com/office/officeart/2008/layout/HorizontalMultiLevelHierarchy"/>
    <dgm:cxn modelId="{9FE249BB-894A-4CF0-B9F2-D8EDF707B276}" type="presParOf" srcId="{90B9E907-2F77-4059-BF5E-A9C536451095}" destId="{2525DC49-38FE-4D1D-AE19-C44BA4C27A39}" srcOrd="10" destOrd="0" presId="urn:microsoft.com/office/officeart/2008/layout/HorizontalMultiLevelHierarchy"/>
    <dgm:cxn modelId="{3AC1BCEB-EF97-4CFB-9C97-4616923112C2}" type="presParOf" srcId="{2525DC49-38FE-4D1D-AE19-C44BA4C27A39}" destId="{849E85AA-90D4-45B1-BF3A-6B8B522AB044}" srcOrd="0" destOrd="0" presId="urn:microsoft.com/office/officeart/2008/layout/HorizontalMultiLevelHierarchy"/>
    <dgm:cxn modelId="{836F07D3-E7F0-4637-A973-8D1D83178AA0}" type="presParOf" srcId="{90B9E907-2F77-4059-BF5E-A9C536451095}" destId="{352A3F7E-8041-4CFC-9F09-EE24588056C6}" srcOrd="11" destOrd="0" presId="urn:microsoft.com/office/officeart/2008/layout/HorizontalMultiLevelHierarchy"/>
    <dgm:cxn modelId="{16E63BE2-36A1-47A9-97C3-8B8C9B3F9E9E}" type="presParOf" srcId="{352A3F7E-8041-4CFC-9F09-EE24588056C6}" destId="{44EC0223-9EE6-4E16-902C-AE43A1AF7F00}" srcOrd="0" destOrd="0" presId="urn:microsoft.com/office/officeart/2008/layout/HorizontalMultiLevelHierarchy"/>
    <dgm:cxn modelId="{50409E57-BAC9-4AC7-BAAD-496759426F65}" type="presParOf" srcId="{352A3F7E-8041-4CFC-9F09-EE24588056C6}" destId="{4FF2E96C-6EFB-4DC6-AAE7-44E7520B08AD}" srcOrd="1" destOrd="0" presId="urn:microsoft.com/office/officeart/2008/layout/HorizontalMultiLevelHierarchy"/>
    <dgm:cxn modelId="{949A4C90-84AA-4FA0-8F8D-61974E2D5301}" type="presParOf" srcId="{90B9E907-2F77-4059-BF5E-A9C536451095}" destId="{1F6814D9-623A-4568-A6DC-766410E0DC0E}" srcOrd="12" destOrd="0" presId="urn:microsoft.com/office/officeart/2008/layout/HorizontalMultiLevelHierarchy"/>
    <dgm:cxn modelId="{772DD65A-47BA-4A01-AB6D-F8F00AC08D80}" type="presParOf" srcId="{1F6814D9-623A-4568-A6DC-766410E0DC0E}" destId="{3C71E41E-6547-4312-A9FC-FD9810081A66}" srcOrd="0" destOrd="0" presId="urn:microsoft.com/office/officeart/2008/layout/HorizontalMultiLevelHierarchy"/>
    <dgm:cxn modelId="{8EA00CAA-55B5-48BC-9108-52BDF3DFE6C1}" type="presParOf" srcId="{90B9E907-2F77-4059-BF5E-A9C536451095}" destId="{30783BE5-B494-407D-A00D-70229A4CC03D}" srcOrd="13" destOrd="0" presId="urn:microsoft.com/office/officeart/2008/layout/HorizontalMultiLevelHierarchy"/>
    <dgm:cxn modelId="{B6CBC6C4-1DDC-4785-A5A0-120FDBB98978}" type="presParOf" srcId="{30783BE5-B494-407D-A00D-70229A4CC03D}" destId="{A13EF04C-8CC9-45BF-9C79-7A5EFED18932}" srcOrd="0" destOrd="0" presId="urn:microsoft.com/office/officeart/2008/layout/HorizontalMultiLevelHierarchy"/>
    <dgm:cxn modelId="{6CECB183-B49A-481A-99DE-80DB5C310E1F}" type="presParOf" srcId="{30783BE5-B494-407D-A00D-70229A4CC03D}" destId="{73B16CAF-8949-4338-8BC3-F14E4E761094}" srcOrd="1" destOrd="0" presId="urn:microsoft.com/office/officeart/2008/layout/HorizontalMultiLevelHierarchy"/>
    <dgm:cxn modelId="{F3E6298B-E6BB-49DA-8D48-5E27CED8FECA}" type="presParOf" srcId="{90B9E907-2F77-4059-BF5E-A9C536451095}" destId="{1066E932-914D-4EC4-92D4-3A575387F31E}" srcOrd="14" destOrd="0" presId="urn:microsoft.com/office/officeart/2008/layout/HorizontalMultiLevelHierarchy"/>
    <dgm:cxn modelId="{83652918-62D8-4DAD-90F9-9094B668F575}" type="presParOf" srcId="{1066E932-914D-4EC4-92D4-3A575387F31E}" destId="{4098731E-76D7-4AF3-AFFE-42510AD71C2C}" srcOrd="0" destOrd="0" presId="urn:microsoft.com/office/officeart/2008/layout/HorizontalMultiLevelHierarchy"/>
    <dgm:cxn modelId="{59C39E38-C97D-426A-B5FD-172ECA352A35}" type="presParOf" srcId="{90B9E907-2F77-4059-BF5E-A9C536451095}" destId="{7493F613-B2F8-4090-B445-2F37B4499385}" srcOrd="15" destOrd="0" presId="urn:microsoft.com/office/officeart/2008/layout/HorizontalMultiLevelHierarchy"/>
    <dgm:cxn modelId="{5EE95206-826B-4A72-9F75-E590409573CA}" type="presParOf" srcId="{7493F613-B2F8-4090-B445-2F37B4499385}" destId="{15104747-FB9E-4CE1-8B6C-6FA5C8C770A1}" srcOrd="0" destOrd="0" presId="urn:microsoft.com/office/officeart/2008/layout/HorizontalMultiLevelHierarchy"/>
    <dgm:cxn modelId="{51DAF0FD-BA63-4C3B-8479-9239FF03A3B3}" type="presParOf" srcId="{7493F613-B2F8-4090-B445-2F37B4499385}" destId="{B3ADA246-DE8B-49A8-A488-45EC3C0BB5C7}" srcOrd="1" destOrd="0" presId="urn:microsoft.com/office/officeart/2008/layout/HorizontalMultiLevelHierarchy"/>
    <dgm:cxn modelId="{53738485-EE77-40D6-993C-3E35BFD17F41}" type="presParOf" srcId="{90B9E907-2F77-4059-BF5E-A9C536451095}" destId="{374E66DC-46A1-43F3-A5FF-46A1047BEC7F}" srcOrd="16" destOrd="0" presId="urn:microsoft.com/office/officeart/2008/layout/HorizontalMultiLevelHierarchy"/>
    <dgm:cxn modelId="{90290A63-473D-4866-BC12-BEA85B487310}" type="presParOf" srcId="{374E66DC-46A1-43F3-A5FF-46A1047BEC7F}" destId="{9639925A-7C8D-428E-8655-CA1068550AA6}" srcOrd="0" destOrd="0" presId="urn:microsoft.com/office/officeart/2008/layout/HorizontalMultiLevelHierarchy"/>
    <dgm:cxn modelId="{AF8C1836-1DC4-4330-9D99-49FD5CFDF861}" type="presParOf" srcId="{90B9E907-2F77-4059-BF5E-A9C536451095}" destId="{2A536399-E341-467B-8C86-FF65DE2F76FA}" srcOrd="17" destOrd="0" presId="urn:microsoft.com/office/officeart/2008/layout/HorizontalMultiLevelHierarchy"/>
    <dgm:cxn modelId="{31C25356-82CA-4012-8A4E-A869651EBD26}" type="presParOf" srcId="{2A536399-E341-467B-8C86-FF65DE2F76FA}" destId="{7618971F-0AC9-40C0-9260-96F88BE1F613}" srcOrd="0" destOrd="0" presId="urn:microsoft.com/office/officeart/2008/layout/HorizontalMultiLevelHierarchy"/>
    <dgm:cxn modelId="{4CA6B984-A48A-44E1-B396-48539DC0A132}" type="presParOf" srcId="{2A536399-E341-467B-8C86-FF65DE2F76FA}" destId="{5397323C-497F-4D4F-8DE0-02944E770EC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32AE7C-8352-4451-9745-E26FAC5FE41B}" type="doc">
      <dgm:prSet loTypeId="urn:microsoft.com/office/officeart/2008/layout/HorizontalMultiLevelHierarchy" loCatId="hierarchy" qsTypeId="urn:microsoft.com/office/officeart/2005/8/quickstyle/simple1#1" qsCatId="simple" csTypeId="urn:microsoft.com/office/officeart/2005/8/colors/accent1_2#2" csCatId="accent1" phldr="1"/>
      <dgm:spPr/>
      <dgm:t>
        <a:bodyPr/>
        <a:lstStyle/>
        <a:p>
          <a:endParaRPr lang="en-US"/>
        </a:p>
      </dgm:t>
    </dgm:pt>
    <dgm:pt modelId="{87431982-77BA-40C0-A6A5-531D56C5E776}">
      <dgm:prSet phldrT="[Text]" custT="1"/>
      <dgm:spPr>
        <a:xfrm rot="16200000">
          <a:off x="-1113369" y="2095898"/>
          <a:ext cx="3318100" cy="418304"/>
        </a:xfrm>
        <a:prstGeom prst="rect">
          <a:avLst/>
        </a:prstGeom>
        <a:solidFill>
          <a:schemeClr val="accent1"/>
        </a:solidFill>
        <a:ln w="25400" cap="flat" cmpd="sng" algn="ctr">
          <a:noFill/>
          <a:prstDash val="solid"/>
        </a:ln>
        <a:effectLst/>
      </dgm:spPr>
      <dgm:t>
        <a:bodyPr/>
        <a:lstStyle/>
        <a:p>
          <a:pPr>
            <a:buNone/>
          </a:pPr>
          <a:r>
            <a:rPr lang="en-US" sz="1600" b="1" dirty="0">
              <a:solidFill>
                <a:srgbClr val="F8F8F8"/>
              </a:solidFill>
              <a:latin typeface="Apercu" panose="02000506040000020004" pitchFamily="2" charset="0"/>
              <a:ea typeface="+mn-ea"/>
              <a:cs typeface="+mn-cs"/>
            </a:rPr>
            <a:t>Voting Members</a:t>
          </a:r>
        </a:p>
      </dgm:t>
    </dgm:pt>
    <dgm:pt modelId="{9D30CFB4-9FAE-4898-93A0-F54A8149EFB2}" type="parTrans" cxnId="{03451B24-A3AA-4C00-934A-C08C60A0F916}">
      <dgm:prSet/>
      <dgm:spPr/>
      <dgm:t>
        <a:bodyPr/>
        <a:lstStyle/>
        <a:p>
          <a:endParaRPr lang="en-US"/>
        </a:p>
      </dgm:t>
    </dgm:pt>
    <dgm:pt modelId="{D49821B3-E40F-4D41-88EF-98B81807BD09}" type="sibTrans" cxnId="{03451B24-A3AA-4C00-934A-C08C60A0F916}">
      <dgm:prSet/>
      <dgm:spPr/>
      <dgm:t>
        <a:bodyPr/>
        <a:lstStyle/>
        <a:p>
          <a:endParaRPr lang="en-US"/>
        </a:p>
      </dgm:t>
    </dgm:pt>
    <dgm:pt modelId="{488E203E-5061-4EC9-919F-8B3853B5BA67}">
      <dgm:prSet phldrT="[Text]" custT="1">
        <dgm:style>
          <a:lnRef idx="0">
            <a:schemeClr val="dk1"/>
          </a:lnRef>
          <a:fillRef idx="3">
            <a:schemeClr val="dk1"/>
          </a:fillRef>
          <a:effectRef idx="3">
            <a:schemeClr val="dk1"/>
          </a:effectRef>
          <a:fontRef idx="minor">
            <a:schemeClr val="lt1"/>
          </a:fontRef>
        </dgm:style>
      </dgm:prSet>
      <dgm:spPr>
        <a:xfrm>
          <a:off x="1042617" y="17703"/>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Chair, Chuck Kissel</a:t>
          </a:r>
        </a:p>
      </dgm:t>
    </dgm:pt>
    <dgm:pt modelId="{A95A5AE5-7800-40FC-888A-4865AE376A4E}" type="parTrans" cxnId="{9F8C7B2C-6C76-4F55-91B7-BF93A5FFC60E}">
      <dgm:prSet/>
      <dgm:spPr>
        <a:xfrm>
          <a:off x="754832" y="226855"/>
          <a:ext cx="287785" cy="2078194"/>
        </a:xfrm>
        <a:custGeom>
          <a:avLst/>
          <a:gdLst/>
          <a:ahLst/>
          <a:cxnLst/>
          <a:rect l="0" t="0" r="0" b="0"/>
          <a:pathLst>
            <a:path>
              <a:moveTo>
                <a:pt x="0" y="2078194"/>
              </a:moveTo>
              <a:lnTo>
                <a:pt x="143892" y="2078194"/>
              </a:lnTo>
              <a:lnTo>
                <a:pt x="143892" y="0"/>
              </a:lnTo>
              <a:lnTo>
                <a:pt x="287785" y="0"/>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975F270C-3437-4D04-A65C-A6337420AC0C}" type="sibTrans" cxnId="{9F8C7B2C-6C76-4F55-91B7-BF93A5FFC60E}">
      <dgm:prSet/>
      <dgm:spPr/>
      <dgm:t>
        <a:bodyPr/>
        <a:lstStyle/>
        <a:p>
          <a:endParaRPr lang="en-US"/>
        </a:p>
      </dgm:t>
    </dgm:pt>
    <dgm:pt modelId="{6B9A431D-656C-4B59-A077-BC4971352D00}">
      <dgm:prSet phldrT="[Text]" custT="1">
        <dgm:style>
          <a:lnRef idx="0">
            <a:schemeClr val="dk1"/>
          </a:lnRef>
          <a:fillRef idx="3">
            <a:schemeClr val="dk1"/>
          </a:fillRef>
          <a:effectRef idx="3">
            <a:schemeClr val="dk1"/>
          </a:effectRef>
          <a:fontRef idx="minor">
            <a:schemeClr val="lt1"/>
          </a:fontRef>
        </dgm:style>
      </dgm:prSet>
      <dgm:spPr>
        <a:xfrm>
          <a:off x="1042617" y="540583"/>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First Vice Chair, Bill Olmsted</a:t>
          </a:r>
        </a:p>
      </dgm:t>
    </dgm:pt>
    <dgm:pt modelId="{2570BB95-55B4-4947-AECA-1172E1F23566}" type="parTrans" cxnId="{91D538C3-7C3F-4C9B-8164-F35C0A2C6FF7}">
      <dgm:prSet/>
      <dgm:spPr>
        <a:xfrm>
          <a:off x="754832" y="749736"/>
          <a:ext cx="287785" cy="1555314"/>
        </a:xfrm>
        <a:custGeom>
          <a:avLst/>
          <a:gdLst/>
          <a:ahLst/>
          <a:cxnLst/>
          <a:rect l="0" t="0" r="0" b="0"/>
          <a:pathLst>
            <a:path>
              <a:moveTo>
                <a:pt x="0" y="1555314"/>
              </a:moveTo>
              <a:lnTo>
                <a:pt x="143892" y="1555314"/>
              </a:lnTo>
              <a:lnTo>
                <a:pt x="143892" y="0"/>
              </a:lnTo>
              <a:lnTo>
                <a:pt x="287785" y="0"/>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A6DB61E0-B391-430A-B67C-2FCAFFD54B46}" type="sibTrans" cxnId="{91D538C3-7C3F-4C9B-8164-F35C0A2C6FF7}">
      <dgm:prSet/>
      <dgm:spPr/>
      <dgm:t>
        <a:bodyPr/>
        <a:lstStyle/>
        <a:p>
          <a:endParaRPr lang="en-US"/>
        </a:p>
      </dgm:t>
    </dgm:pt>
    <dgm:pt modelId="{017E1B91-3460-44BC-ADCF-3814C892245A}">
      <dgm:prSet phldrT="[Text]" custT="1">
        <dgm:style>
          <a:lnRef idx="0">
            <a:schemeClr val="dk1"/>
          </a:lnRef>
          <a:fillRef idx="3">
            <a:schemeClr val="dk1"/>
          </a:fillRef>
          <a:effectRef idx="3">
            <a:schemeClr val="dk1"/>
          </a:effectRef>
          <a:fontRef idx="minor">
            <a:schemeClr val="lt1"/>
          </a:fontRef>
        </dgm:style>
      </dgm:prSet>
      <dgm:spPr>
        <a:xfrm>
          <a:off x="1042617" y="1063464"/>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Second Vice Chair, Leslie Levinson</a:t>
          </a:r>
        </a:p>
      </dgm:t>
    </dgm:pt>
    <dgm:pt modelId="{744E04EB-6EB0-4DE8-BA09-3F96D0496A3B}" type="parTrans" cxnId="{D834F63A-0FA0-4D49-8BE4-8BEC8FF0D9A8}">
      <dgm:prSet/>
      <dgm:spPr>
        <a:xfrm>
          <a:off x="754832" y="1272616"/>
          <a:ext cx="287785" cy="1032433"/>
        </a:xfrm>
        <a:custGeom>
          <a:avLst/>
          <a:gdLst/>
          <a:ahLst/>
          <a:cxnLst/>
          <a:rect l="0" t="0" r="0" b="0"/>
          <a:pathLst>
            <a:path>
              <a:moveTo>
                <a:pt x="0" y="1032433"/>
              </a:moveTo>
              <a:lnTo>
                <a:pt x="143892" y="1032433"/>
              </a:lnTo>
              <a:lnTo>
                <a:pt x="143892" y="0"/>
              </a:lnTo>
              <a:lnTo>
                <a:pt x="287785" y="0"/>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2347AA89-4D89-41F1-B09B-08DCC34804CD}" type="sibTrans" cxnId="{D834F63A-0FA0-4D49-8BE4-8BEC8FF0D9A8}">
      <dgm:prSet/>
      <dgm:spPr/>
      <dgm:t>
        <a:bodyPr/>
        <a:lstStyle/>
        <a:p>
          <a:endParaRPr lang="en-US"/>
        </a:p>
      </dgm:t>
    </dgm:pt>
    <dgm:pt modelId="{D7F2A356-5E20-4816-BC37-AA34C44A3ABB}">
      <dgm:prSet phldrT="[Text]" custT="1">
        <dgm:style>
          <a:lnRef idx="0">
            <a:schemeClr val="dk1"/>
          </a:lnRef>
          <a:fillRef idx="3">
            <a:schemeClr val="dk1"/>
          </a:fillRef>
          <a:effectRef idx="3">
            <a:schemeClr val="dk1"/>
          </a:effectRef>
          <a:fontRef idx="minor">
            <a:schemeClr val="lt1"/>
          </a:fontRef>
        </dgm:style>
      </dgm:prSet>
      <dgm:spPr>
        <a:xfrm>
          <a:off x="1042617" y="1586344"/>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kern="1200" dirty="0">
              <a:solidFill>
                <a:srgbClr val="000000"/>
              </a:solidFill>
              <a:latin typeface="Univers" panose="020B0503020202020204" pitchFamily="34" charset="0"/>
              <a:ea typeface="+mn-ea"/>
              <a:cs typeface="+mn-cs"/>
            </a:rPr>
            <a:t>Seat 1, Nicole Lane</a:t>
          </a:r>
        </a:p>
      </dgm:t>
    </dgm:pt>
    <dgm:pt modelId="{0925884F-F286-4ADA-B3E0-6063649BF05F}" type="parTrans" cxnId="{A38576B3-32D1-42C9-B913-1B025907CFE2}">
      <dgm:prSet/>
      <dgm:spPr>
        <a:xfrm>
          <a:off x="754832" y="1795497"/>
          <a:ext cx="287785" cy="509553"/>
        </a:xfrm>
        <a:custGeom>
          <a:avLst/>
          <a:gdLst/>
          <a:ahLst/>
          <a:cxnLst/>
          <a:rect l="0" t="0" r="0" b="0"/>
          <a:pathLst>
            <a:path>
              <a:moveTo>
                <a:pt x="0" y="509553"/>
              </a:moveTo>
              <a:lnTo>
                <a:pt x="143892" y="509553"/>
              </a:lnTo>
              <a:lnTo>
                <a:pt x="143892" y="0"/>
              </a:lnTo>
              <a:lnTo>
                <a:pt x="287785" y="0"/>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B574BF06-A97E-4D21-82B5-EDC7DF5F2D53}" type="sibTrans" cxnId="{A38576B3-32D1-42C9-B913-1B025907CFE2}">
      <dgm:prSet/>
      <dgm:spPr/>
      <dgm:t>
        <a:bodyPr/>
        <a:lstStyle/>
        <a:p>
          <a:endParaRPr lang="en-US"/>
        </a:p>
      </dgm:t>
    </dgm:pt>
    <dgm:pt modelId="{4342BE34-38A1-455C-852F-E32BB2C34FC2}">
      <dgm:prSet phldrT="[Text]" custT="1">
        <dgm:style>
          <a:lnRef idx="0">
            <a:schemeClr val="dk1"/>
          </a:lnRef>
          <a:fillRef idx="3">
            <a:schemeClr val="dk1"/>
          </a:fillRef>
          <a:effectRef idx="3">
            <a:schemeClr val="dk1"/>
          </a:effectRef>
          <a:fontRef idx="minor">
            <a:schemeClr val="lt1"/>
          </a:fontRef>
        </dgm:style>
      </dgm:prSet>
      <dgm:spPr>
        <a:xfrm>
          <a:off x="1029240" y="2095898"/>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Seat 2, Jared Ceja</a:t>
          </a:r>
        </a:p>
      </dgm:t>
    </dgm:pt>
    <dgm:pt modelId="{CFBA7C31-5FB6-4C67-909D-0EEA3CB9D666}" type="parTrans" cxnId="{92C6F4B0-0687-4D77-9B4B-0433ACCAB75A}">
      <dgm:prSet/>
      <dgm:spPr>
        <a:xfrm>
          <a:off x="754832" y="2259330"/>
          <a:ext cx="274407" cy="91440"/>
        </a:xfrm>
        <a:custGeom>
          <a:avLst/>
          <a:gdLst/>
          <a:ahLst/>
          <a:cxnLst/>
          <a:rect l="0" t="0" r="0" b="0"/>
          <a:pathLst>
            <a:path>
              <a:moveTo>
                <a:pt x="0" y="45720"/>
              </a:moveTo>
              <a:lnTo>
                <a:pt x="274407" y="45720"/>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CA51EA58-DB31-4A53-A126-C01A883DF704}" type="sibTrans" cxnId="{92C6F4B0-0687-4D77-9B4B-0433ACCAB75A}">
      <dgm:prSet/>
      <dgm:spPr/>
      <dgm:t>
        <a:bodyPr/>
        <a:lstStyle/>
        <a:p>
          <a:endParaRPr lang="en-US"/>
        </a:p>
      </dgm:t>
    </dgm:pt>
    <dgm:pt modelId="{E4701DCE-03A5-4544-88EF-AC717966A344}">
      <dgm:prSet phldrT="[Text]" custT="1">
        <dgm:style>
          <a:lnRef idx="0">
            <a:schemeClr val="dk1"/>
          </a:lnRef>
          <a:fillRef idx="3">
            <a:schemeClr val="dk1"/>
          </a:fillRef>
          <a:effectRef idx="3">
            <a:schemeClr val="dk1"/>
          </a:effectRef>
          <a:fontRef idx="minor">
            <a:schemeClr val="lt1"/>
          </a:fontRef>
        </dgm:style>
      </dgm:prSet>
      <dgm:spPr>
        <a:xfrm>
          <a:off x="1029240" y="2618778"/>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Seat 3, Cecilia Ortiz</a:t>
          </a:r>
        </a:p>
      </dgm:t>
    </dgm:pt>
    <dgm:pt modelId="{6311E8D2-DEE6-4EDE-A2CD-2C8FB679927E}" type="parTrans" cxnId="{A0794123-1709-4C2E-B63A-0F44741C055F}">
      <dgm:prSet/>
      <dgm:spPr>
        <a:xfrm>
          <a:off x="754832" y="2305050"/>
          <a:ext cx="274407" cy="522880"/>
        </a:xfrm>
        <a:custGeom>
          <a:avLst/>
          <a:gdLst/>
          <a:ahLst/>
          <a:cxnLst/>
          <a:rect l="0" t="0" r="0" b="0"/>
          <a:pathLst>
            <a:path>
              <a:moveTo>
                <a:pt x="0" y="0"/>
              </a:moveTo>
              <a:lnTo>
                <a:pt x="137203" y="0"/>
              </a:lnTo>
              <a:lnTo>
                <a:pt x="137203" y="522880"/>
              </a:lnTo>
              <a:lnTo>
                <a:pt x="274407" y="522880"/>
              </a:lnTo>
            </a:path>
          </a:pathLst>
        </a:custGeom>
        <a:noFill/>
        <a:ln>
          <a:noFill/>
        </a:ln>
      </dgm:spPr>
      <dgm:t>
        <a:bodyPr/>
        <a:lstStyle/>
        <a:p>
          <a:endParaRPr lang="en-US" dirty="0"/>
        </a:p>
      </dgm:t>
    </dgm:pt>
    <dgm:pt modelId="{1696AEB2-2B19-40D0-9314-1A104DC38F08}" type="sibTrans" cxnId="{A0794123-1709-4C2E-B63A-0F44741C055F}">
      <dgm:prSet/>
      <dgm:spPr/>
      <dgm:t>
        <a:bodyPr/>
        <a:lstStyle/>
        <a:p>
          <a:endParaRPr lang="en-US"/>
        </a:p>
      </dgm:t>
    </dgm:pt>
    <dgm:pt modelId="{609738B5-68E4-4895-8428-CBDBBFC682D3}">
      <dgm:prSet phldrT="[Text]" custT="1">
        <dgm:style>
          <a:lnRef idx="0">
            <a:schemeClr val="dk1"/>
          </a:lnRef>
          <a:fillRef idx="3">
            <a:schemeClr val="dk1"/>
          </a:fillRef>
          <a:effectRef idx="3">
            <a:schemeClr val="dk1"/>
          </a:effectRef>
          <a:fontRef idx="minor">
            <a:schemeClr val="lt1"/>
          </a:fontRef>
        </dgm:style>
      </dgm:prSet>
      <dgm:spPr>
        <a:xfrm>
          <a:off x="1029240" y="3141659"/>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Seat 4, Raven Tyson</a:t>
          </a:r>
        </a:p>
      </dgm:t>
    </dgm:pt>
    <dgm:pt modelId="{E535D558-E28D-4B3B-BD38-3A216BA374B1}" type="parTrans" cxnId="{A419FF25-2270-4176-AB90-05EFA4EC33F2}">
      <dgm:prSet/>
      <dgm:spPr>
        <a:xfrm>
          <a:off x="754832" y="2305050"/>
          <a:ext cx="274407" cy="1045761"/>
        </a:xfrm>
        <a:custGeom>
          <a:avLst/>
          <a:gdLst/>
          <a:ahLst/>
          <a:cxnLst/>
          <a:rect l="0" t="0" r="0" b="0"/>
          <a:pathLst>
            <a:path>
              <a:moveTo>
                <a:pt x="0" y="0"/>
              </a:moveTo>
              <a:lnTo>
                <a:pt x="137203" y="0"/>
              </a:lnTo>
              <a:lnTo>
                <a:pt x="137203" y="1045761"/>
              </a:lnTo>
              <a:lnTo>
                <a:pt x="274407" y="1045761"/>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8244478F-A754-4E5C-8BD5-45043AFBE366}" type="sibTrans" cxnId="{A419FF25-2270-4176-AB90-05EFA4EC33F2}">
      <dgm:prSet/>
      <dgm:spPr/>
      <dgm:t>
        <a:bodyPr/>
        <a:lstStyle/>
        <a:p>
          <a:endParaRPr lang="en-US"/>
        </a:p>
      </dgm:t>
    </dgm:pt>
    <dgm:pt modelId="{06CFFBCB-470A-4DD9-9CCC-92950455E0DF}">
      <dgm:prSet phldrT="[Text]" custT="1">
        <dgm:style>
          <a:lnRef idx="0">
            <a:schemeClr val="dk1"/>
          </a:lnRef>
          <a:fillRef idx="3">
            <a:schemeClr val="dk1"/>
          </a:fillRef>
          <a:effectRef idx="3">
            <a:schemeClr val="dk1"/>
          </a:effectRef>
          <a:fontRef idx="minor">
            <a:schemeClr val="lt1"/>
          </a:fontRef>
        </dgm:style>
      </dgm:prSet>
      <dgm:spPr>
        <a:xfrm>
          <a:off x="1029240" y="3664539"/>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Seat 5, John Melikian</a:t>
          </a:r>
        </a:p>
      </dgm:t>
    </dgm:pt>
    <dgm:pt modelId="{BEED3884-72A3-4538-B247-058AA9A1EC5A}" type="parTrans" cxnId="{229B6D9B-C61B-4757-A3A9-F71DCA5372F9}">
      <dgm:prSet/>
      <dgm:spPr>
        <a:xfrm>
          <a:off x="754832" y="2305050"/>
          <a:ext cx="274407" cy="1568641"/>
        </a:xfrm>
        <a:custGeom>
          <a:avLst/>
          <a:gdLst/>
          <a:ahLst/>
          <a:cxnLst/>
          <a:rect l="0" t="0" r="0" b="0"/>
          <a:pathLst>
            <a:path>
              <a:moveTo>
                <a:pt x="0" y="0"/>
              </a:moveTo>
              <a:lnTo>
                <a:pt x="137203" y="0"/>
              </a:lnTo>
              <a:lnTo>
                <a:pt x="137203" y="1568641"/>
              </a:lnTo>
              <a:lnTo>
                <a:pt x="274407" y="1568641"/>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C09600D4-2047-436F-8E99-A54C540EF161}" type="sibTrans" cxnId="{229B6D9B-C61B-4757-A3A9-F71DCA5372F9}">
      <dgm:prSet/>
      <dgm:spPr/>
      <dgm:t>
        <a:bodyPr/>
        <a:lstStyle/>
        <a:p>
          <a:endParaRPr lang="en-US"/>
        </a:p>
      </dgm:t>
    </dgm:pt>
    <dgm:pt modelId="{E437EDF9-1E1A-4DA5-939D-9651440E4791}">
      <dgm:prSet phldrT="[Text]" custT="1">
        <dgm:style>
          <a:lnRef idx="0">
            <a:schemeClr val="dk1"/>
          </a:lnRef>
          <a:fillRef idx="3">
            <a:schemeClr val="dk1"/>
          </a:fillRef>
          <a:effectRef idx="3">
            <a:schemeClr val="dk1"/>
          </a:effectRef>
          <a:fontRef idx="minor">
            <a:schemeClr val="lt1"/>
          </a:fontRef>
        </dgm:style>
      </dgm:prSet>
      <dgm:spPr>
        <a:xfrm>
          <a:off x="1029240" y="4187420"/>
          <a:ext cx="4501630" cy="418304"/>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Seat 7, Keith Crawford</a:t>
          </a:r>
        </a:p>
      </dgm:t>
    </dgm:pt>
    <dgm:pt modelId="{47FE9F9F-4E31-464A-BE99-E9119CF78768}" type="parTrans" cxnId="{9B95AF8E-3C13-421B-8221-C411274F3F6C}">
      <dgm:prSet/>
      <dgm:spPr>
        <a:xfrm>
          <a:off x="754832" y="2305050"/>
          <a:ext cx="274407" cy="2091522"/>
        </a:xfrm>
        <a:custGeom>
          <a:avLst/>
          <a:gdLst/>
          <a:ahLst/>
          <a:cxnLst/>
          <a:rect l="0" t="0" r="0" b="0"/>
          <a:pathLst>
            <a:path>
              <a:moveTo>
                <a:pt x="0" y="0"/>
              </a:moveTo>
              <a:lnTo>
                <a:pt x="137203" y="0"/>
              </a:lnTo>
              <a:lnTo>
                <a:pt x="137203" y="2091522"/>
              </a:lnTo>
              <a:lnTo>
                <a:pt x="274407" y="2091522"/>
              </a:lnTo>
            </a:path>
          </a:pathLst>
        </a:custGeom>
        <a:noFill/>
        <a:ln w="25400" cap="flat" cmpd="sng" algn="ctr">
          <a:noFill/>
          <a:prstDash val="solid"/>
        </a:ln>
        <a:effectLst/>
      </dgm:spPr>
      <dgm:t>
        <a:bodyPr/>
        <a:lstStyle/>
        <a:p>
          <a:pPr>
            <a:buNone/>
          </a:pPr>
          <a:endParaRPr lang="en-US" dirty="0">
            <a:solidFill>
              <a:srgbClr val="B3B3B3">
                <a:hueOff val="0"/>
                <a:satOff val="0"/>
                <a:lumOff val="0"/>
                <a:alphaOff val="0"/>
              </a:srgbClr>
            </a:solidFill>
            <a:latin typeface="Univers"/>
            <a:ea typeface="+mn-ea"/>
            <a:cs typeface="+mn-cs"/>
          </a:endParaRPr>
        </a:p>
      </dgm:t>
    </dgm:pt>
    <dgm:pt modelId="{BA692228-4F8F-483B-BA4F-F4DA95B923F3}" type="sibTrans" cxnId="{9B95AF8E-3C13-421B-8221-C411274F3F6C}">
      <dgm:prSet/>
      <dgm:spPr/>
      <dgm:t>
        <a:bodyPr/>
        <a:lstStyle/>
        <a:p>
          <a:endParaRPr lang="en-US"/>
        </a:p>
      </dgm:t>
    </dgm:pt>
    <dgm:pt modelId="{47062503-DD9A-41FA-93B6-30BAC05EC3A0}">
      <dgm:prSet phldrT="[Text]" custT="1">
        <dgm:style>
          <a:lnRef idx="0">
            <a:schemeClr val="dk1"/>
          </a:lnRef>
          <a:fillRef idx="3">
            <a:schemeClr val="dk1"/>
          </a:fillRef>
          <a:effectRef idx="3">
            <a:schemeClr val="dk1"/>
          </a:effectRef>
          <a:fontRef idx="minor">
            <a:schemeClr val="lt1"/>
          </a:fontRef>
        </dgm:style>
      </dgm:prSet>
      <dgm:spPr>
        <a:xfrm>
          <a:off x="1029240" y="4187420"/>
          <a:ext cx="4501630" cy="418304"/>
        </a:xfr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1600" b="1" dirty="0">
              <a:solidFill>
                <a:srgbClr val="000000"/>
              </a:solidFill>
              <a:latin typeface="Univers" panose="020B0503020202020204" pitchFamily="34" charset="0"/>
              <a:ea typeface="+mn-ea"/>
              <a:cs typeface="+mn-cs"/>
            </a:rPr>
            <a:t>Seat 6, Rosa Hernandez</a:t>
          </a:r>
        </a:p>
      </dgm:t>
    </dgm:pt>
    <dgm:pt modelId="{F1F6EAE0-7254-41BE-9D8E-8CAB3F062831}" type="parTrans" cxnId="{C6210CF5-0B01-41AB-9B74-25958F798E43}">
      <dgm:prSet/>
      <dgm:spPr>
        <a:noFill/>
        <a:ln>
          <a:noFill/>
        </a:ln>
      </dgm:spPr>
      <dgm:t>
        <a:bodyPr/>
        <a:lstStyle/>
        <a:p>
          <a:endParaRPr lang="en-US"/>
        </a:p>
      </dgm:t>
    </dgm:pt>
    <dgm:pt modelId="{EF1AFDB8-2ADE-4E6C-94F7-A0BECEEDFEA9}" type="sibTrans" cxnId="{C6210CF5-0B01-41AB-9B74-25958F798E43}">
      <dgm:prSet/>
      <dgm:spPr/>
      <dgm:t>
        <a:bodyPr/>
        <a:lstStyle/>
        <a:p>
          <a:endParaRPr lang="en-US"/>
        </a:p>
      </dgm:t>
    </dgm:pt>
    <dgm:pt modelId="{B2D74813-AE0C-42FB-9A88-8A8C231CF258}" type="pres">
      <dgm:prSet presAssocID="{1132AE7C-8352-4451-9745-E26FAC5FE41B}" presName="Name0" presStyleCnt="0">
        <dgm:presLayoutVars>
          <dgm:chPref val="1"/>
          <dgm:dir/>
          <dgm:animOne val="branch"/>
          <dgm:animLvl val="lvl"/>
          <dgm:resizeHandles val="exact"/>
        </dgm:presLayoutVars>
      </dgm:prSet>
      <dgm:spPr/>
    </dgm:pt>
    <dgm:pt modelId="{85254A52-2D94-4022-A881-2898A7A4CFD7}" type="pres">
      <dgm:prSet presAssocID="{87431982-77BA-40C0-A6A5-531D56C5E776}" presName="root1" presStyleCnt="0"/>
      <dgm:spPr/>
    </dgm:pt>
    <dgm:pt modelId="{4086CF54-ECB1-4242-883A-0195978A253B}" type="pres">
      <dgm:prSet presAssocID="{87431982-77BA-40C0-A6A5-531D56C5E776}" presName="LevelOneTextNode" presStyleLbl="node0" presStyleIdx="0" presStyleCnt="1" custScaleY="150713">
        <dgm:presLayoutVars>
          <dgm:chPref val="3"/>
        </dgm:presLayoutVars>
      </dgm:prSet>
      <dgm:spPr/>
    </dgm:pt>
    <dgm:pt modelId="{90B9E907-2F77-4059-BF5E-A9C536451095}" type="pres">
      <dgm:prSet presAssocID="{87431982-77BA-40C0-A6A5-531D56C5E776}" presName="level2hierChild" presStyleCnt="0"/>
      <dgm:spPr/>
    </dgm:pt>
    <dgm:pt modelId="{EA8BE1FF-0F6D-4D1A-AFC8-F37E9F75547C}" type="pres">
      <dgm:prSet presAssocID="{A95A5AE5-7800-40FC-888A-4865AE376A4E}" presName="conn2-1" presStyleLbl="parChTrans1D2" presStyleIdx="0" presStyleCnt="10"/>
      <dgm:spPr/>
    </dgm:pt>
    <dgm:pt modelId="{F6C8D525-9F06-487D-B6B0-E8B0619572DA}" type="pres">
      <dgm:prSet presAssocID="{A95A5AE5-7800-40FC-888A-4865AE376A4E}" presName="connTx" presStyleLbl="parChTrans1D2" presStyleIdx="0" presStyleCnt="10"/>
      <dgm:spPr/>
    </dgm:pt>
    <dgm:pt modelId="{D570D690-EA64-423F-A23C-D5346D23FBD3}" type="pres">
      <dgm:prSet presAssocID="{488E203E-5061-4EC9-919F-8B3853B5BA67}" presName="root2" presStyleCnt="0"/>
      <dgm:spPr/>
    </dgm:pt>
    <dgm:pt modelId="{08CF067D-656D-4A80-8C8C-48B1F06C785F}" type="pres">
      <dgm:prSet presAssocID="{488E203E-5061-4EC9-919F-8B3853B5BA67}" presName="LevelTwoTextNode" presStyleLbl="node2" presStyleIdx="0" presStyleCnt="10" custScaleX="416335" custScaleY="85263" custLinFactNeighborX="4464" custLinFactNeighborY="3186">
        <dgm:presLayoutVars>
          <dgm:chPref val="3"/>
        </dgm:presLayoutVars>
      </dgm:prSet>
      <dgm:spPr/>
    </dgm:pt>
    <dgm:pt modelId="{FE9F9564-32F6-4486-9662-42B2CBE59AB2}" type="pres">
      <dgm:prSet presAssocID="{488E203E-5061-4EC9-919F-8B3853B5BA67}" presName="level3hierChild" presStyleCnt="0"/>
      <dgm:spPr/>
    </dgm:pt>
    <dgm:pt modelId="{1605587C-7B2C-47C1-BA83-83413E2CCBEE}" type="pres">
      <dgm:prSet presAssocID="{2570BB95-55B4-4947-AECA-1172E1F23566}" presName="conn2-1" presStyleLbl="parChTrans1D2" presStyleIdx="1" presStyleCnt="10"/>
      <dgm:spPr/>
    </dgm:pt>
    <dgm:pt modelId="{C202BD25-C1E7-4F10-99A7-49E9F24BF897}" type="pres">
      <dgm:prSet presAssocID="{2570BB95-55B4-4947-AECA-1172E1F23566}" presName="connTx" presStyleLbl="parChTrans1D2" presStyleIdx="1" presStyleCnt="10"/>
      <dgm:spPr/>
    </dgm:pt>
    <dgm:pt modelId="{6129341C-A9B4-4C4B-AE0A-BAF58FD2E2F7}" type="pres">
      <dgm:prSet presAssocID="{6B9A431D-656C-4B59-A077-BC4971352D00}" presName="root2" presStyleCnt="0"/>
      <dgm:spPr/>
    </dgm:pt>
    <dgm:pt modelId="{A44136E3-C164-4B05-BB82-E97DB1256092}" type="pres">
      <dgm:prSet presAssocID="{6B9A431D-656C-4B59-A077-BC4971352D00}" presName="LevelTwoTextNode" presStyleLbl="node2" presStyleIdx="1" presStyleCnt="10" custScaleX="416335" custScaleY="85263" custLinFactNeighborX="4464" custLinFactNeighborY="3186">
        <dgm:presLayoutVars>
          <dgm:chPref val="3"/>
        </dgm:presLayoutVars>
      </dgm:prSet>
      <dgm:spPr/>
    </dgm:pt>
    <dgm:pt modelId="{07BB48F3-2246-47DB-AB3E-8F1681A58E86}" type="pres">
      <dgm:prSet presAssocID="{6B9A431D-656C-4B59-A077-BC4971352D00}" presName="level3hierChild" presStyleCnt="0"/>
      <dgm:spPr/>
    </dgm:pt>
    <dgm:pt modelId="{34FA1145-500F-413C-85D9-ACDE0C8850FC}" type="pres">
      <dgm:prSet presAssocID="{744E04EB-6EB0-4DE8-BA09-3F96D0496A3B}" presName="conn2-1" presStyleLbl="parChTrans1D2" presStyleIdx="2" presStyleCnt="10"/>
      <dgm:spPr/>
    </dgm:pt>
    <dgm:pt modelId="{2862E9A8-8D61-403D-B15C-B4EB34764C6A}" type="pres">
      <dgm:prSet presAssocID="{744E04EB-6EB0-4DE8-BA09-3F96D0496A3B}" presName="connTx" presStyleLbl="parChTrans1D2" presStyleIdx="2" presStyleCnt="10"/>
      <dgm:spPr/>
    </dgm:pt>
    <dgm:pt modelId="{6D8021DC-FF10-4D25-8827-750AB1D846E2}" type="pres">
      <dgm:prSet presAssocID="{017E1B91-3460-44BC-ADCF-3814C892245A}" presName="root2" presStyleCnt="0"/>
      <dgm:spPr/>
    </dgm:pt>
    <dgm:pt modelId="{DB2A2DE6-F4D8-4888-AC4B-3BCA8CAC99C7}" type="pres">
      <dgm:prSet presAssocID="{017E1B91-3460-44BC-ADCF-3814C892245A}" presName="LevelTwoTextNode" presStyleLbl="node2" presStyleIdx="2" presStyleCnt="10" custScaleX="416335" custScaleY="85263" custLinFactNeighborX="4464" custLinFactNeighborY="3186">
        <dgm:presLayoutVars>
          <dgm:chPref val="3"/>
        </dgm:presLayoutVars>
      </dgm:prSet>
      <dgm:spPr/>
    </dgm:pt>
    <dgm:pt modelId="{9746B5FA-018C-4679-B9A8-12E0A5A83870}" type="pres">
      <dgm:prSet presAssocID="{017E1B91-3460-44BC-ADCF-3814C892245A}" presName="level3hierChild" presStyleCnt="0"/>
      <dgm:spPr/>
    </dgm:pt>
    <dgm:pt modelId="{4EEDE987-F0C2-4F1A-8D65-1B1A7E1944ED}" type="pres">
      <dgm:prSet presAssocID="{0925884F-F286-4ADA-B3E0-6063649BF05F}" presName="conn2-1" presStyleLbl="parChTrans1D2" presStyleIdx="3" presStyleCnt="10"/>
      <dgm:spPr/>
    </dgm:pt>
    <dgm:pt modelId="{E0D2188A-12DE-4027-A8F0-709C2146A0A9}" type="pres">
      <dgm:prSet presAssocID="{0925884F-F286-4ADA-B3E0-6063649BF05F}" presName="connTx" presStyleLbl="parChTrans1D2" presStyleIdx="3" presStyleCnt="10"/>
      <dgm:spPr/>
    </dgm:pt>
    <dgm:pt modelId="{47F097E9-905C-499D-86CF-426720946915}" type="pres">
      <dgm:prSet presAssocID="{D7F2A356-5E20-4816-BC37-AA34C44A3ABB}" presName="root2" presStyleCnt="0"/>
      <dgm:spPr/>
    </dgm:pt>
    <dgm:pt modelId="{7B1741E1-DC6F-405A-B9A0-DB54A3ECD4AA}" type="pres">
      <dgm:prSet presAssocID="{D7F2A356-5E20-4816-BC37-AA34C44A3ABB}" presName="LevelTwoTextNode" presStyleLbl="node2" presStyleIdx="3" presStyleCnt="10" custScaleX="416335" custScaleY="85263" custLinFactNeighborX="4464" custLinFactNeighborY="3186">
        <dgm:presLayoutVars>
          <dgm:chPref val="3"/>
        </dgm:presLayoutVars>
      </dgm:prSet>
      <dgm:spPr/>
    </dgm:pt>
    <dgm:pt modelId="{AEECBFBD-A773-4F75-A6C8-6DE0261BCA4E}" type="pres">
      <dgm:prSet presAssocID="{D7F2A356-5E20-4816-BC37-AA34C44A3ABB}" presName="level3hierChild" presStyleCnt="0"/>
      <dgm:spPr/>
    </dgm:pt>
    <dgm:pt modelId="{2C6518DE-303D-483C-A01B-611FD77349C0}" type="pres">
      <dgm:prSet presAssocID="{CFBA7C31-5FB6-4C67-909D-0EEA3CB9D666}" presName="conn2-1" presStyleLbl="parChTrans1D2" presStyleIdx="4" presStyleCnt="10"/>
      <dgm:spPr/>
    </dgm:pt>
    <dgm:pt modelId="{2C19DF60-9F92-456E-842E-79BB73DA70E7}" type="pres">
      <dgm:prSet presAssocID="{CFBA7C31-5FB6-4C67-909D-0EEA3CB9D666}" presName="connTx" presStyleLbl="parChTrans1D2" presStyleIdx="4" presStyleCnt="10"/>
      <dgm:spPr/>
    </dgm:pt>
    <dgm:pt modelId="{5E5DA7B8-C60D-4355-9DF5-8B32F00DF60D}" type="pres">
      <dgm:prSet presAssocID="{4342BE34-38A1-455C-852F-E32BB2C34FC2}" presName="root2" presStyleCnt="0"/>
      <dgm:spPr/>
    </dgm:pt>
    <dgm:pt modelId="{83CCBFA2-5142-48D2-BEF6-56F9A5AE89A6}" type="pres">
      <dgm:prSet presAssocID="{4342BE34-38A1-455C-852F-E32BB2C34FC2}" presName="LevelTwoTextNode" presStyleLbl="node2" presStyleIdx="4" presStyleCnt="10" custScaleX="416335" custScaleY="85263" custLinFactNeighborX="4464" custLinFactNeighborY="-743">
        <dgm:presLayoutVars>
          <dgm:chPref val="3"/>
        </dgm:presLayoutVars>
      </dgm:prSet>
      <dgm:spPr/>
    </dgm:pt>
    <dgm:pt modelId="{60435866-0A0F-4705-A3AC-2A4B5B4EAD23}" type="pres">
      <dgm:prSet presAssocID="{4342BE34-38A1-455C-852F-E32BB2C34FC2}" presName="level3hierChild" presStyleCnt="0"/>
      <dgm:spPr/>
    </dgm:pt>
    <dgm:pt modelId="{2525DC49-38FE-4D1D-AE19-C44BA4C27A39}" type="pres">
      <dgm:prSet presAssocID="{6311E8D2-DEE6-4EDE-A2CD-2C8FB679927E}" presName="conn2-1" presStyleLbl="parChTrans1D2" presStyleIdx="5" presStyleCnt="10"/>
      <dgm:spPr/>
    </dgm:pt>
    <dgm:pt modelId="{849E85AA-90D4-45B1-BF3A-6B8B522AB044}" type="pres">
      <dgm:prSet presAssocID="{6311E8D2-DEE6-4EDE-A2CD-2C8FB679927E}" presName="connTx" presStyleLbl="parChTrans1D2" presStyleIdx="5" presStyleCnt="10"/>
      <dgm:spPr/>
    </dgm:pt>
    <dgm:pt modelId="{352A3F7E-8041-4CFC-9F09-EE24588056C6}" type="pres">
      <dgm:prSet presAssocID="{E4701DCE-03A5-4544-88EF-AC717966A344}" presName="root2" presStyleCnt="0"/>
      <dgm:spPr/>
    </dgm:pt>
    <dgm:pt modelId="{44EC0223-9EE6-4E16-902C-AE43A1AF7F00}" type="pres">
      <dgm:prSet presAssocID="{E4701DCE-03A5-4544-88EF-AC717966A344}" presName="LevelTwoTextNode" presStyleLbl="node2" presStyleIdx="5" presStyleCnt="10" custScaleX="416335" custScaleY="85263" custLinFactNeighborX="4464">
        <dgm:presLayoutVars>
          <dgm:chPref val="3"/>
        </dgm:presLayoutVars>
      </dgm:prSet>
      <dgm:spPr/>
    </dgm:pt>
    <dgm:pt modelId="{4FF2E96C-6EFB-4DC6-AAE7-44E7520B08AD}" type="pres">
      <dgm:prSet presAssocID="{E4701DCE-03A5-4544-88EF-AC717966A344}" presName="level3hierChild" presStyleCnt="0"/>
      <dgm:spPr/>
    </dgm:pt>
    <dgm:pt modelId="{1F6814D9-623A-4568-A6DC-766410E0DC0E}" type="pres">
      <dgm:prSet presAssocID="{E535D558-E28D-4B3B-BD38-3A216BA374B1}" presName="conn2-1" presStyleLbl="parChTrans1D2" presStyleIdx="6" presStyleCnt="10"/>
      <dgm:spPr/>
    </dgm:pt>
    <dgm:pt modelId="{3C71E41E-6547-4312-A9FC-FD9810081A66}" type="pres">
      <dgm:prSet presAssocID="{E535D558-E28D-4B3B-BD38-3A216BA374B1}" presName="connTx" presStyleLbl="parChTrans1D2" presStyleIdx="6" presStyleCnt="10"/>
      <dgm:spPr/>
    </dgm:pt>
    <dgm:pt modelId="{30783BE5-B494-407D-A00D-70229A4CC03D}" type="pres">
      <dgm:prSet presAssocID="{609738B5-68E4-4895-8428-CBDBBFC682D3}" presName="root2" presStyleCnt="0"/>
      <dgm:spPr/>
    </dgm:pt>
    <dgm:pt modelId="{A13EF04C-8CC9-45BF-9C79-7A5EFED18932}" type="pres">
      <dgm:prSet presAssocID="{609738B5-68E4-4895-8428-CBDBBFC682D3}" presName="LevelTwoTextNode" presStyleLbl="node2" presStyleIdx="6" presStyleCnt="10" custScaleX="416335" custScaleY="85263" custLinFactNeighborX="4464">
        <dgm:presLayoutVars>
          <dgm:chPref val="3"/>
        </dgm:presLayoutVars>
      </dgm:prSet>
      <dgm:spPr/>
    </dgm:pt>
    <dgm:pt modelId="{73B16CAF-8949-4338-8BC3-F14E4E761094}" type="pres">
      <dgm:prSet presAssocID="{609738B5-68E4-4895-8428-CBDBBFC682D3}" presName="level3hierChild" presStyleCnt="0"/>
      <dgm:spPr/>
    </dgm:pt>
    <dgm:pt modelId="{1066E932-914D-4EC4-92D4-3A575387F31E}" type="pres">
      <dgm:prSet presAssocID="{BEED3884-72A3-4538-B247-058AA9A1EC5A}" presName="conn2-1" presStyleLbl="parChTrans1D2" presStyleIdx="7" presStyleCnt="10"/>
      <dgm:spPr/>
    </dgm:pt>
    <dgm:pt modelId="{4098731E-76D7-4AF3-AFFE-42510AD71C2C}" type="pres">
      <dgm:prSet presAssocID="{BEED3884-72A3-4538-B247-058AA9A1EC5A}" presName="connTx" presStyleLbl="parChTrans1D2" presStyleIdx="7" presStyleCnt="10"/>
      <dgm:spPr/>
    </dgm:pt>
    <dgm:pt modelId="{7493F613-B2F8-4090-B445-2F37B4499385}" type="pres">
      <dgm:prSet presAssocID="{06CFFBCB-470A-4DD9-9CCC-92950455E0DF}" presName="root2" presStyleCnt="0"/>
      <dgm:spPr/>
    </dgm:pt>
    <dgm:pt modelId="{15104747-FB9E-4CE1-8B6C-6FA5C8C770A1}" type="pres">
      <dgm:prSet presAssocID="{06CFFBCB-470A-4DD9-9CCC-92950455E0DF}" presName="LevelTwoTextNode" presStyleLbl="node2" presStyleIdx="7" presStyleCnt="10" custScaleX="416335" custScaleY="85263" custLinFactNeighborX="4464">
        <dgm:presLayoutVars>
          <dgm:chPref val="3"/>
        </dgm:presLayoutVars>
      </dgm:prSet>
      <dgm:spPr/>
    </dgm:pt>
    <dgm:pt modelId="{B3ADA246-DE8B-49A8-A488-45EC3C0BB5C7}" type="pres">
      <dgm:prSet presAssocID="{06CFFBCB-470A-4DD9-9CCC-92950455E0DF}" presName="level3hierChild" presStyleCnt="0"/>
      <dgm:spPr/>
    </dgm:pt>
    <dgm:pt modelId="{4D2F2611-7CD0-4AD9-8907-CD952FEADE92}" type="pres">
      <dgm:prSet presAssocID="{F1F6EAE0-7254-41BE-9D8E-8CAB3F062831}" presName="conn2-1" presStyleLbl="parChTrans1D2" presStyleIdx="8" presStyleCnt="10"/>
      <dgm:spPr/>
    </dgm:pt>
    <dgm:pt modelId="{27BFCE92-4829-4282-A94A-E1B0F42CB188}" type="pres">
      <dgm:prSet presAssocID="{F1F6EAE0-7254-41BE-9D8E-8CAB3F062831}" presName="connTx" presStyleLbl="parChTrans1D2" presStyleIdx="8" presStyleCnt="10"/>
      <dgm:spPr/>
    </dgm:pt>
    <dgm:pt modelId="{B95D5738-2F07-4C30-B115-429BD8E5FBDF}" type="pres">
      <dgm:prSet presAssocID="{47062503-DD9A-41FA-93B6-30BAC05EC3A0}" presName="root2" presStyleCnt="0"/>
      <dgm:spPr/>
    </dgm:pt>
    <dgm:pt modelId="{F0145FF4-0DD5-405A-B7D2-F48F087B35B1}" type="pres">
      <dgm:prSet presAssocID="{47062503-DD9A-41FA-93B6-30BAC05EC3A0}" presName="LevelTwoTextNode" presStyleLbl="node2" presStyleIdx="8" presStyleCnt="10" custScaleX="416335" custScaleY="85263" custLinFactNeighborX="4464" custLinFactNeighborY="-828">
        <dgm:presLayoutVars>
          <dgm:chPref val="3"/>
        </dgm:presLayoutVars>
      </dgm:prSet>
      <dgm:spPr>
        <a:prstGeom prst="rect">
          <a:avLst/>
        </a:prstGeom>
      </dgm:spPr>
    </dgm:pt>
    <dgm:pt modelId="{71A8FF66-4306-40EA-81C1-CB17B47A29F6}" type="pres">
      <dgm:prSet presAssocID="{47062503-DD9A-41FA-93B6-30BAC05EC3A0}" presName="level3hierChild" presStyleCnt="0"/>
      <dgm:spPr/>
    </dgm:pt>
    <dgm:pt modelId="{374E66DC-46A1-43F3-A5FF-46A1047BEC7F}" type="pres">
      <dgm:prSet presAssocID="{47FE9F9F-4E31-464A-BE99-E9119CF78768}" presName="conn2-1" presStyleLbl="parChTrans1D2" presStyleIdx="9" presStyleCnt="10"/>
      <dgm:spPr/>
    </dgm:pt>
    <dgm:pt modelId="{9639925A-7C8D-428E-8655-CA1068550AA6}" type="pres">
      <dgm:prSet presAssocID="{47FE9F9F-4E31-464A-BE99-E9119CF78768}" presName="connTx" presStyleLbl="parChTrans1D2" presStyleIdx="9" presStyleCnt="10"/>
      <dgm:spPr/>
    </dgm:pt>
    <dgm:pt modelId="{2A536399-E341-467B-8C86-FF65DE2F76FA}" type="pres">
      <dgm:prSet presAssocID="{E437EDF9-1E1A-4DA5-939D-9651440E4791}" presName="root2" presStyleCnt="0"/>
      <dgm:spPr/>
    </dgm:pt>
    <dgm:pt modelId="{7618971F-0AC9-40C0-9260-96F88BE1F613}" type="pres">
      <dgm:prSet presAssocID="{E437EDF9-1E1A-4DA5-939D-9651440E4791}" presName="LevelTwoTextNode" presStyleLbl="node2" presStyleIdx="9" presStyleCnt="10" custScaleX="416335" custScaleY="85263" custLinFactNeighborX="4464">
        <dgm:presLayoutVars>
          <dgm:chPref val="3"/>
        </dgm:presLayoutVars>
      </dgm:prSet>
      <dgm:spPr/>
    </dgm:pt>
    <dgm:pt modelId="{5397323C-497F-4D4F-8DE0-02944E770EC3}" type="pres">
      <dgm:prSet presAssocID="{E437EDF9-1E1A-4DA5-939D-9651440E4791}" presName="level3hierChild" presStyleCnt="0"/>
      <dgm:spPr/>
    </dgm:pt>
  </dgm:ptLst>
  <dgm:cxnLst>
    <dgm:cxn modelId="{9CAADB0D-B69A-4198-8A5B-5BE1A355F247}" type="presOf" srcId="{6311E8D2-DEE6-4EDE-A2CD-2C8FB679927E}" destId="{849E85AA-90D4-45B1-BF3A-6B8B522AB044}" srcOrd="1" destOrd="0" presId="urn:microsoft.com/office/officeart/2008/layout/HorizontalMultiLevelHierarchy"/>
    <dgm:cxn modelId="{C3B86910-06BC-4198-9527-39BAE10C5619}" type="presOf" srcId="{F1F6EAE0-7254-41BE-9D8E-8CAB3F062831}" destId="{4D2F2611-7CD0-4AD9-8907-CD952FEADE92}" srcOrd="0" destOrd="0" presId="urn:microsoft.com/office/officeart/2008/layout/HorizontalMultiLevelHierarchy"/>
    <dgm:cxn modelId="{C91CDC11-AEED-48B0-AA8D-5A4AD4166563}" type="presOf" srcId="{609738B5-68E4-4895-8428-CBDBBFC682D3}" destId="{A13EF04C-8CC9-45BF-9C79-7A5EFED18932}" srcOrd="0" destOrd="0" presId="urn:microsoft.com/office/officeart/2008/layout/HorizontalMultiLevelHierarchy"/>
    <dgm:cxn modelId="{A0794123-1709-4C2E-B63A-0F44741C055F}" srcId="{87431982-77BA-40C0-A6A5-531D56C5E776}" destId="{E4701DCE-03A5-4544-88EF-AC717966A344}" srcOrd="5" destOrd="0" parTransId="{6311E8D2-DEE6-4EDE-A2CD-2C8FB679927E}" sibTransId="{1696AEB2-2B19-40D0-9314-1A104DC38F08}"/>
    <dgm:cxn modelId="{03451B24-A3AA-4C00-934A-C08C60A0F916}" srcId="{1132AE7C-8352-4451-9745-E26FAC5FE41B}" destId="{87431982-77BA-40C0-A6A5-531D56C5E776}" srcOrd="0" destOrd="0" parTransId="{9D30CFB4-9FAE-4898-93A0-F54A8149EFB2}" sibTransId="{D49821B3-E40F-4D41-88EF-98B81807BD09}"/>
    <dgm:cxn modelId="{A419FF25-2270-4176-AB90-05EFA4EC33F2}" srcId="{87431982-77BA-40C0-A6A5-531D56C5E776}" destId="{609738B5-68E4-4895-8428-CBDBBFC682D3}" srcOrd="6" destOrd="0" parTransId="{E535D558-E28D-4B3B-BD38-3A216BA374B1}" sibTransId="{8244478F-A754-4E5C-8BD5-45043AFBE366}"/>
    <dgm:cxn modelId="{9F8C7B2C-6C76-4F55-91B7-BF93A5FFC60E}" srcId="{87431982-77BA-40C0-A6A5-531D56C5E776}" destId="{488E203E-5061-4EC9-919F-8B3853B5BA67}" srcOrd="0" destOrd="0" parTransId="{A95A5AE5-7800-40FC-888A-4865AE376A4E}" sibTransId="{975F270C-3437-4D04-A65C-A6337420AC0C}"/>
    <dgm:cxn modelId="{D834F63A-0FA0-4D49-8BE4-8BEC8FF0D9A8}" srcId="{87431982-77BA-40C0-A6A5-531D56C5E776}" destId="{017E1B91-3460-44BC-ADCF-3814C892245A}" srcOrd="2" destOrd="0" parTransId="{744E04EB-6EB0-4DE8-BA09-3F96D0496A3B}" sibTransId="{2347AA89-4D89-41F1-B09B-08DCC34804CD}"/>
    <dgm:cxn modelId="{F3FF483C-6430-4EB0-A9FB-7CE852F51FC3}" type="presOf" srcId="{E535D558-E28D-4B3B-BD38-3A216BA374B1}" destId="{1F6814D9-623A-4568-A6DC-766410E0DC0E}" srcOrd="0" destOrd="0" presId="urn:microsoft.com/office/officeart/2008/layout/HorizontalMultiLevelHierarchy"/>
    <dgm:cxn modelId="{6FB69341-D2B5-455E-9F62-24FB5F0EB3E9}" type="presOf" srcId="{CFBA7C31-5FB6-4C67-909D-0EEA3CB9D666}" destId="{2C6518DE-303D-483C-A01B-611FD77349C0}" srcOrd="0" destOrd="0" presId="urn:microsoft.com/office/officeart/2008/layout/HorizontalMultiLevelHierarchy"/>
    <dgm:cxn modelId="{77DB8942-A74F-45D7-ABDB-C08111F74406}" type="presOf" srcId="{E535D558-E28D-4B3B-BD38-3A216BA374B1}" destId="{3C71E41E-6547-4312-A9FC-FD9810081A66}" srcOrd="1" destOrd="0" presId="urn:microsoft.com/office/officeart/2008/layout/HorizontalMultiLevelHierarchy"/>
    <dgm:cxn modelId="{808C8A63-33F3-40B5-88B0-160AE647E89E}" type="presOf" srcId="{47FE9F9F-4E31-464A-BE99-E9119CF78768}" destId="{374E66DC-46A1-43F3-A5FF-46A1047BEC7F}" srcOrd="0" destOrd="0" presId="urn:microsoft.com/office/officeart/2008/layout/HorizontalMultiLevelHierarchy"/>
    <dgm:cxn modelId="{BEE2C06A-E181-4F16-A479-02BAD4C5AA51}" type="presOf" srcId="{2570BB95-55B4-4947-AECA-1172E1F23566}" destId="{1605587C-7B2C-47C1-BA83-83413E2CCBEE}" srcOrd="0" destOrd="0" presId="urn:microsoft.com/office/officeart/2008/layout/HorizontalMultiLevelHierarchy"/>
    <dgm:cxn modelId="{D65A6A6D-D236-44D8-B9D3-A6E7D764C710}" type="presOf" srcId="{1132AE7C-8352-4451-9745-E26FAC5FE41B}" destId="{B2D74813-AE0C-42FB-9A88-8A8C231CF258}" srcOrd="0" destOrd="0" presId="urn:microsoft.com/office/officeart/2008/layout/HorizontalMultiLevelHierarchy"/>
    <dgm:cxn modelId="{F599D775-36BB-4B21-9A6B-4DD3785F65BD}" type="presOf" srcId="{E4701DCE-03A5-4544-88EF-AC717966A344}" destId="{44EC0223-9EE6-4E16-902C-AE43A1AF7F00}" srcOrd="0" destOrd="0" presId="urn:microsoft.com/office/officeart/2008/layout/HorizontalMultiLevelHierarchy"/>
    <dgm:cxn modelId="{B38D4379-B469-480E-A4CB-BE5EA4064A66}" type="presOf" srcId="{6B9A431D-656C-4B59-A077-BC4971352D00}" destId="{A44136E3-C164-4B05-BB82-E97DB1256092}" srcOrd="0" destOrd="0" presId="urn:microsoft.com/office/officeart/2008/layout/HorizontalMultiLevelHierarchy"/>
    <dgm:cxn modelId="{F089F05A-16D5-4907-A494-6167C46663C7}" type="presOf" srcId="{D7F2A356-5E20-4816-BC37-AA34C44A3ABB}" destId="{7B1741E1-DC6F-405A-B9A0-DB54A3ECD4AA}" srcOrd="0" destOrd="0" presId="urn:microsoft.com/office/officeart/2008/layout/HorizontalMultiLevelHierarchy"/>
    <dgm:cxn modelId="{B87B207B-223E-4504-86DA-0921459C8194}" type="presOf" srcId="{CFBA7C31-5FB6-4C67-909D-0EEA3CB9D666}" destId="{2C19DF60-9F92-456E-842E-79BB73DA70E7}" srcOrd="1" destOrd="0" presId="urn:microsoft.com/office/officeart/2008/layout/HorizontalMultiLevelHierarchy"/>
    <dgm:cxn modelId="{7AA7047C-7F47-4C47-92D7-A3874B123835}" type="presOf" srcId="{744E04EB-6EB0-4DE8-BA09-3F96D0496A3B}" destId="{34FA1145-500F-413C-85D9-ACDE0C8850FC}" srcOrd="0" destOrd="0" presId="urn:microsoft.com/office/officeart/2008/layout/HorizontalMultiLevelHierarchy"/>
    <dgm:cxn modelId="{C1309D80-1409-4C96-9CA9-B1291E9BA59F}" type="presOf" srcId="{47062503-DD9A-41FA-93B6-30BAC05EC3A0}" destId="{F0145FF4-0DD5-405A-B7D2-F48F087B35B1}" srcOrd="0" destOrd="0" presId="urn:microsoft.com/office/officeart/2008/layout/HorizontalMultiLevelHierarchy"/>
    <dgm:cxn modelId="{7D54D380-AEF6-44AC-B988-B05395EE4961}" type="presOf" srcId="{A95A5AE5-7800-40FC-888A-4865AE376A4E}" destId="{EA8BE1FF-0F6D-4D1A-AFC8-F37E9F75547C}" srcOrd="0" destOrd="0" presId="urn:microsoft.com/office/officeart/2008/layout/HorizontalMultiLevelHierarchy"/>
    <dgm:cxn modelId="{26D85689-CFE8-4BDA-86E2-E7145398F1D5}" type="presOf" srcId="{488E203E-5061-4EC9-919F-8B3853B5BA67}" destId="{08CF067D-656D-4A80-8C8C-48B1F06C785F}" srcOrd="0" destOrd="0" presId="urn:microsoft.com/office/officeart/2008/layout/HorizontalMultiLevelHierarchy"/>
    <dgm:cxn modelId="{9B95AF8E-3C13-421B-8221-C411274F3F6C}" srcId="{87431982-77BA-40C0-A6A5-531D56C5E776}" destId="{E437EDF9-1E1A-4DA5-939D-9651440E4791}" srcOrd="9" destOrd="0" parTransId="{47FE9F9F-4E31-464A-BE99-E9119CF78768}" sibTransId="{BA692228-4F8F-483B-BA4F-F4DA95B923F3}"/>
    <dgm:cxn modelId="{F91E1990-9A7B-43A2-9F96-94518EB3B064}" type="presOf" srcId="{47FE9F9F-4E31-464A-BE99-E9119CF78768}" destId="{9639925A-7C8D-428E-8655-CA1068550AA6}" srcOrd="1" destOrd="0" presId="urn:microsoft.com/office/officeart/2008/layout/HorizontalMultiLevelHierarchy"/>
    <dgm:cxn modelId="{6084B395-E990-481F-9E85-09BC6385D003}" type="presOf" srcId="{BEED3884-72A3-4538-B247-058AA9A1EC5A}" destId="{4098731E-76D7-4AF3-AFFE-42510AD71C2C}" srcOrd="1" destOrd="0" presId="urn:microsoft.com/office/officeart/2008/layout/HorizontalMultiLevelHierarchy"/>
    <dgm:cxn modelId="{55091796-43B4-4608-A4C8-370CD51028BF}" type="presOf" srcId="{4342BE34-38A1-455C-852F-E32BB2C34FC2}" destId="{83CCBFA2-5142-48D2-BEF6-56F9A5AE89A6}" srcOrd="0" destOrd="0" presId="urn:microsoft.com/office/officeart/2008/layout/HorizontalMultiLevelHierarchy"/>
    <dgm:cxn modelId="{7D1BA396-5089-4556-B793-86DC00C9DB05}" type="presOf" srcId="{6311E8D2-DEE6-4EDE-A2CD-2C8FB679927E}" destId="{2525DC49-38FE-4D1D-AE19-C44BA4C27A39}" srcOrd="0" destOrd="0" presId="urn:microsoft.com/office/officeart/2008/layout/HorizontalMultiLevelHierarchy"/>
    <dgm:cxn modelId="{229B6D9B-C61B-4757-A3A9-F71DCA5372F9}" srcId="{87431982-77BA-40C0-A6A5-531D56C5E776}" destId="{06CFFBCB-470A-4DD9-9CCC-92950455E0DF}" srcOrd="7" destOrd="0" parTransId="{BEED3884-72A3-4538-B247-058AA9A1EC5A}" sibTransId="{C09600D4-2047-436F-8E99-A54C540EF161}"/>
    <dgm:cxn modelId="{239A419E-D1BB-4CFD-84BB-3208CC1C8365}" type="presOf" srcId="{BEED3884-72A3-4538-B247-058AA9A1EC5A}" destId="{1066E932-914D-4EC4-92D4-3A575387F31E}" srcOrd="0" destOrd="0" presId="urn:microsoft.com/office/officeart/2008/layout/HorizontalMultiLevelHierarchy"/>
    <dgm:cxn modelId="{8C5CBFA5-28B9-4CB3-9513-1B26468F5BBF}" type="presOf" srcId="{0925884F-F286-4ADA-B3E0-6063649BF05F}" destId="{E0D2188A-12DE-4027-A8F0-709C2146A0A9}" srcOrd="1" destOrd="0" presId="urn:microsoft.com/office/officeart/2008/layout/HorizontalMultiLevelHierarchy"/>
    <dgm:cxn modelId="{66E17AA7-8D5E-4CBF-A8A3-7D3ED2B25C5E}" type="presOf" srcId="{06CFFBCB-470A-4DD9-9CCC-92950455E0DF}" destId="{15104747-FB9E-4CE1-8B6C-6FA5C8C770A1}" srcOrd="0" destOrd="0" presId="urn:microsoft.com/office/officeart/2008/layout/HorizontalMultiLevelHierarchy"/>
    <dgm:cxn modelId="{92C6F4B0-0687-4D77-9B4B-0433ACCAB75A}" srcId="{87431982-77BA-40C0-A6A5-531D56C5E776}" destId="{4342BE34-38A1-455C-852F-E32BB2C34FC2}" srcOrd="4" destOrd="0" parTransId="{CFBA7C31-5FB6-4C67-909D-0EEA3CB9D666}" sibTransId="{CA51EA58-DB31-4A53-A126-C01A883DF704}"/>
    <dgm:cxn modelId="{7EDE99B1-9F7D-4925-89B7-4F6B29992AB5}" type="presOf" srcId="{87431982-77BA-40C0-A6A5-531D56C5E776}" destId="{4086CF54-ECB1-4242-883A-0195978A253B}" srcOrd="0" destOrd="0" presId="urn:microsoft.com/office/officeart/2008/layout/HorizontalMultiLevelHierarchy"/>
    <dgm:cxn modelId="{A38576B3-32D1-42C9-B913-1B025907CFE2}" srcId="{87431982-77BA-40C0-A6A5-531D56C5E776}" destId="{D7F2A356-5E20-4816-BC37-AA34C44A3ABB}" srcOrd="3" destOrd="0" parTransId="{0925884F-F286-4ADA-B3E0-6063649BF05F}" sibTransId="{B574BF06-A97E-4D21-82B5-EDC7DF5F2D53}"/>
    <dgm:cxn modelId="{154688B8-007F-4F91-8980-0F7D5F01313C}" type="presOf" srcId="{E437EDF9-1E1A-4DA5-939D-9651440E4791}" destId="{7618971F-0AC9-40C0-9260-96F88BE1F613}" srcOrd="0" destOrd="0" presId="urn:microsoft.com/office/officeart/2008/layout/HorizontalMultiLevelHierarchy"/>
    <dgm:cxn modelId="{71A6CCB8-FCC7-417B-9FAC-C99CFDFDE2F5}" type="presOf" srcId="{A95A5AE5-7800-40FC-888A-4865AE376A4E}" destId="{F6C8D525-9F06-487D-B6B0-E8B0619572DA}" srcOrd="1" destOrd="0" presId="urn:microsoft.com/office/officeart/2008/layout/HorizontalMultiLevelHierarchy"/>
    <dgm:cxn modelId="{91D538C3-7C3F-4C9B-8164-F35C0A2C6FF7}" srcId="{87431982-77BA-40C0-A6A5-531D56C5E776}" destId="{6B9A431D-656C-4B59-A077-BC4971352D00}" srcOrd="1" destOrd="0" parTransId="{2570BB95-55B4-4947-AECA-1172E1F23566}" sibTransId="{A6DB61E0-B391-430A-B67C-2FCAFFD54B46}"/>
    <dgm:cxn modelId="{F19E6BC9-1247-4FEF-98B1-C846BC27B6BE}" type="presOf" srcId="{017E1B91-3460-44BC-ADCF-3814C892245A}" destId="{DB2A2DE6-F4D8-4888-AC4B-3BCA8CAC99C7}" srcOrd="0" destOrd="0" presId="urn:microsoft.com/office/officeart/2008/layout/HorizontalMultiLevelHierarchy"/>
    <dgm:cxn modelId="{960693CA-0D2C-4000-BDA2-A2471E9F5A2A}" type="presOf" srcId="{2570BB95-55B4-4947-AECA-1172E1F23566}" destId="{C202BD25-C1E7-4F10-99A7-49E9F24BF897}" srcOrd="1" destOrd="0" presId="urn:microsoft.com/office/officeart/2008/layout/HorizontalMultiLevelHierarchy"/>
    <dgm:cxn modelId="{A9E1F7D0-E1A4-4A4B-807D-BC7433F2C678}" type="presOf" srcId="{F1F6EAE0-7254-41BE-9D8E-8CAB3F062831}" destId="{27BFCE92-4829-4282-A94A-E1B0F42CB188}" srcOrd="1" destOrd="0" presId="urn:microsoft.com/office/officeart/2008/layout/HorizontalMultiLevelHierarchy"/>
    <dgm:cxn modelId="{55EFEAEC-7026-4E95-9566-C648D9F91D9C}" type="presOf" srcId="{744E04EB-6EB0-4DE8-BA09-3F96D0496A3B}" destId="{2862E9A8-8D61-403D-B15C-B4EB34764C6A}" srcOrd="1" destOrd="0" presId="urn:microsoft.com/office/officeart/2008/layout/HorizontalMultiLevelHierarchy"/>
    <dgm:cxn modelId="{C6210CF5-0B01-41AB-9B74-25958F798E43}" srcId="{87431982-77BA-40C0-A6A5-531D56C5E776}" destId="{47062503-DD9A-41FA-93B6-30BAC05EC3A0}" srcOrd="8" destOrd="0" parTransId="{F1F6EAE0-7254-41BE-9D8E-8CAB3F062831}" sibTransId="{EF1AFDB8-2ADE-4E6C-94F7-A0BECEEDFEA9}"/>
    <dgm:cxn modelId="{D19608FC-2D69-4FFC-BE53-FB0543C4DFE6}" type="presOf" srcId="{0925884F-F286-4ADA-B3E0-6063649BF05F}" destId="{4EEDE987-F0C2-4F1A-8D65-1B1A7E1944ED}" srcOrd="0" destOrd="0" presId="urn:microsoft.com/office/officeart/2008/layout/HorizontalMultiLevelHierarchy"/>
    <dgm:cxn modelId="{05962DF4-11A0-4153-BF7E-4347D424109A}" type="presParOf" srcId="{B2D74813-AE0C-42FB-9A88-8A8C231CF258}" destId="{85254A52-2D94-4022-A881-2898A7A4CFD7}" srcOrd="0" destOrd="0" presId="urn:microsoft.com/office/officeart/2008/layout/HorizontalMultiLevelHierarchy"/>
    <dgm:cxn modelId="{5229AC9D-073B-4BE1-B752-FB783DBB4A9B}" type="presParOf" srcId="{85254A52-2D94-4022-A881-2898A7A4CFD7}" destId="{4086CF54-ECB1-4242-883A-0195978A253B}" srcOrd="0" destOrd="0" presId="urn:microsoft.com/office/officeart/2008/layout/HorizontalMultiLevelHierarchy"/>
    <dgm:cxn modelId="{CD0CB006-76E2-492A-88FB-053187354D6B}" type="presParOf" srcId="{85254A52-2D94-4022-A881-2898A7A4CFD7}" destId="{90B9E907-2F77-4059-BF5E-A9C536451095}" srcOrd="1" destOrd="0" presId="urn:microsoft.com/office/officeart/2008/layout/HorizontalMultiLevelHierarchy"/>
    <dgm:cxn modelId="{0CADB7F9-B70D-4F1D-AF42-B92E7396A93B}" type="presParOf" srcId="{90B9E907-2F77-4059-BF5E-A9C536451095}" destId="{EA8BE1FF-0F6D-4D1A-AFC8-F37E9F75547C}" srcOrd="0" destOrd="0" presId="urn:microsoft.com/office/officeart/2008/layout/HorizontalMultiLevelHierarchy"/>
    <dgm:cxn modelId="{CF96A07B-4163-4F24-9031-7A87D85FB29E}" type="presParOf" srcId="{EA8BE1FF-0F6D-4D1A-AFC8-F37E9F75547C}" destId="{F6C8D525-9F06-487D-B6B0-E8B0619572DA}" srcOrd="0" destOrd="0" presId="urn:microsoft.com/office/officeart/2008/layout/HorizontalMultiLevelHierarchy"/>
    <dgm:cxn modelId="{82B27001-D29A-40A4-A46A-B0928048DCAF}" type="presParOf" srcId="{90B9E907-2F77-4059-BF5E-A9C536451095}" destId="{D570D690-EA64-423F-A23C-D5346D23FBD3}" srcOrd="1" destOrd="0" presId="urn:microsoft.com/office/officeart/2008/layout/HorizontalMultiLevelHierarchy"/>
    <dgm:cxn modelId="{D5551924-D2D9-44EF-86AD-FD46B408456C}" type="presParOf" srcId="{D570D690-EA64-423F-A23C-D5346D23FBD3}" destId="{08CF067D-656D-4A80-8C8C-48B1F06C785F}" srcOrd="0" destOrd="0" presId="urn:microsoft.com/office/officeart/2008/layout/HorizontalMultiLevelHierarchy"/>
    <dgm:cxn modelId="{FFE3CB6A-E103-44C6-8DA0-4C26758B4554}" type="presParOf" srcId="{D570D690-EA64-423F-A23C-D5346D23FBD3}" destId="{FE9F9564-32F6-4486-9662-42B2CBE59AB2}" srcOrd="1" destOrd="0" presId="urn:microsoft.com/office/officeart/2008/layout/HorizontalMultiLevelHierarchy"/>
    <dgm:cxn modelId="{3320EB2A-C2CF-4F77-9279-3E8C19969BDC}" type="presParOf" srcId="{90B9E907-2F77-4059-BF5E-A9C536451095}" destId="{1605587C-7B2C-47C1-BA83-83413E2CCBEE}" srcOrd="2" destOrd="0" presId="urn:microsoft.com/office/officeart/2008/layout/HorizontalMultiLevelHierarchy"/>
    <dgm:cxn modelId="{B9CBF029-04A6-4270-8D6C-1D19EDA3B815}" type="presParOf" srcId="{1605587C-7B2C-47C1-BA83-83413E2CCBEE}" destId="{C202BD25-C1E7-4F10-99A7-49E9F24BF897}" srcOrd="0" destOrd="0" presId="urn:microsoft.com/office/officeart/2008/layout/HorizontalMultiLevelHierarchy"/>
    <dgm:cxn modelId="{F84D5D89-22A1-4D64-B645-F953A6E80A39}" type="presParOf" srcId="{90B9E907-2F77-4059-BF5E-A9C536451095}" destId="{6129341C-A9B4-4C4B-AE0A-BAF58FD2E2F7}" srcOrd="3" destOrd="0" presId="urn:microsoft.com/office/officeart/2008/layout/HorizontalMultiLevelHierarchy"/>
    <dgm:cxn modelId="{CA23618D-BA33-4F4E-BF43-0ECF05172803}" type="presParOf" srcId="{6129341C-A9B4-4C4B-AE0A-BAF58FD2E2F7}" destId="{A44136E3-C164-4B05-BB82-E97DB1256092}" srcOrd="0" destOrd="0" presId="urn:microsoft.com/office/officeart/2008/layout/HorizontalMultiLevelHierarchy"/>
    <dgm:cxn modelId="{F8B17242-499A-4823-8A40-08B826AC6CE5}" type="presParOf" srcId="{6129341C-A9B4-4C4B-AE0A-BAF58FD2E2F7}" destId="{07BB48F3-2246-47DB-AB3E-8F1681A58E86}" srcOrd="1" destOrd="0" presId="urn:microsoft.com/office/officeart/2008/layout/HorizontalMultiLevelHierarchy"/>
    <dgm:cxn modelId="{09894C32-0403-4334-A868-F891F5C9503D}" type="presParOf" srcId="{90B9E907-2F77-4059-BF5E-A9C536451095}" destId="{34FA1145-500F-413C-85D9-ACDE0C8850FC}" srcOrd="4" destOrd="0" presId="urn:microsoft.com/office/officeart/2008/layout/HorizontalMultiLevelHierarchy"/>
    <dgm:cxn modelId="{B883FE15-559E-42A1-85BA-BA2A35871102}" type="presParOf" srcId="{34FA1145-500F-413C-85D9-ACDE0C8850FC}" destId="{2862E9A8-8D61-403D-B15C-B4EB34764C6A}" srcOrd="0" destOrd="0" presId="urn:microsoft.com/office/officeart/2008/layout/HorizontalMultiLevelHierarchy"/>
    <dgm:cxn modelId="{3E24F375-BC6E-459B-9B7B-E64CC31A39B5}" type="presParOf" srcId="{90B9E907-2F77-4059-BF5E-A9C536451095}" destId="{6D8021DC-FF10-4D25-8827-750AB1D846E2}" srcOrd="5" destOrd="0" presId="urn:microsoft.com/office/officeart/2008/layout/HorizontalMultiLevelHierarchy"/>
    <dgm:cxn modelId="{8A226264-9CC8-4BE1-8AE9-A8247DE18AF1}" type="presParOf" srcId="{6D8021DC-FF10-4D25-8827-750AB1D846E2}" destId="{DB2A2DE6-F4D8-4888-AC4B-3BCA8CAC99C7}" srcOrd="0" destOrd="0" presId="urn:microsoft.com/office/officeart/2008/layout/HorizontalMultiLevelHierarchy"/>
    <dgm:cxn modelId="{A434AA08-F70D-4C37-AF90-A67F0A6DC5DB}" type="presParOf" srcId="{6D8021DC-FF10-4D25-8827-750AB1D846E2}" destId="{9746B5FA-018C-4679-B9A8-12E0A5A83870}" srcOrd="1" destOrd="0" presId="urn:microsoft.com/office/officeart/2008/layout/HorizontalMultiLevelHierarchy"/>
    <dgm:cxn modelId="{C7F09284-AC71-4DF8-9BEB-A6EF13FE2D11}" type="presParOf" srcId="{90B9E907-2F77-4059-BF5E-A9C536451095}" destId="{4EEDE987-F0C2-4F1A-8D65-1B1A7E1944ED}" srcOrd="6" destOrd="0" presId="urn:microsoft.com/office/officeart/2008/layout/HorizontalMultiLevelHierarchy"/>
    <dgm:cxn modelId="{41E4559D-D85B-447D-83A4-DBA0EF7C9F49}" type="presParOf" srcId="{4EEDE987-F0C2-4F1A-8D65-1B1A7E1944ED}" destId="{E0D2188A-12DE-4027-A8F0-709C2146A0A9}" srcOrd="0" destOrd="0" presId="urn:microsoft.com/office/officeart/2008/layout/HorizontalMultiLevelHierarchy"/>
    <dgm:cxn modelId="{DF52AE56-B982-42B2-A5A7-523231B55516}" type="presParOf" srcId="{90B9E907-2F77-4059-BF5E-A9C536451095}" destId="{47F097E9-905C-499D-86CF-426720946915}" srcOrd="7" destOrd="0" presId="urn:microsoft.com/office/officeart/2008/layout/HorizontalMultiLevelHierarchy"/>
    <dgm:cxn modelId="{9D6CE60C-ECF8-4966-83F1-70F94FD37B6E}" type="presParOf" srcId="{47F097E9-905C-499D-86CF-426720946915}" destId="{7B1741E1-DC6F-405A-B9A0-DB54A3ECD4AA}" srcOrd="0" destOrd="0" presId="urn:microsoft.com/office/officeart/2008/layout/HorizontalMultiLevelHierarchy"/>
    <dgm:cxn modelId="{A5CC79AB-F3A8-4F52-B1E0-338863CB9EE7}" type="presParOf" srcId="{47F097E9-905C-499D-86CF-426720946915}" destId="{AEECBFBD-A773-4F75-A6C8-6DE0261BCA4E}" srcOrd="1" destOrd="0" presId="urn:microsoft.com/office/officeart/2008/layout/HorizontalMultiLevelHierarchy"/>
    <dgm:cxn modelId="{DEC71CE0-CAB2-41F2-95E8-FB5C5DC77EAD}" type="presParOf" srcId="{90B9E907-2F77-4059-BF5E-A9C536451095}" destId="{2C6518DE-303D-483C-A01B-611FD77349C0}" srcOrd="8" destOrd="0" presId="urn:microsoft.com/office/officeart/2008/layout/HorizontalMultiLevelHierarchy"/>
    <dgm:cxn modelId="{701E19C8-D217-42A1-BF37-29CFFE752AC9}" type="presParOf" srcId="{2C6518DE-303D-483C-A01B-611FD77349C0}" destId="{2C19DF60-9F92-456E-842E-79BB73DA70E7}" srcOrd="0" destOrd="0" presId="urn:microsoft.com/office/officeart/2008/layout/HorizontalMultiLevelHierarchy"/>
    <dgm:cxn modelId="{E20272E1-91F9-43F8-9ED0-2839168951E4}" type="presParOf" srcId="{90B9E907-2F77-4059-BF5E-A9C536451095}" destId="{5E5DA7B8-C60D-4355-9DF5-8B32F00DF60D}" srcOrd="9" destOrd="0" presId="urn:microsoft.com/office/officeart/2008/layout/HorizontalMultiLevelHierarchy"/>
    <dgm:cxn modelId="{12DC99A9-7472-4368-A078-0D1002AB265C}" type="presParOf" srcId="{5E5DA7B8-C60D-4355-9DF5-8B32F00DF60D}" destId="{83CCBFA2-5142-48D2-BEF6-56F9A5AE89A6}" srcOrd="0" destOrd="0" presId="urn:microsoft.com/office/officeart/2008/layout/HorizontalMultiLevelHierarchy"/>
    <dgm:cxn modelId="{BE7809A1-5516-403C-9A51-2DA0BF39B489}" type="presParOf" srcId="{5E5DA7B8-C60D-4355-9DF5-8B32F00DF60D}" destId="{60435866-0A0F-4705-A3AC-2A4B5B4EAD23}" srcOrd="1" destOrd="0" presId="urn:microsoft.com/office/officeart/2008/layout/HorizontalMultiLevelHierarchy"/>
    <dgm:cxn modelId="{9FE249BB-894A-4CF0-B9F2-D8EDF707B276}" type="presParOf" srcId="{90B9E907-2F77-4059-BF5E-A9C536451095}" destId="{2525DC49-38FE-4D1D-AE19-C44BA4C27A39}" srcOrd="10" destOrd="0" presId="urn:microsoft.com/office/officeart/2008/layout/HorizontalMultiLevelHierarchy"/>
    <dgm:cxn modelId="{3AC1BCEB-EF97-4CFB-9C97-4616923112C2}" type="presParOf" srcId="{2525DC49-38FE-4D1D-AE19-C44BA4C27A39}" destId="{849E85AA-90D4-45B1-BF3A-6B8B522AB044}" srcOrd="0" destOrd="0" presId="urn:microsoft.com/office/officeart/2008/layout/HorizontalMultiLevelHierarchy"/>
    <dgm:cxn modelId="{836F07D3-E7F0-4637-A973-8D1D83178AA0}" type="presParOf" srcId="{90B9E907-2F77-4059-BF5E-A9C536451095}" destId="{352A3F7E-8041-4CFC-9F09-EE24588056C6}" srcOrd="11" destOrd="0" presId="urn:microsoft.com/office/officeart/2008/layout/HorizontalMultiLevelHierarchy"/>
    <dgm:cxn modelId="{16E63BE2-36A1-47A9-97C3-8B8C9B3F9E9E}" type="presParOf" srcId="{352A3F7E-8041-4CFC-9F09-EE24588056C6}" destId="{44EC0223-9EE6-4E16-902C-AE43A1AF7F00}" srcOrd="0" destOrd="0" presId="urn:microsoft.com/office/officeart/2008/layout/HorizontalMultiLevelHierarchy"/>
    <dgm:cxn modelId="{50409E57-BAC9-4AC7-BAAD-496759426F65}" type="presParOf" srcId="{352A3F7E-8041-4CFC-9F09-EE24588056C6}" destId="{4FF2E96C-6EFB-4DC6-AAE7-44E7520B08AD}" srcOrd="1" destOrd="0" presId="urn:microsoft.com/office/officeart/2008/layout/HorizontalMultiLevelHierarchy"/>
    <dgm:cxn modelId="{949A4C90-84AA-4FA0-8F8D-61974E2D5301}" type="presParOf" srcId="{90B9E907-2F77-4059-BF5E-A9C536451095}" destId="{1F6814D9-623A-4568-A6DC-766410E0DC0E}" srcOrd="12" destOrd="0" presId="urn:microsoft.com/office/officeart/2008/layout/HorizontalMultiLevelHierarchy"/>
    <dgm:cxn modelId="{772DD65A-47BA-4A01-AB6D-F8F00AC08D80}" type="presParOf" srcId="{1F6814D9-623A-4568-A6DC-766410E0DC0E}" destId="{3C71E41E-6547-4312-A9FC-FD9810081A66}" srcOrd="0" destOrd="0" presId="urn:microsoft.com/office/officeart/2008/layout/HorizontalMultiLevelHierarchy"/>
    <dgm:cxn modelId="{8EA00CAA-55B5-48BC-9108-52BDF3DFE6C1}" type="presParOf" srcId="{90B9E907-2F77-4059-BF5E-A9C536451095}" destId="{30783BE5-B494-407D-A00D-70229A4CC03D}" srcOrd="13" destOrd="0" presId="urn:microsoft.com/office/officeart/2008/layout/HorizontalMultiLevelHierarchy"/>
    <dgm:cxn modelId="{B6CBC6C4-1DDC-4785-A5A0-120FDBB98978}" type="presParOf" srcId="{30783BE5-B494-407D-A00D-70229A4CC03D}" destId="{A13EF04C-8CC9-45BF-9C79-7A5EFED18932}" srcOrd="0" destOrd="0" presId="urn:microsoft.com/office/officeart/2008/layout/HorizontalMultiLevelHierarchy"/>
    <dgm:cxn modelId="{6CECB183-B49A-481A-99DE-80DB5C310E1F}" type="presParOf" srcId="{30783BE5-B494-407D-A00D-70229A4CC03D}" destId="{73B16CAF-8949-4338-8BC3-F14E4E761094}" srcOrd="1" destOrd="0" presId="urn:microsoft.com/office/officeart/2008/layout/HorizontalMultiLevelHierarchy"/>
    <dgm:cxn modelId="{F3E6298B-E6BB-49DA-8D48-5E27CED8FECA}" type="presParOf" srcId="{90B9E907-2F77-4059-BF5E-A9C536451095}" destId="{1066E932-914D-4EC4-92D4-3A575387F31E}" srcOrd="14" destOrd="0" presId="urn:microsoft.com/office/officeart/2008/layout/HorizontalMultiLevelHierarchy"/>
    <dgm:cxn modelId="{83652918-62D8-4DAD-90F9-9094B668F575}" type="presParOf" srcId="{1066E932-914D-4EC4-92D4-3A575387F31E}" destId="{4098731E-76D7-4AF3-AFFE-42510AD71C2C}" srcOrd="0" destOrd="0" presId="urn:microsoft.com/office/officeart/2008/layout/HorizontalMultiLevelHierarchy"/>
    <dgm:cxn modelId="{59C39E38-C97D-426A-B5FD-172ECA352A35}" type="presParOf" srcId="{90B9E907-2F77-4059-BF5E-A9C536451095}" destId="{7493F613-B2F8-4090-B445-2F37B4499385}" srcOrd="15" destOrd="0" presId="urn:microsoft.com/office/officeart/2008/layout/HorizontalMultiLevelHierarchy"/>
    <dgm:cxn modelId="{5EE95206-826B-4A72-9F75-E590409573CA}" type="presParOf" srcId="{7493F613-B2F8-4090-B445-2F37B4499385}" destId="{15104747-FB9E-4CE1-8B6C-6FA5C8C770A1}" srcOrd="0" destOrd="0" presId="urn:microsoft.com/office/officeart/2008/layout/HorizontalMultiLevelHierarchy"/>
    <dgm:cxn modelId="{51DAF0FD-BA63-4C3B-8479-9239FF03A3B3}" type="presParOf" srcId="{7493F613-B2F8-4090-B445-2F37B4499385}" destId="{B3ADA246-DE8B-49A8-A488-45EC3C0BB5C7}" srcOrd="1" destOrd="0" presId="urn:microsoft.com/office/officeart/2008/layout/HorizontalMultiLevelHierarchy"/>
    <dgm:cxn modelId="{5BD2F6AA-C08D-4882-9480-ECED6C33238D}" type="presParOf" srcId="{90B9E907-2F77-4059-BF5E-A9C536451095}" destId="{4D2F2611-7CD0-4AD9-8907-CD952FEADE92}" srcOrd="16" destOrd="0" presId="urn:microsoft.com/office/officeart/2008/layout/HorizontalMultiLevelHierarchy"/>
    <dgm:cxn modelId="{E38715B6-EAF3-4244-9D26-75A054B95C4E}" type="presParOf" srcId="{4D2F2611-7CD0-4AD9-8907-CD952FEADE92}" destId="{27BFCE92-4829-4282-A94A-E1B0F42CB188}" srcOrd="0" destOrd="0" presId="urn:microsoft.com/office/officeart/2008/layout/HorizontalMultiLevelHierarchy"/>
    <dgm:cxn modelId="{F64C0E0E-DAD0-4954-B36D-E065F7953B67}" type="presParOf" srcId="{90B9E907-2F77-4059-BF5E-A9C536451095}" destId="{B95D5738-2F07-4C30-B115-429BD8E5FBDF}" srcOrd="17" destOrd="0" presId="urn:microsoft.com/office/officeart/2008/layout/HorizontalMultiLevelHierarchy"/>
    <dgm:cxn modelId="{0C4B5976-4169-452B-A560-80C72C16211A}" type="presParOf" srcId="{B95D5738-2F07-4C30-B115-429BD8E5FBDF}" destId="{F0145FF4-0DD5-405A-B7D2-F48F087B35B1}" srcOrd="0" destOrd="0" presId="urn:microsoft.com/office/officeart/2008/layout/HorizontalMultiLevelHierarchy"/>
    <dgm:cxn modelId="{6A12E4BE-4E41-46D0-9F68-221DB872B058}" type="presParOf" srcId="{B95D5738-2F07-4C30-B115-429BD8E5FBDF}" destId="{71A8FF66-4306-40EA-81C1-CB17B47A29F6}" srcOrd="1" destOrd="0" presId="urn:microsoft.com/office/officeart/2008/layout/HorizontalMultiLevelHierarchy"/>
    <dgm:cxn modelId="{53738485-EE77-40D6-993C-3E35BFD17F41}" type="presParOf" srcId="{90B9E907-2F77-4059-BF5E-A9C536451095}" destId="{374E66DC-46A1-43F3-A5FF-46A1047BEC7F}" srcOrd="18" destOrd="0" presId="urn:microsoft.com/office/officeart/2008/layout/HorizontalMultiLevelHierarchy"/>
    <dgm:cxn modelId="{90290A63-473D-4866-BC12-BEA85B487310}" type="presParOf" srcId="{374E66DC-46A1-43F3-A5FF-46A1047BEC7F}" destId="{9639925A-7C8D-428E-8655-CA1068550AA6}" srcOrd="0" destOrd="0" presId="urn:microsoft.com/office/officeart/2008/layout/HorizontalMultiLevelHierarchy"/>
    <dgm:cxn modelId="{AF8C1836-1DC4-4330-9D99-49FD5CFDF861}" type="presParOf" srcId="{90B9E907-2F77-4059-BF5E-A9C536451095}" destId="{2A536399-E341-467B-8C86-FF65DE2F76FA}" srcOrd="19" destOrd="0" presId="urn:microsoft.com/office/officeart/2008/layout/HorizontalMultiLevelHierarchy"/>
    <dgm:cxn modelId="{31C25356-82CA-4012-8A4E-A869651EBD26}" type="presParOf" srcId="{2A536399-E341-467B-8C86-FF65DE2F76FA}" destId="{7618971F-0AC9-40C0-9260-96F88BE1F613}" srcOrd="0" destOrd="0" presId="urn:microsoft.com/office/officeart/2008/layout/HorizontalMultiLevelHierarchy"/>
    <dgm:cxn modelId="{4CA6B984-A48A-44E1-B396-48539DC0A132}" type="presParOf" srcId="{2A536399-E341-467B-8C86-FF65DE2F76FA}" destId="{5397323C-497F-4D4F-8DE0-02944E770EC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72824-174E-45C0-A3C2-CA7886DA174C}">
      <dsp:nvSpPr>
        <dsp:cNvPr id="0" name=""/>
        <dsp:cNvSpPr/>
      </dsp:nvSpPr>
      <dsp:spPr>
        <a:xfrm>
          <a:off x="932613" y="3871522"/>
          <a:ext cx="6014732" cy="2072924"/>
        </a:xfrm>
        <a:prstGeom prst="ellipse">
          <a:avLst/>
        </a:prstGeom>
        <a:solidFill>
          <a:schemeClr val="tx1">
            <a:lumMod val="25000"/>
            <a:lumOff val="75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Calibri" panose="020F0502020204030204"/>
              <a:ea typeface="+mn-ea"/>
              <a:cs typeface="+mn-cs"/>
            </a:rPr>
            <a:t>Board of Directors</a:t>
          </a:r>
        </a:p>
        <a:p>
          <a:pPr marL="0" lvl="0" indent="0" algn="ctr" defTabSz="800100">
            <a:lnSpc>
              <a:spcPct val="90000"/>
            </a:lnSpc>
            <a:spcBef>
              <a:spcPct val="0"/>
            </a:spcBef>
            <a:spcAft>
              <a:spcPct val="35000"/>
            </a:spcAft>
            <a:buNone/>
          </a:pPr>
          <a:r>
            <a:rPr lang="en-US" sz="1800" b="1" kern="1200">
              <a:latin typeface="Calibri" panose="020F0502020204030204"/>
              <a:ea typeface="+mn-ea"/>
              <a:cs typeface="+mn-cs"/>
            </a:rPr>
            <a:t>(40 seats)</a:t>
          </a:r>
          <a:endParaRPr lang="en-US" sz="1800" b="1" kern="1200" dirty="0">
            <a:latin typeface="Calibri" panose="020F0502020204030204"/>
            <a:ea typeface="+mn-ea"/>
            <a:cs typeface="+mn-cs"/>
          </a:endParaRPr>
        </a:p>
      </dsp:txBody>
      <dsp:txXfrm>
        <a:off x="1813450" y="4175095"/>
        <a:ext cx="4253058" cy="1465778"/>
      </dsp:txXfrm>
    </dsp:sp>
    <dsp:sp modelId="{BE4C4AF8-C5CA-4F02-8BAF-273362449F8E}">
      <dsp:nvSpPr>
        <dsp:cNvPr id="0" name=""/>
        <dsp:cNvSpPr/>
      </dsp:nvSpPr>
      <dsp:spPr>
        <a:xfrm rot="5452084">
          <a:off x="2904033" y="2234546"/>
          <a:ext cx="1868253" cy="677722"/>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3000" dir="5400000" rotWithShape="0">
            <a:srgbClr val="000000">
              <a:alpha val="35000"/>
            </a:srgbClr>
          </a:outerShdw>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ysClr val="window" lastClr="FFFFFF"/>
            </a:solidFill>
            <a:latin typeface="Calibri" panose="020F0502020204030204"/>
            <a:ea typeface="+mn-ea"/>
            <a:cs typeface="+mn-cs"/>
          </a:endParaRPr>
        </a:p>
      </dsp:txBody>
      <dsp:txXfrm rot="10800000">
        <a:off x="3007232" y="2268443"/>
        <a:ext cx="1664936" cy="406634"/>
      </dsp:txXfrm>
    </dsp:sp>
    <dsp:sp modelId="{5747FBA1-8BBD-4E1D-970C-D50A04195883}">
      <dsp:nvSpPr>
        <dsp:cNvPr id="0" name=""/>
        <dsp:cNvSpPr/>
      </dsp:nvSpPr>
      <dsp:spPr>
        <a:xfrm>
          <a:off x="2584012" y="208530"/>
          <a:ext cx="2512864" cy="1036194"/>
        </a:xfrm>
        <a:prstGeom prst="roundRect">
          <a:avLst/>
        </a:prstGeom>
        <a:solidFill>
          <a:schemeClr val="tx1">
            <a:lumMod val="25000"/>
            <a:lumOff val="75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libri" panose="020F0502020204030204"/>
              <a:ea typeface="+mn-ea"/>
              <a:cs typeface="+mn-cs"/>
            </a:rPr>
            <a:t>Campuses</a:t>
          </a:r>
        </a:p>
        <a:p>
          <a:pPr marL="0" lvl="0" indent="0" algn="ctr" defTabSz="977900">
            <a:lnSpc>
              <a:spcPct val="90000"/>
            </a:lnSpc>
            <a:spcBef>
              <a:spcPct val="0"/>
            </a:spcBef>
            <a:spcAft>
              <a:spcPct val="35000"/>
            </a:spcAft>
            <a:buNone/>
          </a:pPr>
          <a:r>
            <a:rPr lang="en-US" sz="2200" b="1" kern="1200" dirty="0">
              <a:latin typeface="Calibri" panose="020F0502020204030204"/>
              <a:ea typeface="+mn-ea"/>
              <a:cs typeface="+mn-cs"/>
            </a:rPr>
            <a:t>(23 seats)</a:t>
          </a:r>
        </a:p>
      </dsp:txBody>
      <dsp:txXfrm>
        <a:off x="2634595" y="259113"/>
        <a:ext cx="2411698" cy="935028"/>
      </dsp:txXfrm>
    </dsp:sp>
    <dsp:sp modelId="{B59EEB40-DD3E-4162-8DF3-7E807348914B}">
      <dsp:nvSpPr>
        <dsp:cNvPr id="0" name=""/>
        <dsp:cNvSpPr/>
      </dsp:nvSpPr>
      <dsp:spPr>
        <a:xfrm rot="8044808">
          <a:off x="4749724" y="3104676"/>
          <a:ext cx="757883" cy="650911"/>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3000" dir="5400000" rotWithShape="0">
            <a:srgbClr val="000000">
              <a:alpha val="35000"/>
            </a:srgbClr>
          </a:outerShdw>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ysClr val="window" lastClr="FFFFFF"/>
            </a:solidFill>
            <a:latin typeface="Calibri" panose="020F0502020204030204"/>
            <a:ea typeface="+mn-ea"/>
            <a:cs typeface="+mn-cs"/>
          </a:endParaRPr>
        </a:p>
      </dsp:txBody>
      <dsp:txXfrm>
        <a:off x="4915283" y="3164719"/>
        <a:ext cx="562610" cy="390547"/>
      </dsp:txXfrm>
    </dsp:sp>
    <dsp:sp modelId="{5BA2C642-1C16-4E44-A95C-1E0A28EDA5F8}">
      <dsp:nvSpPr>
        <dsp:cNvPr id="0" name=""/>
        <dsp:cNvSpPr/>
      </dsp:nvSpPr>
      <dsp:spPr>
        <a:xfrm>
          <a:off x="5270917" y="1927330"/>
          <a:ext cx="2371942" cy="1052275"/>
        </a:xfrm>
        <a:prstGeom prst="roundRect">
          <a:avLst/>
        </a:prstGeom>
        <a:solidFill>
          <a:schemeClr val="tx1">
            <a:lumMod val="25000"/>
            <a:lumOff val="75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libri" panose="020F0502020204030204"/>
              <a:ea typeface="+mn-ea"/>
              <a:cs typeface="+mn-cs"/>
            </a:rPr>
            <a:t>AORMA</a:t>
          </a:r>
        </a:p>
        <a:p>
          <a:pPr marL="0" lvl="0" indent="0" algn="ctr" defTabSz="977900">
            <a:lnSpc>
              <a:spcPct val="90000"/>
            </a:lnSpc>
            <a:spcBef>
              <a:spcPct val="0"/>
            </a:spcBef>
            <a:spcAft>
              <a:spcPct val="35000"/>
            </a:spcAft>
            <a:buNone/>
          </a:pPr>
          <a:r>
            <a:rPr lang="en-US" sz="2200" b="1" kern="1200" dirty="0">
              <a:latin typeface="Calibri" panose="020F0502020204030204"/>
              <a:ea typeface="+mn-ea"/>
              <a:cs typeface="+mn-cs"/>
            </a:rPr>
            <a:t>(10 seats)</a:t>
          </a:r>
        </a:p>
      </dsp:txBody>
      <dsp:txXfrm>
        <a:off x="5322285" y="1978698"/>
        <a:ext cx="2269206" cy="949539"/>
      </dsp:txXfrm>
    </dsp:sp>
    <dsp:sp modelId="{613F0F4A-E3D6-4192-9658-D4844C3A06BC}">
      <dsp:nvSpPr>
        <dsp:cNvPr id="0" name=""/>
        <dsp:cNvSpPr/>
      </dsp:nvSpPr>
      <dsp:spPr>
        <a:xfrm rot="3209926">
          <a:off x="2089685" y="3140029"/>
          <a:ext cx="767841" cy="650911"/>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3000" dir="5400000" rotWithShape="0">
            <a:srgbClr val="000000">
              <a:alpha val="35000"/>
            </a:srgbClr>
          </a:outerShdw>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ysClr val="window" lastClr="FFFFFF"/>
            </a:solidFill>
            <a:latin typeface="Calibri" panose="020F0502020204030204"/>
            <a:ea typeface="+mn-ea"/>
            <a:cs typeface="+mn-cs"/>
          </a:endParaRPr>
        </a:p>
      </dsp:txBody>
      <dsp:txXfrm rot="10800000">
        <a:off x="2129243" y="3191726"/>
        <a:ext cx="572568" cy="390547"/>
      </dsp:txXfrm>
    </dsp:sp>
    <dsp:sp modelId="{619FE23D-7A78-498C-8A95-BADB070F603E}">
      <dsp:nvSpPr>
        <dsp:cNvPr id="0" name=""/>
        <dsp:cNvSpPr/>
      </dsp:nvSpPr>
      <dsp:spPr>
        <a:xfrm>
          <a:off x="0" y="2029910"/>
          <a:ext cx="2379810" cy="1025626"/>
        </a:xfrm>
        <a:prstGeom prst="roundRect">
          <a:avLst/>
        </a:prstGeom>
        <a:solidFill>
          <a:schemeClr val="tx1">
            <a:lumMod val="25000"/>
            <a:lumOff val="75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libri" panose="020F0502020204030204"/>
              <a:ea typeface="+mn-ea"/>
              <a:cs typeface="+mn-cs"/>
            </a:rPr>
            <a:t>Chancellor's Office</a:t>
          </a:r>
        </a:p>
        <a:p>
          <a:pPr marL="0" lvl="0" indent="0" algn="ctr" defTabSz="977900">
            <a:lnSpc>
              <a:spcPct val="90000"/>
            </a:lnSpc>
            <a:spcBef>
              <a:spcPct val="0"/>
            </a:spcBef>
            <a:spcAft>
              <a:spcPct val="35000"/>
            </a:spcAft>
            <a:buNone/>
          </a:pPr>
          <a:r>
            <a:rPr lang="en-US" sz="2200" b="1" kern="1200" dirty="0">
              <a:latin typeface="Calibri" panose="020F0502020204030204"/>
              <a:ea typeface="+mn-ea"/>
              <a:cs typeface="+mn-cs"/>
            </a:rPr>
            <a:t>(7 seats)</a:t>
          </a:r>
        </a:p>
      </dsp:txBody>
      <dsp:txXfrm>
        <a:off x="50067" y="2079977"/>
        <a:ext cx="2279676" cy="9254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E66DC-46A1-43F3-A5FF-46A1047BEC7F}">
      <dsp:nvSpPr>
        <dsp:cNvPr id="0" name=""/>
        <dsp:cNvSpPr/>
      </dsp:nvSpPr>
      <dsp:spPr>
        <a:xfrm>
          <a:off x="1093657" y="2889884"/>
          <a:ext cx="369385" cy="2622180"/>
        </a:xfrm>
        <a:custGeom>
          <a:avLst/>
          <a:gdLst/>
          <a:ahLst/>
          <a:cxnLst/>
          <a:rect l="0" t="0" r="0" b="0"/>
          <a:pathLst>
            <a:path>
              <a:moveTo>
                <a:pt x="0" y="0"/>
              </a:moveTo>
              <a:lnTo>
                <a:pt x="137203" y="0"/>
              </a:lnTo>
              <a:lnTo>
                <a:pt x="137203" y="2091522"/>
              </a:lnTo>
              <a:lnTo>
                <a:pt x="274407" y="209152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212148" y="4134773"/>
        <a:ext cx="0" cy="0"/>
      </dsp:txXfrm>
    </dsp:sp>
    <dsp:sp modelId="{1066E932-914D-4EC4-92D4-3A575387F31E}">
      <dsp:nvSpPr>
        <dsp:cNvPr id="0" name=""/>
        <dsp:cNvSpPr/>
      </dsp:nvSpPr>
      <dsp:spPr>
        <a:xfrm>
          <a:off x="1093657" y="2889884"/>
          <a:ext cx="369385" cy="1966635"/>
        </a:xfrm>
        <a:custGeom>
          <a:avLst/>
          <a:gdLst/>
          <a:ahLst/>
          <a:cxnLst/>
          <a:rect l="0" t="0" r="0" b="0"/>
          <a:pathLst>
            <a:path>
              <a:moveTo>
                <a:pt x="0" y="0"/>
              </a:moveTo>
              <a:lnTo>
                <a:pt x="137203" y="0"/>
              </a:lnTo>
              <a:lnTo>
                <a:pt x="137203" y="1568641"/>
              </a:lnTo>
              <a:lnTo>
                <a:pt x="274407" y="1568641"/>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228324" y="3823177"/>
        <a:ext cx="0" cy="0"/>
      </dsp:txXfrm>
    </dsp:sp>
    <dsp:sp modelId="{1F6814D9-623A-4568-A6DC-766410E0DC0E}">
      <dsp:nvSpPr>
        <dsp:cNvPr id="0" name=""/>
        <dsp:cNvSpPr/>
      </dsp:nvSpPr>
      <dsp:spPr>
        <a:xfrm>
          <a:off x="1093657" y="2889884"/>
          <a:ext cx="369385" cy="1311090"/>
        </a:xfrm>
        <a:custGeom>
          <a:avLst/>
          <a:gdLst/>
          <a:ahLst/>
          <a:cxnLst/>
          <a:rect l="0" t="0" r="0" b="0"/>
          <a:pathLst>
            <a:path>
              <a:moveTo>
                <a:pt x="0" y="0"/>
              </a:moveTo>
              <a:lnTo>
                <a:pt x="137203" y="0"/>
              </a:lnTo>
              <a:lnTo>
                <a:pt x="137203" y="1045761"/>
              </a:lnTo>
              <a:lnTo>
                <a:pt x="274407" y="1045761"/>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244296" y="3511376"/>
        <a:ext cx="0" cy="0"/>
      </dsp:txXfrm>
    </dsp:sp>
    <dsp:sp modelId="{2525DC49-38FE-4D1D-AE19-C44BA4C27A39}">
      <dsp:nvSpPr>
        <dsp:cNvPr id="0" name=""/>
        <dsp:cNvSpPr/>
      </dsp:nvSpPr>
      <dsp:spPr>
        <a:xfrm>
          <a:off x="1093657" y="2889884"/>
          <a:ext cx="369385" cy="655545"/>
        </a:xfrm>
        <a:custGeom>
          <a:avLst/>
          <a:gdLst/>
          <a:ahLst/>
          <a:cxnLst/>
          <a:rect l="0" t="0" r="0" b="0"/>
          <a:pathLst>
            <a:path>
              <a:moveTo>
                <a:pt x="0" y="0"/>
              </a:moveTo>
              <a:lnTo>
                <a:pt x="137203" y="0"/>
              </a:lnTo>
              <a:lnTo>
                <a:pt x="137203" y="522880"/>
              </a:lnTo>
              <a:lnTo>
                <a:pt x="274407" y="52288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259538" y="3198846"/>
        <a:ext cx="0" cy="0"/>
      </dsp:txXfrm>
    </dsp:sp>
    <dsp:sp modelId="{2C6518DE-303D-483C-A01B-611FD77349C0}">
      <dsp:nvSpPr>
        <dsp:cNvPr id="0" name=""/>
        <dsp:cNvSpPr/>
      </dsp:nvSpPr>
      <dsp:spPr>
        <a:xfrm>
          <a:off x="1093657" y="2844165"/>
          <a:ext cx="369385" cy="91440"/>
        </a:xfrm>
        <a:custGeom>
          <a:avLst/>
          <a:gdLst/>
          <a:ahLst/>
          <a:cxnLst/>
          <a:rect l="0" t="0" r="0" b="0"/>
          <a:pathLst>
            <a:path>
              <a:moveTo>
                <a:pt x="0" y="45720"/>
              </a:moveTo>
              <a:lnTo>
                <a:pt x="274407" y="4572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269115" y="2880650"/>
        <a:ext cx="0" cy="0"/>
      </dsp:txXfrm>
    </dsp:sp>
    <dsp:sp modelId="{4EEDE987-F0C2-4F1A-8D65-1B1A7E1944ED}">
      <dsp:nvSpPr>
        <dsp:cNvPr id="0" name=""/>
        <dsp:cNvSpPr/>
      </dsp:nvSpPr>
      <dsp:spPr>
        <a:xfrm>
          <a:off x="1093657" y="2251048"/>
          <a:ext cx="369385" cy="638836"/>
        </a:xfrm>
        <a:custGeom>
          <a:avLst/>
          <a:gdLst/>
          <a:ahLst/>
          <a:cxnLst/>
          <a:rect l="0" t="0" r="0" b="0"/>
          <a:pathLst>
            <a:path>
              <a:moveTo>
                <a:pt x="0" y="509553"/>
              </a:moveTo>
              <a:lnTo>
                <a:pt x="143892" y="509553"/>
              </a:lnTo>
              <a:lnTo>
                <a:pt x="143892" y="0"/>
              </a:lnTo>
              <a:lnTo>
                <a:pt x="287785"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259901" y="2552018"/>
        <a:ext cx="0" cy="0"/>
      </dsp:txXfrm>
    </dsp:sp>
    <dsp:sp modelId="{34FA1145-500F-413C-85D9-ACDE0C8850FC}">
      <dsp:nvSpPr>
        <dsp:cNvPr id="0" name=""/>
        <dsp:cNvSpPr/>
      </dsp:nvSpPr>
      <dsp:spPr>
        <a:xfrm>
          <a:off x="1093657" y="1595503"/>
          <a:ext cx="369385" cy="1294381"/>
        </a:xfrm>
        <a:custGeom>
          <a:avLst/>
          <a:gdLst/>
          <a:ahLst/>
          <a:cxnLst/>
          <a:rect l="0" t="0" r="0" b="0"/>
          <a:pathLst>
            <a:path>
              <a:moveTo>
                <a:pt x="0" y="1032433"/>
              </a:moveTo>
              <a:lnTo>
                <a:pt x="143892" y="1032433"/>
              </a:lnTo>
              <a:lnTo>
                <a:pt x="143892" y="0"/>
              </a:lnTo>
              <a:lnTo>
                <a:pt x="287785"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244698" y="2209042"/>
        <a:ext cx="0" cy="0"/>
      </dsp:txXfrm>
    </dsp:sp>
    <dsp:sp modelId="{1605587C-7B2C-47C1-BA83-83413E2CCBEE}">
      <dsp:nvSpPr>
        <dsp:cNvPr id="0" name=""/>
        <dsp:cNvSpPr/>
      </dsp:nvSpPr>
      <dsp:spPr>
        <a:xfrm>
          <a:off x="1093657" y="939958"/>
          <a:ext cx="369385" cy="1949926"/>
        </a:xfrm>
        <a:custGeom>
          <a:avLst/>
          <a:gdLst/>
          <a:ahLst/>
          <a:cxnLst/>
          <a:rect l="0" t="0" r="0" b="0"/>
          <a:pathLst>
            <a:path>
              <a:moveTo>
                <a:pt x="0" y="1555314"/>
              </a:moveTo>
              <a:lnTo>
                <a:pt x="143892" y="1555314"/>
              </a:lnTo>
              <a:lnTo>
                <a:pt x="143892" y="0"/>
              </a:lnTo>
              <a:lnTo>
                <a:pt x="287785"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228735" y="1865306"/>
        <a:ext cx="0" cy="0"/>
      </dsp:txXfrm>
    </dsp:sp>
    <dsp:sp modelId="{EA8BE1FF-0F6D-4D1A-AFC8-F37E9F75547C}">
      <dsp:nvSpPr>
        <dsp:cNvPr id="0" name=""/>
        <dsp:cNvSpPr/>
      </dsp:nvSpPr>
      <dsp:spPr>
        <a:xfrm>
          <a:off x="1093657" y="284413"/>
          <a:ext cx="369385" cy="2605471"/>
        </a:xfrm>
        <a:custGeom>
          <a:avLst/>
          <a:gdLst/>
          <a:ahLst/>
          <a:cxnLst/>
          <a:rect l="0" t="0" r="0" b="0"/>
          <a:pathLst>
            <a:path>
              <a:moveTo>
                <a:pt x="0" y="2078194"/>
              </a:moveTo>
              <a:lnTo>
                <a:pt x="143892" y="2078194"/>
              </a:lnTo>
              <a:lnTo>
                <a:pt x="143892" y="0"/>
              </a:lnTo>
              <a:lnTo>
                <a:pt x="287785"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212562" y="1521360"/>
        <a:ext cx="0" cy="0"/>
      </dsp:txXfrm>
    </dsp:sp>
    <dsp:sp modelId="{4086CF54-ECB1-4242-883A-0195978A253B}">
      <dsp:nvSpPr>
        <dsp:cNvPr id="0" name=""/>
        <dsp:cNvSpPr/>
      </dsp:nvSpPr>
      <dsp:spPr>
        <a:xfrm rot="16200000">
          <a:off x="-1248542" y="2627666"/>
          <a:ext cx="4159965" cy="524436"/>
        </a:xfrm>
        <a:prstGeom prst="rect">
          <a:avLst/>
        </a:prstGeom>
        <a:solidFill>
          <a:srgbClr val="C8102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8F8F8"/>
              </a:solidFill>
              <a:latin typeface="Apercu" panose="02000506040000020004" pitchFamily="2" charset="0"/>
              <a:ea typeface="+mn-ea"/>
              <a:cs typeface="+mn-cs"/>
            </a:rPr>
            <a:t>Voting Members</a:t>
          </a:r>
        </a:p>
      </dsp:txBody>
      <dsp:txXfrm>
        <a:off x="-1248542" y="2627666"/>
        <a:ext cx="4159965" cy="524436"/>
      </dsp:txXfrm>
    </dsp:sp>
    <dsp:sp modelId="{08CF067D-656D-4A80-8C8C-48B1F06C785F}">
      <dsp:nvSpPr>
        <dsp:cNvPr id="0" name=""/>
        <dsp:cNvSpPr/>
      </dsp:nvSpPr>
      <dsp:spPr>
        <a:xfrm>
          <a:off x="1463042" y="22195"/>
          <a:ext cx="7556190" cy="524436"/>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Chair, Scott Apel</a:t>
          </a:r>
        </a:p>
      </dsp:txBody>
      <dsp:txXfrm>
        <a:off x="1463042" y="22195"/>
        <a:ext cx="7556190" cy="524436"/>
      </dsp:txXfrm>
    </dsp:sp>
    <dsp:sp modelId="{A44136E3-C164-4B05-BB82-E97DB1256092}">
      <dsp:nvSpPr>
        <dsp:cNvPr id="0" name=""/>
        <dsp:cNvSpPr/>
      </dsp:nvSpPr>
      <dsp:spPr>
        <a:xfrm>
          <a:off x="1463042" y="677740"/>
          <a:ext cx="7556190" cy="524436"/>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Vice Chair, Rose McAuliffe</a:t>
          </a:r>
        </a:p>
      </dsp:txBody>
      <dsp:txXfrm>
        <a:off x="1463042" y="677740"/>
        <a:ext cx="7556190" cy="524436"/>
      </dsp:txXfrm>
    </dsp:sp>
    <dsp:sp modelId="{DB2A2DE6-F4D8-4888-AC4B-3BCA8CAC99C7}">
      <dsp:nvSpPr>
        <dsp:cNvPr id="0" name=""/>
        <dsp:cNvSpPr/>
      </dsp:nvSpPr>
      <dsp:spPr>
        <a:xfrm>
          <a:off x="1463042" y="1333285"/>
          <a:ext cx="7556190" cy="524436"/>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Treasurer, Robert Eaton</a:t>
          </a:r>
        </a:p>
      </dsp:txBody>
      <dsp:txXfrm>
        <a:off x="1463042" y="1333285"/>
        <a:ext cx="7556190" cy="524436"/>
      </dsp:txXfrm>
    </dsp:sp>
    <dsp:sp modelId="{7B1741E1-DC6F-405A-B9A0-DB54A3ECD4AA}">
      <dsp:nvSpPr>
        <dsp:cNvPr id="0" name=""/>
        <dsp:cNvSpPr/>
      </dsp:nvSpPr>
      <dsp:spPr>
        <a:xfrm>
          <a:off x="1463042" y="1988830"/>
          <a:ext cx="7556190" cy="524436"/>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Seat 1, Campus Risk Manager, Michael Beatty</a:t>
          </a:r>
        </a:p>
      </dsp:txBody>
      <dsp:txXfrm>
        <a:off x="1463042" y="1988830"/>
        <a:ext cx="7556190" cy="524436"/>
      </dsp:txXfrm>
    </dsp:sp>
    <dsp:sp modelId="{83CCBFA2-5142-48D2-BEF6-56F9A5AE89A6}">
      <dsp:nvSpPr>
        <dsp:cNvPr id="0" name=""/>
        <dsp:cNvSpPr/>
      </dsp:nvSpPr>
      <dsp:spPr>
        <a:xfrm>
          <a:off x="1463042" y="2627666"/>
          <a:ext cx="7556190" cy="524436"/>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Seat 2, Vacant</a:t>
          </a:r>
        </a:p>
      </dsp:txBody>
      <dsp:txXfrm>
        <a:off x="1463042" y="2627666"/>
        <a:ext cx="7556190" cy="524436"/>
      </dsp:txXfrm>
    </dsp:sp>
    <dsp:sp modelId="{44EC0223-9EE6-4E16-902C-AE43A1AF7F00}">
      <dsp:nvSpPr>
        <dsp:cNvPr id="0" name=""/>
        <dsp:cNvSpPr/>
      </dsp:nvSpPr>
      <dsp:spPr>
        <a:xfrm>
          <a:off x="1463042" y="3283212"/>
          <a:ext cx="7556190" cy="524436"/>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Seat 3, Campus VP, Colin Donahue</a:t>
          </a:r>
        </a:p>
      </dsp:txBody>
      <dsp:txXfrm>
        <a:off x="1463042" y="3283212"/>
        <a:ext cx="7556190" cy="524436"/>
      </dsp:txXfrm>
    </dsp:sp>
    <dsp:sp modelId="{A13EF04C-8CC9-45BF-9C79-7A5EFED18932}">
      <dsp:nvSpPr>
        <dsp:cNvPr id="0" name=""/>
        <dsp:cNvSpPr/>
      </dsp:nvSpPr>
      <dsp:spPr>
        <a:xfrm>
          <a:off x="1463042" y="3938757"/>
          <a:ext cx="7556190" cy="524436"/>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Seat 4, Campus Risk Manager, Lynniece Warren</a:t>
          </a:r>
        </a:p>
      </dsp:txBody>
      <dsp:txXfrm>
        <a:off x="1463042" y="3938757"/>
        <a:ext cx="7556190" cy="524436"/>
      </dsp:txXfrm>
    </dsp:sp>
    <dsp:sp modelId="{15104747-FB9E-4CE1-8B6C-6FA5C8C770A1}">
      <dsp:nvSpPr>
        <dsp:cNvPr id="0" name=""/>
        <dsp:cNvSpPr/>
      </dsp:nvSpPr>
      <dsp:spPr>
        <a:xfrm>
          <a:off x="1463042" y="4594302"/>
          <a:ext cx="7556190" cy="524436"/>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AORMA Chair, Chuck Kissel</a:t>
          </a:r>
        </a:p>
      </dsp:txBody>
      <dsp:txXfrm>
        <a:off x="1463042" y="4594302"/>
        <a:ext cx="7556190" cy="524436"/>
      </dsp:txXfrm>
    </dsp:sp>
    <dsp:sp modelId="{7618971F-0AC9-40C0-9260-96F88BE1F613}">
      <dsp:nvSpPr>
        <dsp:cNvPr id="0" name=""/>
        <dsp:cNvSpPr/>
      </dsp:nvSpPr>
      <dsp:spPr>
        <a:xfrm>
          <a:off x="1463042" y="5249847"/>
          <a:ext cx="7556190" cy="524436"/>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AORMA 1st Vice Chair, Bill Olmsted</a:t>
          </a:r>
        </a:p>
      </dsp:txBody>
      <dsp:txXfrm>
        <a:off x="1463042" y="5249847"/>
        <a:ext cx="7556190" cy="5244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E66DC-46A1-43F3-A5FF-46A1047BEC7F}">
      <dsp:nvSpPr>
        <dsp:cNvPr id="0" name=""/>
        <dsp:cNvSpPr/>
      </dsp:nvSpPr>
      <dsp:spPr>
        <a:xfrm>
          <a:off x="1216084" y="2889885"/>
          <a:ext cx="429844" cy="2657983"/>
        </a:xfrm>
        <a:custGeom>
          <a:avLst/>
          <a:gdLst/>
          <a:ahLst/>
          <a:cxnLst/>
          <a:rect l="0" t="0" r="0" b="0"/>
          <a:pathLst>
            <a:path>
              <a:moveTo>
                <a:pt x="0" y="0"/>
              </a:moveTo>
              <a:lnTo>
                <a:pt x="137203" y="0"/>
              </a:lnTo>
              <a:lnTo>
                <a:pt x="137203" y="2091522"/>
              </a:lnTo>
              <a:lnTo>
                <a:pt x="274407" y="209152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363693" y="4151563"/>
        <a:ext cx="0" cy="0"/>
      </dsp:txXfrm>
    </dsp:sp>
    <dsp:sp modelId="{4D2F2611-7CD0-4AD9-8907-CD952FEADE92}">
      <dsp:nvSpPr>
        <dsp:cNvPr id="0" name=""/>
        <dsp:cNvSpPr/>
      </dsp:nvSpPr>
      <dsp:spPr>
        <a:xfrm>
          <a:off x="1216084" y="2889885"/>
          <a:ext cx="429844" cy="2062884"/>
        </a:xfrm>
        <a:custGeom>
          <a:avLst/>
          <a:gdLst/>
          <a:ahLst/>
          <a:cxnLst/>
          <a:rect l="0" t="0" r="0" b="0"/>
          <a:pathLst>
            <a:path>
              <a:moveTo>
                <a:pt x="0" y="0"/>
              </a:moveTo>
              <a:lnTo>
                <a:pt x="214922" y="0"/>
              </a:lnTo>
              <a:lnTo>
                <a:pt x="214922" y="2062884"/>
              </a:lnTo>
              <a:lnTo>
                <a:pt x="429844" y="206288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378326" y="3868647"/>
        <a:ext cx="105359" cy="105359"/>
      </dsp:txXfrm>
    </dsp:sp>
    <dsp:sp modelId="{1066E932-914D-4EC4-92D4-3A575387F31E}">
      <dsp:nvSpPr>
        <dsp:cNvPr id="0" name=""/>
        <dsp:cNvSpPr/>
      </dsp:nvSpPr>
      <dsp:spPr>
        <a:xfrm>
          <a:off x="1216084" y="2889885"/>
          <a:ext cx="429844" cy="1476657"/>
        </a:xfrm>
        <a:custGeom>
          <a:avLst/>
          <a:gdLst/>
          <a:ahLst/>
          <a:cxnLst/>
          <a:rect l="0" t="0" r="0" b="0"/>
          <a:pathLst>
            <a:path>
              <a:moveTo>
                <a:pt x="0" y="0"/>
              </a:moveTo>
              <a:lnTo>
                <a:pt x="137203" y="0"/>
              </a:lnTo>
              <a:lnTo>
                <a:pt x="137203" y="1568641"/>
              </a:lnTo>
              <a:lnTo>
                <a:pt x="274407" y="1568641"/>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392557" y="3589764"/>
        <a:ext cx="0" cy="0"/>
      </dsp:txXfrm>
    </dsp:sp>
    <dsp:sp modelId="{1F6814D9-623A-4568-A6DC-766410E0DC0E}">
      <dsp:nvSpPr>
        <dsp:cNvPr id="0" name=""/>
        <dsp:cNvSpPr/>
      </dsp:nvSpPr>
      <dsp:spPr>
        <a:xfrm>
          <a:off x="1216084" y="2889885"/>
          <a:ext cx="429844" cy="885994"/>
        </a:xfrm>
        <a:custGeom>
          <a:avLst/>
          <a:gdLst/>
          <a:ahLst/>
          <a:cxnLst/>
          <a:rect l="0" t="0" r="0" b="0"/>
          <a:pathLst>
            <a:path>
              <a:moveTo>
                <a:pt x="0" y="0"/>
              </a:moveTo>
              <a:lnTo>
                <a:pt x="137203" y="0"/>
              </a:lnTo>
              <a:lnTo>
                <a:pt x="137203" y="1045761"/>
              </a:lnTo>
              <a:lnTo>
                <a:pt x="274407" y="1045761"/>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406387" y="3308263"/>
        <a:ext cx="0" cy="0"/>
      </dsp:txXfrm>
    </dsp:sp>
    <dsp:sp modelId="{2525DC49-38FE-4D1D-AE19-C44BA4C27A39}">
      <dsp:nvSpPr>
        <dsp:cNvPr id="0" name=""/>
        <dsp:cNvSpPr/>
      </dsp:nvSpPr>
      <dsp:spPr>
        <a:xfrm>
          <a:off x="1216084" y="2889885"/>
          <a:ext cx="429844" cy="295331"/>
        </a:xfrm>
        <a:custGeom>
          <a:avLst/>
          <a:gdLst/>
          <a:ahLst/>
          <a:cxnLst/>
          <a:rect l="0" t="0" r="0" b="0"/>
          <a:pathLst>
            <a:path>
              <a:moveTo>
                <a:pt x="0" y="0"/>
              </a:moveTo>
              <a:lnTo>
                <a:pt x="137203" y="0"/>
              </a:lnTo>
              <a:lnTo>
                <a:pt x="137203" y="522880"/>
              </a:lnTo>
              <a:lnTo>
                <a:pt x="274407" y="52288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417968" y="3024512"/>
        <a:ext cx="0" cy="0"/>
      </dsp:txXfrm>
    </dsp:sp>
    <dsp:sp modelId="{2C6518DE-303D-483C-A01B-611FD77349C0}">
      <dsp:nvSpPr>
        <dsp:cNvPr id="0" name=""/>
        <dsp:cNvSpPr/>
      </dsp:nvSpPr>
      <dsp:spPr>
        <a:xfrm>
          <a:off x="1216084" y="2590573"/>
          <a:ext cx="429844" cy="299311"/>
        </a:xfrm>
        <a:custGeom>
          <a:avLst/>
          <a:gdLst/>
          <a:ahLst/>
          <a:cxnLst/>
          <a:rect l="0" t="0" r="0" b="0"/>
          <a:pathLst>
            <a:path>
              <a:moveTo>
                <a:pt x="0" y="45720"/>
              </a:moveTo>
              <a:lnTo>
                <a:pt x="274407" y="4572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417911" y="2727134"/>
        <a:ext cx="0" cy="0"/>
      </dsp:txXfrm>
    </dsp:sp>
    <dsp:sp modelId="{4EEDE987-F0C2-4F1A-8D65-1B1A7E1944ED}">
      <dsp:nvSpPr>
        <dsp:cNvPr id="0" name=""/>
        <dsp:cNvSpPr/>
      </dsp:nvSpPr>
      <dsp:spPr>
        <a:xfrm>
          <a:off x="1216084" y="2020957"/>
          <a:ext cx="429844" cy="868927"/>
        </a:xfrm>
        <a:custGeom>
          <a:avLst/>
          <a:gdLst/>
          <a:ahLst/>
          <a:cxnLst/>
          <a:rect l="0" t="0" r="0" b="0"/>
          <a:pathLst>
            <a:path>
              <a:moveTo>
                <a:pt x="0" y="509553"/>
              </a:moveTo>
              <a:lnTo>
                <a:pt x="143892" y="509553"/>
              </a:lnTo>
              <a:lnTo>
                <a:pt x="143892" y="0"/>
              </a:lnTo>
              <a:lnTo>
                <a:pt x="287785"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406770" y="2431185"/>
        <a:ext cx="0" cy="0"/>
      </dsp:txXfrm>
    </dsp:sp>
    <dsp:sp modelId="{34FA1145-500F-413C-85D9-ACDE0C8850FC}">
      <dsp:nvSpPr>
        <dsp:cNvPr id="0" name=""/>
        <dsp:cNvSpPr/>
      </dsp:nvSpPr>
      <dsp:spPr>
        <a:xfrm>
          <a:off x="1216084" y="1430294"/>
          <a:ext cx="429844" cy="1459590"/>
        </a:xfrm>
        <a:custGeom>
          <a:avLst/>
          <a:gdLst/>
          <a:ahLst/>
          <a:cxnLst/>
          <a:rect l="0" t="0" r="0" b="0"/>
          <a:pathLst>
            <a:path>
              <a:moveTo>
                <a:pt x="0" y="1032433"/>
              </a:moveTo>
              <a:lnTo>
                <a:pt x="143892" y="1032433"/>
              </a:lnTo>
              <a:lnTo>
                <a:pt x="143892" y="0"/>
              </a:lnTo>
              <a:lnTo>
                <a:pt x="287785"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392967" y="2122050"/>
        <a:ext cx="0" cy="0"/>
      </dsp:txXfrm>
    </dsp:sp>
    <dsp:sp modelId="{1605587C-7B2C-47C1-BA83-83413E2CCBEE}">
      <dsp:nvSpPr>
        <dsp:cNvPr id="0" name=""/>
        <dsp:cNvSpPr/>
      </dsp:nvSpPr>
      <dsp:spPr>
        <a:xfrm>
          <a:off x="1216084" y="839631"/>
          <a:ext cx="429844" cy="2050253"/>
        </a:xfrm>
        <a:custGeom>
          <a:avLst/>
          <a:gdLst/>
          <a:ahLst/>
          <a:cxnLst/>
          <a:rect l="0" t="0" r="0" b="0"/>
          <a:pathLst>
            <a:path>
              <a:moveTo>
                <a:pt x="0" y="1555314"/>
              </a:moveTo>
              <a:lnTo>
                <a:pt x="143892" y="1555314"/>
              </a:lnTo>
              <a:lnTo>
                <a:pt x="143892" y="0"/>
              </a:lnTo>
              <a:lnTo>
                <a:pt x="287785"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378635" y="1812387"/>
        <a:ext cx="0" cy="0"/>
      </dsp:txXfrm>
    </dsp:sp>
    <dsp:sp modelId="{EA8BE1FF-0F6D-4D1A-AFC8-F37E9F75547C}">
      <dsp:nvSpPr>
        <dsp:cNvPr id="0" name=""/>
        <dsp:cNvSpPr/>
      </dsp:nvSpPr>
      <dsp:spPr>
        <a:xfrm>
          <a:off x="1216084" y="248968"/>
          <a:ext cx="429844" cy="2640916"/>
        </a:xfrm>
        <a:custGeom>
          <a:avLst/>
          <a:gdLst/>
          <a:ahLst/>
          <a:cxnLst/>
          <a:rect l="0" t="0" r="0" b="0"/>
          <a:pathLst>
            <a:path>
              <a:moveTo>
                <a:pt x="0" y="2078194"/>
              </a:moveTo>
              <a:lnTo>
                <a:pt x="143892" y="2078194"/>
              </a:lnTo>
              <a:lnTo>
                <a:pt x="143892" y="0"/>
              </a:lnTo>
              <a:lnTo>
                <a:pt x="287785"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B3B3B3">
                <a:hueOff val="0"/>
                <a:satOff val="0"/>
                <a:lumOff val="0"/>
                <a:alphaOff val="0"/>
              </a:srgbClr>
            </a:solidFill>
            <a:latin typeface="Univers"/>
            <a:ea typeface="+mn-ea"/>
            <a:cs typeface="+mn-cs"/>
          </a:endParaRPr>
        </a:p>
      </dsp:txBody>
      <dsp:txXfrm>
        <a:off x="1364114" y="1502535"/>
        <a:ext cx="0" cy="0"/>
      </dsp:txXfrm>
    </dsp:sp>
    <dsp:sp modelId="{4086CF54-ECB1-4242-883A-0195978A253B}">
      <dsp:nvSpPr>
        <dsp:cNvPr id="0" name=""/>
        <dsp:cNvSpPr/>
      </dsp:nvSpPr>
      <dsp:spPr>
        <a:xfrm rot="16200000">
          <a:off x="-1176357" y="2622042"/>
          <a:ext cx="4249198" cy="535685"/>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8F8F8"/>
              </a:solidFill>
              <a:latin typeface="Apercu" panose="02000506040000020004" pitchFamily="2" charset="0"/>
              <a:ea typeface="+mn-ea"/>
              <a:cs typeface="+mn-cs"/>
            </a:rPr>
            <a:t>Voting Members</a:t>
          </a:r>
        </a:p>
      </dsp:txBody>
      <dsp:txXfrm>
        <a:off x="-1176357" y="2622042"/>
        <a:ext cx="4249198" cy="535685"/>
      </dsp:txXfrm>
    </dsp:sp>
    <dsp:sp modelId="{08CF067D-656D-4A80-8C8C-48B1F06C785F}">
      <dsp:nvSpPr>
        <dsp:cNvPr id="0" name=""/>
        <dsp:cNvSpPr/>
      </dsp:nvSpPr>
      <dsp:spPr>
        <a:xfrm>
          <a:off x="1645928" y="20598"/>
          <a:ext cx="7315207" cy="456741"/>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Chair, Chuck Kissel</a:t>
          </a:r>
        </a:p>
      </dsp:txBody>
      <dsp:txXfrm>
        <a:off x="1645928" y="20598"/>
        <a:ext cx="7315207" cy="456741"/>
      </dsp:txXfrm>
    </dsp:sp>
    <dsp:sp modelId="{A44136E3-C164-4B05-BB82-E97DB1256092}">
      <dsp:nvSpPr>
        <dsp:cNvPr id="0" name=""/>
        <dsp:cNvSpPr/>
      </dsp:nvSpPr>
      <dsp:spPr>
        <a:xfrm>
          <a:off x="1645928" y="611261"/>
          <a:ext cx="7315207" cy="456741"/>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First Vice Chair, Bill Olmsted</a:t>
          </a:r>
        </a:p>
      </dsp:txBody>
      <dsp:txXfrm>
        <a:off x="1645928" y="611261"/>
        <a:ext cx="7315207" cy="456741"/>
      </dsp:txXfrm>
    </dsp:sp>
    <dsp:sp modelId="{DB2A2DE6-F4D8-4888-AC4B-3BCA8CAC99C7}">
      <dsp:nvSpPr>
        <dsp:cNvPr id="0" name=""/>
        <dsp:cNvSpPr/>
      </dsp:nvSpPr>
      <dsp:spPr>
        <a:xfrm>
          <a:off x="1645928" y="1201923"/>
          <a:ext cx="7315207" cy="456741"/>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Second Vice Chair, Leslie Levinson</a:t>
          </a:r>
        </a:p>
      </dsp:txBody>
      <dsp:txXfrm>
        <a:off x="1645928" y="1201923"/>
        <a:ext cx="7315207" cy="456741"/>
      </dsp:txXfrm>
    </dsp:sp>
    <dsp:sp modelId="{7B1741E1-DC6F-405A-B9A0-DB54A3ECD4AA}">
      <dsp:nvSpPr>
        <dsp:cNvPr id="0" name=""/>
        <dsp:cNvSpPr/>
      </dsp:nvSpPr>
      <dsp:spPr>
        <a:xfrm>
          <a:off x="1645928" y="1792586"/>
          <a:ext cx="7315207" cy="456741"/>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Seat 1, Nicole Lane</a:t>
          </a:r>
        </a:p>
      </dsp:txBody>
      <dsp:txXfrm>
        <a:off x="1645928" y="1792586"/>
        <a:ext cx="7315207" cy="456741"/>
      </dsp:txXfrm>
    </dsp:sp>
    <dsp:sp modelId="{83CCBFA2-5142-48D2-BEF6-56F9A5AE89A6}">
      <dsp:nvSpPr>
        <dsp:cNvPr id="0" name=""/>
        <dsp:cNvSpPr/>
      </dsp:nvSpPr>
      <dsp:spPr>
        <a:xfrm>
          <a:off x="1645928" y="2362202"/>
          <a:ext cx="7315207" cy="456741"/>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Seat 2, Jared Ceja</a:t>
          </a:r>
        </a:p>
      </dsp:txBody>
      <dsp:txXfrm>
        <a:off x="1645928" y="2362202"/>
        <a:ext cx="7315207" cy="456741"/>
      </dsp:txXfrm>
    </dsp:sp>
    <dsp:sp modelId="{44EC0223-9EE6-4E16-902C-AE43A1AF7F00}">
      <dsp:nvSpPr>
        <dsp:cNvPr id="0" name=""/>
        <dsp:cNvSpPr/>
      </dsp:nvSpPr>
      <dsp:spPr>
        <a:xfrm>
          <a:off x="1645928" y="2956845"/>
          <a:ext cx="7315207" cy="456741"/>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Seat 3, Cecilia Ortiz</a:t>
          </a:r>
        </a:p>
      </dsp:txBody>
      <dsp:txXfrm>
        <a:off x="1645928" y="2956845"/>
        <a:ext cx="7315207" cy="456741"/>
      </dsp:txXfrm>
    </dsp:sp>
    <dsp:sp modelId="{A13EF04C-8CC9-45BF-9C79-7A5EFED18932}">
      <dsp:nvSpPr>
        <dsp:cNvPr id="0" name=""/>
        <dsp:cNvSpPr/>
      </dsp:nvSpPr>
      <dsp:spPr>
        <a:xfrm>
          <a:off x="1645928" y="3547508"/>
          <a:ext cx="7315207" cy="456741"/>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Seat 4, Raven Tyson</a:t>
          </a:r>
        </a:p>
      </dsp:txBody>
      <dsp:txXfrm>
        <a:off x="1645928" y="3547508"/>
        <a:ext cx="7315207" cy="456741"/>
      </dsp:txXfrm>
    </dsp:sp>
    <dsp:sp modelId="{15104747-FB9E-4CE1-8B6C-6FA5C8C770A1}">
      <dsp:nvSpPr>
        <dsp:cNvPr id="0" name=""/>
        <dsp:cNvSpPr/>
      </dsp:nvSpPr>
      <dsp:spPr>
        <a:xfrm>
          <a:off x="1645928" y="4138171"/>
          <a:ext cx="7315207" cy="456741"/>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Seat 5, John Melikian</a:t>
          </a:r>
        </a:p>
      </dsp:txBody>
      <dsp:txXfrm>
        <a:off x="1645928" y="4138171"/>
        <a:ext cx="7315207" cy="456741"/>
      </dsp:txXfrm>
    </dsp:sp>
    <dsp:sp modelId="{F0145FF4-0DD5-405A-B7D2-F48F087B35B1}">
      <dsp:nvSpPr>
        <dsp:cNvPr id="0" name=""/>
        <dsp:cNvSpPr/>
      </dsp:nvSpPr>
      <dsp:spPr>
        <a:xfrm>
          <a:off x="1645928" y="4724398"/>
          <a:ext cx="7315207" cy="456741"/>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Seat 6, Rosa Hernandez</a:t>
          </a:r>
        </a:p>
      </dsp:txBody>
      <dsp:txXfrm>
        <a:off x="1645928" y="4724398"/>
        <a:ext cx="7315207" cy="456741"/>
      </dsp:txXfrm>
    </dsp:sp>
    <dsp:sp modelId="{7618971F-0AC9-40C0-9260-96F88BE1F613}">
      <dsp:nvSpPr>
        <dsp:cNvPr id="0" name=""/>
        <dsp:cNvSpPr/>
      </dsp:nvSpPr>
      <dsp:spPr>
        <a:xfrm>
          <a:off x="1645928" y="5319497"/>
          <a:ext cx="7315207" cy="456741"/>
        </a:xfrm>
        <a:prstGeom prst="rect">
          <a:avLst/>
        </a:prstGeom>
        <a:solidFill>
          <a:srgbClr val="D9D9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solidFill>
              <a:latin typeface="Univers" panose="020B0503020202020204" pitchFamily="34" charset="0"/>
              <a:ea typeface="+mn-ea"/>
              <a:cs typeface="+mn-cs"/>
            </a:rPr>
            <a:t>Seat 7, Keith Crawford</a:t>
          </a:r>
        </a:p>
      </dsp:txBody>
      <dsp:txXfrm>
        <a:off x="1645928" y="5319497"/>
        <a:ext cx="7315207" cy="45674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0.80315</cdr:x>
      <cdr:y>0.45328</cdr:y>
    </cdr:from>
    <cdr:to>
      <cdr:x>0.95706</cdr:x>
      <cdr:y>0.53463</cdr:y>
    </cdr:to>
    <cdr:sp macro="" textlink="">
      <cdr:nvSpPr>
        <cdr:cNvPr id="2" name="Rectangle 1">
          <a:extLst xmlns:a="http://schemas.openxmlformats.org/drawingml/2006/main">
            <a:ext uri="{FF2B5EF4-FFF2-40B4-BE49-F238E27FC236}">
              <a16:creationId xmlns:a16="http://schemas.microsoft.com/office/drawing/2014/main" id="{F4A93DF2-4A8A-E0CC-6839-9F3AB88CFABE}"/>
            </a:ext>
          </a:extLst>
        </cdr:cNvPr>
        <cdr:cNvSpPr/>
      </cdr:nvSpPr>
      <cdr:spPr>
        <a:xfrm xmlns:a="http://schemas.openxmlformats.org/drawingml/2006/main">
          <a:off x="10281638" y="2486869"/>
          <a:ext cx="1970314" cy="446314"/>
        </a:xfrm>
        <a:prstGeom xmlns:a="http://schemas.openxmlformats.org/drawingml/2006/main" prst="rect">
          <a:avLst/>
        </a:prstGeom>
        <a:solidFill xmlns:a="http://schemas.openxmlformats.org/drawingml/2006/main">
          <a:srgbClr val="A4D65E"/>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1"/>
        <a:lstStyle xmlns:a="http://schemas.openxmlformats.org/drawingml/2006/main"/>
        <a:p xmlns:a="http://schemas.openxmlformats.org/drawingml/2006/main">
          <a:r>
            <a:rPr lang="en-US" sz="1200" b="1">
              <a:solidFill>
                <a:schemeClr val="tx1">
                  <a:lumMod val="95000"/>
                  <a:lumOff val="5000"/>
                </a:schemeClr>
              </a:solidFill>
              <a:latin typeface="Univers" panose="020B0503020202020204" pitchFamily="34" charset="0"/>
            </a:rPr>
            <a:t>Assets</a:t>
          </a:r>
        </a:p>
      </cdr:txBody>
    </cdr:sp>
  </cdr:relSizeAnchor>
  <cdr:relSizeAnchor xmlns:cdr="http://schemas.openxmlformats.org/drawingml/2006/chartDrawing">
    <cdr:from>
      <cdr:x>0.80414</cdr:x>
      <cdr:y>0.57672</cdr:y>
    </cdr:from>
    <cdr:to>
      <cdr:x>0.95621</cdr:x>
      <cdr:y>0.65807</cdr:y>
    </cdr:to>
    <cdr:sp macro="" textlink="">
      <cdr:nvSpPr>
        <cdr:cNvPr id="4" name="Rectangle 3">
          <a:extLst xmlns:a="http://schemas.openxmlformats.org/drawingml/2006/main">
            <a:ext uri="{FF2B5EF4-FFF2-40B4-BE49-F238E27FC236}">
              <a16:creationId xmlns:a16="http://schemas.microsoft.com/office/drawing/2014/main" id="{7E3491C8-CE8D-B79E-0F32-18DB2EB42EA5}"/>
            </a:ext>
          </a:extLst>
        </cdr:cNvPr>
        <cdr:cNvSpPr/>
      </cdr:nvSpPr>
      <cdr:spPr>
        <a:xfrm xmlns:a="http://schemas.openxmlformats.org/drawingml/2006/main">
          <a:off x="10294255" y="3164114"/>
          <a:ext cx="1946809" cy="446314"/>
        </a:xfrm>
        <a:prstGeom xmlns:a="http://schemas.openxmlformats.org/drawingml/2006/main" prst="rect">
          <a:avLst/>
        </a:prstGeom>
        <a:solidFill xmlns:a="http://schemas.openxmlformats.org/drawingml/2006/main">
          <a:srgbClr val="3EB1C8"/>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200" b="1">
              <a:solidFill>
                <a:schemeClr val="bg1"/>
              </a:solidFill>
              <a:latin typeface="Univers" panose="020B0503020202020204" pitchFamily="34" charset="0"/>
            </a:rPr>
            <a:t>Fund Balance</a:t>
          </a:r>
        </a:p>
      </cdr:txBody>
    </cdr:sp>
  </cdr:relSizeAnchor>
  <cdr:relSizeAnchor xmlns:cdr="http://schemas.openxmlformats.org/drawingml/2006/chartDrawing">
    <cdr:from>
      <cdr:x>0.80584</cdr:x>
      <cdr:y>0.70172</cdr:y>
    </cdr:from>
    <cdr:to>
      <cdr:x>0.95791</cdr:x>
      <cdr:y>0.78307</cdr:y>
    </cdr:to>
    <cdr:sp macro="" textlink="">
      <cdr:nvSpPr>
        <cdr:cNvPr id="6" name="Rectangle 5">
          <a:extLst xmlns:a="http://schemas.openxmlformats.org/drawingml/2006/main">
            <a:ext uri="{FF2B5EF4-FFF2-40B4-BE49-F238E27FC236}">
              <a16:creationId xmlns:a16="http://schemas.microsoft.com/office/drawing/2014/main" id="{8B04424C-0C2D-79FD-7620-33ED0403BF8A}"/>
            </a:ext>
          </a:extLst>
        </cdr:cNvPr>
        <cdr:cNvSpPr/>
      </cdr:nvSpPr>
      <cdr:spPr>
        <a:xfrm xmlns:a="http://schemas.openxmlformats.org/drawingml/2006/main">
          <a:off x="10316027" y="3849914"/>
          <a:ext cx="1946809" cy="446314"/>
        </a:xfrm>
        <a:prstGeom xmlns:a="http://schemas.openxmlformats.org/drawingml/2006/main" prst="rect">
          <a:avLst/>
        </a:prstGeom>
        <a:solidFill xmlns:a="http://schemas.openxmlformats.org/drawingml/2006/main">
          <a:srgbClr val="003865"/>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200" b="1">
              <a:solidFill>
                <a:schemeClr val="bg1"/>
              </a:solidFill>
              <a:latin typeface="Univers" panose="020B0503020202020204" pitchFamily="34" charset="0"/>
            </a:rPr>
            <a:t>Liabilities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E0CE43-EE90-3ABD-874B-220202D410A6}"/>
              </a:ext>
            </a:extLst>
          </p:cNvPr>
          <p:cNvSpPr>
            <a:spLocks noGrp="1"/>
          </p:cNvSpPr>
          <p:nvPr>
            <p:ph type="hdr" sz="quarter"/>
          </p:nvPr>
        </p:nvSpPr>
        <p:spPr>
          <a:xfrm>
            <a:off x="1" y="0"/>
            <a:ext cx="4161126" cy="366059"/>
          </a:xfrm>
          <a:prstGeom prst="rect">
            <a:avLst/>
          </a:prstGeom>
        </p:spPr>
        <p:txBody>
          <a:bodyPr vert="horz" lIns="86749" tIns="43375" rIns="86749" bIns="43375" rtlCol="0"/>
          <a:lstStyle>
            <a:lvl1pPr algn="l">
              <a:defRPr sz="1100"/>
            </a:lvl1pPr>
          </a:lstStyle>
          <a:p>
            <a:endParaRPr lang="en-US" dirty="0"/>
          </a:p>
        </p:txBody>
      </p:sp>
      <p:sp>
        <p:nvSpPr>
          <p:cNvPr id="3" name="Date Placeholder 2">
            <a:extLst>
              <a:ext uri="{FF2B5EF4-FFF2-40B4-BE49-F238E27FC236}">
                <a16:creationId xmlns:a16="http://schemas.microsoft.com/office/drawing/2014/main" id="{018829FF-36C9-8A2F-6503-58FEE215922E}"/>
              </a:ext>
            </a:extLst>
          </p:cNvPr>
          <p:cNvSpPr>
            <a:spLocks noGrp="1"/>
          </p:cNvSpPr>
          <p:nvPr>
            <p:ph type="dt" sz="quarter" idx="1"/>
          </p:nvPr>
        </p:nvSpPr>
        <p:spPr>
          <a:xfrm>
            <a:off x="5438560" y="0"/>
            <a:ext cx="4161126" cy="366059"/>
          </a:xfrm>
          <a:prstGeom prst="rect">
            <a:avLst/>
          </a:prstGeom>
        </p:spPr>
        <p:txBody>
          <a:bodyPr vert="horz" lIns="86749" tIns="43375" rIns="86749" bIns="43375" rtlCol="0"/>
          <a:lstStyle>
            <a:lvl1pPr algn="r">
              <a:defRPr sz="1100"/>
            </a:lvl1pPr>
          </a:lstStyle>
          <a:p>
            <a:fld id="{43359A4C-8954-4E8A-9B1A-EB56E235A0B7}" type="datetimeFigureOut">
              <a:rPr lang="en-US" smtClean="0"/>
              <a:t>4/16/2025</a:t>
            </a:fld>
            <a:endParaRPr lang="en-US" dirty="0"/>
          </a:p>
        </p:txBody>
      </p:sp>
      <p:sp>
        <p:nvSpPr>
          <p:cNvPr id="4" name="Footer Placeholder 3">
            <a:extLst>
              <a:ext uri="{FF2B5EF4-FFF2-40B4-BE49-F238E27FC236}">
                <a16:creationId xmlns:a16="http://schemas.microsoft.com/office/drawing/2014/main" id="{7F1A4F45-5CA9-06A4-D256-9FB4E106781A}"/>
              </a:ext>
            </a:extLst>
          </p:cNvPr>
          <p:cNvSpPr>
            <a:spLocks noGrp="1"/>
          </p:cNvSpPr>
          <p:nvPr>
            <p:ph type="ftr" sz="quarter" idx="2"/>
          </p:nvPr>
        </p:nvSpPr>
        <p:spPr>
          <a:xfrm>
            <a:off x="1" y="6949142"/>
            <a:ext cx="4161126" cy="366058"/>
          </a:xfrm>
          <a:prstGeom prst="rect">
            <a:avLst/>
          </a:prstGeom>
        </p:spPr>
        <p:txBody>
          <a:bodyPr vert="horz" lIns="86749" tIns="43375" rIns="86749" bIns="43375" rtlCol="0" anchor="b"/>
          <a:lstStyle>
            <a:lvl1pPr algn="l">
              <a:defRPr sz="1100"/>
            </a:lvl1pPr>
          </a:lstStyle>
          <a:p>
            <a:endParaRPr lang="en-US" dirty="0"/>
          </a:p>
        </p:txBody>
      </p:sp>
      <p:sp>
        <p:nvSpPr>
          <p:cNvPr id="5" name="Slide Number Placeholder 4">
            <a:extLst>
              <a:ext uri="{FF2B5EF4-FFF2-40B4-BE49-F238E27FC236}">
                <a16:creationId xmlns:a16="http://schemas.microsoft.com/office/drawing/2014/main" id="{BBCF907B-40C2-5928-1F33-63D2A9E7FBD2}"/>
              </a:ext>
            </a:extLst>
          </p:cNvPr>
          <p:cNvSpPr>
            <a:spLocks noGrp="1"/>
          </p:cNvSpPr>
          <p:nvPr>
            <p:ph type="sldNum" sz="quarter" idx="3"/>
          </p:nvPr>
        </p:nvSpPr>
        <p:spPr>
          <a:xfrm>
            <a:off x="5438560" y="6949142"/>
            <a:ext cx="4161126" cy="366058"/>
          </a:xfrm>
          <a:prstGeom prst="rect">
            <a:avLst/>
          </a:prstGeom>
        </p:spPr>
        <p:txBody>
          <a:bodyPr vert="horz" lIns="86749" tIns="43375" rIns="86749" bIns="43375" rtlCol="0" anchor="b"/>
          <a:lstStyle>
            <a:lvl1pPr algn="r">
              <a:defRPr sz="1100"/>
            </a:lvl1pPr>
          </a:lstStyle>
          <a:p>
            <a:fld id="{F55949D2-2BA8-44D9-A16C-08EC5DC593B4}" type="slidenum">
              <a:rPr lang="en-US" smtClean="0"/>
              <a:t>‹#›</a:t>
            </a:fld>
            <a:endParaRPr lang="en-US" dirty="0"/>
          </a:p>
        </p:txBody>
      </p:sp>
    </p:spTree>
    <p:extLst>
      <p:ext uri="{BB962C8B-B14F-4D97-AF65-F5344CB8AC3E}">
        <p14:creationId xmlns:p14="http://schemas.microsoft.com/office/powerpoint/2010/main" val="159619876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1126" cy="366059"/>
          </a:xfrm>
          <a:prstGeom prst="rect">
            <a:avLst/>
          </a:prstGeom>
        </p:spPr>
        <p:txBody>
          <a:bodyPr vert="horz" lIns="86749" tIns="43375" rIns="86749" bIns="43375" rtlCol="0"/>
          <a:lstStyle>
            <a:lvl1pPr algn="l">
              <a:defRPr sz="1100"/>
            </a:lvl1pPr>
          </a:lstStyle>
          <a:p>
            <a:endParaRPr lang="en-US" dirty="0"/>
          </a:p>
        </p:txBody>
      </p:sp>
      <p:sp>
        <p:nvSpPr>
          <p:cNvPr id="3" name="Date Placeholder 2"/>
          <p:cNvSpPr>
            <a:spLocks noGrp="1"/>
          </p:cNvSpPr>
          <p:nvPr>
            <p:ph type="dt" idx="1"/>
          </p:nvPr>
        </p:nvSpPr>
        <p:spPr>
          <a:xfrm>
            <a:off x="5438560" y="0"/>
            <a:ext cx="4161126" cy="366059"/>
          </a:xfrm>
          <a:prstGeom prst="rect">
            <a:avLst/>
          </a:prstGeom>
        </p:spPr>
        <p:txBody>
          <a:bodyPr vert="horz" lIns="86749" tIns="43375" rIns="86749" bIns="43375" rtlCol="0"/>
          <a:lstStyle>
            <a:lvl1pPr algn="r">
              <a:defRPr sz="1100"/>
            </a:lvl1pPr>
          </a:lstStyle>
          <a:p>
            <a:fld id="{1A38B956-D8F8-4AC9-A1E8-CE62E538A09C}" type="datetimeFigureOut">
              <a:rPr lang="en-US" smtClean="0"/>
              <a:t>4/16/2025</a:t>
            </a:fld>
            <a:endParaRPr lang="en-US" dirty="0"/>
          </a:p>
        </p:txBody>
      </p:sp>
      <p:sp>
        <p:nvSpPr>
          <p:cNvPr id="4" name="Slide Image Placeholder 3"/>
          <p:cNvSpPr>
            <a:spLocks noGrp="1" noRot="1" noChangeAspect="1"/>
          </p:cNvSpPr>
          <p:nvPr>
            <p:ph type="sldImg" idx="2"/>
          </p:nvPr>
        </p:nvSpPr>
        <p:spPr>
          <a:xfrm>
            <a:off x="3154363" y="914400"/>
            <a:ext cx="3292475" cy="2468563"/>
          </a:xfrm>
          <a:prstGeom prst="rect">
            <a:avLst/>
          </a:prstGeom>
          <a:noFill/>
          <a:ln w="12700">
            <a:solidFill>
              <a:prstClr val="black"/>
            </a:solidFill>
          </a:ln>
        </p:spPr>
        <p:txBody>
          <a:bodyPr vert="horz" lIns="86749" tIns="43375" rIns="86749" bIns="43375" rtlCol="0" anchor="ctr"/>
          <a:lstStyle/>
          <a:p>
            <a:endParaRPr lang="en-US" dirty="0"/>
          </a:p>
        </p:txBody>
      </p:sp>
      <p:sp>
        <p:nvSpPr>
          <p:cNvPr id="5" name="Notes Placeholder 4"/>
          <p:cNvSpPr>
            <a:spLocks noGrp="1"/>
          </p:cNvSpPr>
          <p:nvPr>
            <p:ph type="body" sz="quarter" idx="3"/>
          </p:nvPr>
        </p:nvSpPr>
        <p:spPr>
          <a:xfrm>
            <a:off x="960726" y="3520141"/>
            <a:ext cx="7679748" cy="2880659"/>
          </a:xfrm>
          <a:prstGeom prst="rect">
            <a:avLst/>
          </a:prstGeom>
        </p:spPr>
        <p:txBody>
          <a:bodyPr vert="horz" lIns="86749" tIns="43375" rIns="86749" bIns="433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949142"/>
            <a:ext cx="4161126" cy="366058"/>
          </a:xfrm>
          <a:prstGeom prst="rect">
            <a:avLst/>
          </a:prstGeom>
        </p:spPr>
        <p:txBody>
          <a:bodyPr vert="horz" lIns="86749" tIns="43375" rIns="86749" bIns="43375" rtlCol="0" anchor="b"/>
          <a:lstStyle>
            <a:lvl1pPr algn="l">
              <a:defRPr sz="1100"/>
            </a:lvl1pPr>
          </a:lstStyle>
          <a:p>
            <a:endParaRPr lang="en-US" dirty="0"/>
          </a:p>
        </p:txBody>
      </p:sp>
      <p:sp>
        <p:nvSpPr>
          <p:cNvPr id="7" name="Slide Number Placeholder 6"/>
          <p:cNvSpPr>
            <a:spLocks noGrp="1"/>
          </p:cNvSpPr>
          <p:nvPr>
            <p:ph type="sldNum" sz="quarter" idx="5"/>
          </p:nvPr>
        </p:nvSpPr>
        <p:spPr>
          <a:xfrm>
            <a:off x="5438560" y="6949142"/>
            <a:ext cx="4161126" cy="366058"/>
          </a:xfrm>
          <a:prstGeom prst="rect">
            <a:avLst/>
          </a:prstGeom>
        </p:spPr>
        <p:txBody>
          <a:bodyPr vert="horz" lIns="86749" tIns="43375" rIns="86749" bIns="43375" rtlCol="0" anchor="b"/>
          <a:lstStyle>
            <a:lvl1pPr algn="r">
              <a:defRPr sz="1100"/>
            </a:lvl1pPr>
          </a:lstStyle>
          <a:p>
            <a:fld id="{75ED8310-F8E8-48CC-B6D8-0145A20DC231}" type="slidenum">
              <a:rPr lang="en-US" smtClean="0"/>
              <a:t>‹#›</a:t>
            </a:fld>
            <a:endParaRPr lang="en-US" dirty="0"/>
          </a:p>
        </p:txBody>
      </p:sp>
    </p:spTree>
    <p:extLst>
      <p:ext uri="{BB962C8B-B14F-4D97-AF65-F5344CB8AC3E}">
        <p14:creationId xmlns:p14="http://schemas.microsoft.com/office/powerpoint/2010/main" val="335066220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Amy / Mimi</a:t>
            </a:r>
          </a:p>
          <a:p>
            <a:endParaRPr lang="en-US" dirty="0"/>
          </a:p>
        </p:txBody>
      </p:sp>
    </p:spTree>
    <p:extLst>
      <p:ext uri="{BB962C8B-B14F-4D97-AF65-F5344CB8AC3E}">
        <p14:creationId xmlns:p14="http://schemas.microsoft.com/office/powerpoint/2010/main" val="1869155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359" indent="-295907">
              <a:spcBef>
                <a:spcPct val="30000"/>
              </a:spcBef>
              <a:defRPr sz="1200">
                <a:solidFill>
                  <a:schemeClr val="tx1"/>
                </a:solidFill>
                <a:latin typeface="Calibri" panose="020F0502020204030204" pitchFamily="34" charset="0"/>
              </a:defRPr>
            </a:lvl2pPr>
            <a:lvl3pPr marL="1183630" indent="-236726">
              <a:spcBef>
                <a:spcPct val="30000"/>
              </a:spcBef>
              <a:defRPr sz="1200">
                <a:solidFill>
                  <a:schemeClr val="tx1"/>
                </a:solidFill>
                <a:latin typeface="Calibri" panose="020F0502020204030204" pitchFamily="34" charset="0"/>
              </a:defRPr>
            </a:lvl3pPr>
            <a:lvl4pPr marL="1657082" indent="-236726">
              <a:spcBef>
                <a:spcPct val="30000"/>
              </a:spcBef>
              <a:defRPr sz="1200">
                <a:solidFill>
                  <a:schemeClr val="tx1"/>
                </a:solidFill>
                <a:latin typeface="Calibri" panose="020F0502020204030204" pitchFamily="34" charset="0"/>
              </a:defRPr>
            </a:lvl4pPr>
            <a:lvl5pPr marL="2130535" indent="-236726">
              <a:spcBef>
                <a:spcPct val="30000"/>
              </a:spcBef>
              <a:defRPr sz="1200">
                <a:solidFill>
                  <a:schemeClr val="tx1"/>
                </a:solidFill>
                <a:latin typeface="Calibri" panose="020F0502020204030204" pitchFamily="34" charset="0"/>
              </a:defRPr>
            </a:lvl5pPr>
            <a:lvl6pPr marL="2603987" indent="-236726" eaLnBrk="0" fontAlgn="base" hangingPunct="0">
              <a:spcBef>
                <a:spcPct val="30000"/>
              </a:spcBef>
              <a:spcAft>
                <a:spcPct val="0"/>
              </a:spcAft>
              <a:defRPr sz="1200">
                <a:solidFill>
                  <a:schemeClr val="tx1"/>
                </a:solidFill>
                <a:latin typeface="Calibri" panose="020F0502020204030204" pitchFamily="34" charset="0"/>
              </a:defRPr>
            </a:lvl6pPr>
            <a:lvl7pPr marL="3077438" indent="-236726" eaLnBrk="0" fontAlgn="base" hangingPunct="0">
              <a:spcBef>
                <a:spcPct val="30000"/>
              </a:spcBef>
              <a:spcAft>
                <a:spcPct val="0"/>
              </a:spcAft>
              <a:defRPr sz="1200">
                <a:solidFill>
                  <a:schemeClr val="tx1"/>
                </a:solidFill>
                <a:latin typeface="Calibri" panose="020F0502020204030204" pitchFamily="34" charset="0"/>
              </a:defRPr>
            </a:lvl7pPr>
            <a:lvl8pPr marL="3550890" indent="-236726" eaLnBrk="0" fontAlgn="base" hangingPunct="0">
              <a:spcBef>
                <a:spcPct val="30000"/>
              </a:spcBef>
              <a:spcAft>
                <a:spcPct val="0"/>
              </a:spcAft>
              <a:defRPr sz="1200">
                <a:solidFill>
                  <a:schemeClr val="tx1"/>
                </a:solidFill>
                <a:latin typeface="Calibri" panose="020F0502020204030204" pitchFamily="34" charset="0"/>
              </a:defRPr>
            </a:lvl8pPr>
            <a:lvl9pPr marL="4024343" indent="-23672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4557DF-5437-4276-8673-6D4B975AA4CE}" type="slidenum">
              <a:rPr lang="en-US" altLang="en-US" smtClean="0">
                <a:latin typeface="Verdana" panose="020B0604030504040204" pitchFamily="34" charset="0"/>
              </a:rPr>
              <a:pPr>
                <a:spcBef>
                  <a:spcPct val="0"/>
                </a:spcBef>
              </a:pPr>
              <a:t>2</a:t>
            </a:fld>
            <a:endParaRPr lang="en-US" altLang="en-US" dirty="0">
              <a:latin typeface="Verdana" panose="020B0604030504040204" pitchFamily="34"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a:p>
            <a:pPr eaLnBrk="1" hangingPunct="1">
              <a:spcBef>
                <a:spcPct val="0"/>
              </a:spcBef>
            </a:pPr>
            <a:r>
              <a:rPr lang="en-US" altLang="en-US" b="1" dirty="0"/>
              <a:t>ADD PICTURES</a:t>
            </a:r>
          </a:p>
        </p:txBody>
      </p:sp>
    </p:spTree>
    <p:extLst>
      <p:ext uri="{BB962C8B-B14F-4D97-AF65-F5344CB8AC3E}">
        <p14:creationId xmlns:p14="http://schemas.microsoft.com/office/powerpoint/2010/main" val="3376231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4363" y="914400"/>
            <a:ext cx="3292475" cy="2468563"/>
          </a:xfrm>
        </p:spPr>
      </p:sp>
      <p:sp>
        <p:nvSpPr>
          <p:cNvPr id="3" name="Notes Placeholder 2"/>
          <p:cNvSpPr>
            <a:spLocks noGrp="1"/>
          </p:cNvSpPr>
          <p:nvPr>
            <p:ph type="body" idx="1"/>
          </p:nvPr>
        </p:nvSpPr>
        <p:spPr/>
        <p:txBody>
          <a:bodyPr/>
          <a:lstStyle/>
          <a:p>
            <a:r>
              <a:rPr lang="en-US" dirty="0"/>
              <a:t>Mimi</a:t>
            </a:r>
          </a:p>
        </p:txBody>
      </p:sp>
    </p:spTree>
    <p:extLst>
      <p:ext uri="{BB962C8B-B14F-4D97-AF65-F5344CB8AC3E}">
        <p14:creationId xmlns:p14="http://schemas.microsoft.com/office/powerpoint/2010/main" val="429156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359" indent="-295907">
              <a:spcBef>
                <a:spcPct val="30000"/>
              </a:spcBef>
              <a:defRPr sz="1200">
                <a:solidFill>
                  <a:schemeClr val="tx1"/>
                </a:solidFill>
                <a:latin typeface="Calibri" panose="020F0502020204030204" pitchFamily="34" charset="0"/>
              </a:defRPr>
            </a:lvl2pPr>
            <a:lvl3pPr marL="1183630" indent="-236726">
              <a:spcBef>
                <a:spcPct val="30000"/>
              </a:spcBef>
              <a:defRPr sz="1200">
                <a:solidFill>
                  <a:schemeClr val="tx1"/>
                </a:solidFill>
                <a:latin typeface="Calibri" panose="020F0502020204030204" pitchFamily="34" charset="0"/>
              </a:defRPr>
            </a:lvl3pPr>
            <a:lvl4pPr marL="1657082" indent="-236726">
              <a:spcBef>
                <a:spcPct val="30000"/>
              </a:spcBef>
              <a:defRPr sz="1200">
                <a:solidFill>
                  <a:schemeClr val="tx1"/>
                </a:solidFill>
                <a:latin typeface="Calibri" panose="020F0502020204030204" pitchFamily="34" charset="0"/>
              </a:defRPr>
            </a:lvl4pPr>
            <a:lvl5pPr marL="2130535" indent="-236726">
              <a:spcBef>
                <a:spcPct val="30000"/>
              </a:spcBef>
              <a:defRPr sz="1200">
                <a:solidFill>
                  <a:schemeClr val="tx1"/>
                </a:solidFill>
                <a:latin typeface="Calibri" panose="020F0502020204030204" pitchFamily="34" charset="0"/>
              </a:defRPr>
            </a:lvl5pPr>
            <a:lvl6pPr marL="2603987" indent="-236726" eaLnBrk="0" fontAlgn="base" hangingPunct="0">
              <a:spcBef>
                <a:spcPct val="30000"/>
              </a:spcBef>
              <a:spcAft>
                <a:spcPct val="0"/>
              </a:spcAft>
              <a:defRPr sz="1200">
                <a:solidFill>
                  <a:schemeClr val="tx1"/>
                </a:solidFill>
                <a:latin typeface="Calibri" panose="020F0502020204030204" pitchFamily="34" charset="0"/>
              </a:defRPr>
            </a:lvl6pPr>
            <a:lvl7pPr marL="3077438" indent="-236726" eaLnBrk="0" fontAlgn="base" hangingPunct="0">
              <a:spcBef>
                <a:spcPct val="30000"/>
              </a:spcBef>
              <a:spcAft>
                <a:spcPct val="0"/>
              </a:spcAft>
              <a:defRPr sz="1200">
                <a:solidFill>
                  <a:schemeClr val="tx1"/>
                </a:solidFill>
                <a:latin typeface="Calibri" panose="020F0502020204030204" pitchFamily="34" charset="0"/>
              </a:defRPr>
            </a:lvl7pPr>
            <a:lvl8pPr marL="3550890" indent="-236726" eaLnBrk="0" fontAlgn="base" hangingPunct="0">
              <a:spcBef>
                <a:spcPct val="30000"/>
              </a:spcBef>
              <a:spcAft>
                <a:spcPct val="0"/>
              </a:spcAft>
              <a:defRPr sz="1200">
                <a:solidFill>
                  <a:schemeClr val="tx1"/>
                </a:solidFill>
                <a:latin typeface="Calibri" panose="020F0502020204030204" pitchFamily="34" charset="0"/>
              </a:defRPr>
            </a:lvl8pPr>
            <a:lvl9pPr marL="4024343" indent="-23672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764855-9CE9-406C-AF59-F18DED9C8536}" type="slidenum">
              <a:rPr lang="en-US" altLang="en-US" smtClean="0">
                <a:latin typeface="Verdana" panose="020B0604030504040204" pitchFamily="34" charset="0"/>
              </a:rPr>
              <a:pPr>
                <a:spcBef>
                  <a:spcPct val="0"/>
                </a:spcBef>
              </a:pPr>
              <a:t>7</a:t>
            </a:fld>
            <a:endParaRPr lang="en-US" altLang="en-US">
              <a:latin typeface="Verdana" panose="020B0604030504040204" pitchFamily="34"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a:p>
          <a:p>
            <a:pPr eaLnBrk="1" hangingPunct="1">
              <a:spcBef>
                <a:spcPct val="0"/>
              </a:spcBef>
            </a:pPr>
            <a:r>
              <a:rPr lang="en-US" altLang="en-US" b="1"/>
              <a:t>ADD PICTURES</a:t>
            </a:r>
          </a:p>
        </p:txBody>
      </p:sp>
    </p:spTree>
    <p:extLst>
      <p:ext uri="{BB962C8B-B14F-4D97-AF65-F5344CB8AC3E}">
        <p14:creationId xmlns:p14="http://schemas.microsoft.com/office/powerpoint/2010/main" val="4080394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772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flip="none" rotWithShape="1">
          <a:gsLst>
            <a:gs pos="6000">
              <a:srgbClr val="003865"/>
            </a:gs>
            <a:gs pos="51000">
              <a:schemeClr val="bg1"/>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C818-06D2-DA83-FB24-911817E74189}"/>
              </a:ext>
            </a:extLst>
          </p:cNvPr>
          <p:cNvSpPr>
            <a:spLocks noGrp="1" noChangeAspect="1"/>
          </p:cNvSpPr>
          <p:nvPr>
            <p:ph type="title" hasCustomPrompt="1"/>
          </p:nvPr>
        </p:nvSpPr>
        <p:spPr>
          <a:xfrm>
            <a:off x="0" y="3200400"/>
            <a:ext cx="10363200" cy="1280160"/>
          </a:xfrm>
          <a:prstGeom prst="rect">
            <a:avLst/>
          </a:prstGeom>
          <a:solidFill>
            <a:srgbClr val="003865"/>
          </a:solidFill>
        </p:spPr>
        <p:txBody>
          <a:bodyPr wrap="none" rIns="0" bIns="0" anchor="ctr" anchorCtr="0">
            <a:noAutofit/>
          </a:bodyPr>
          <a:lstStyle>
            <a:lvl1pPr algn="ctr">
              <a:defRPr sz="4000">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67566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0019111" y="7575222"/>
            <a:ext cx="208048" cy="123111"/>
          </a:xfrm>
          <a:prstGeom prst="rect">
            <a:avLst/>
          </a:prstGeom>
        </p:spPr>
        <p:txBody>
          <a:bodyPr lIns="0" tIns="0" rIns="0" bIns="0"/>
          <a:lstStyle>
            <a:lvl1pPr>
              <a:defRPr sz="800" b="0" i="0">
                <a:solidFill>
                  <a:schemeClr val="tx1"/>
                </a:solidFill>
                <a:latin typeface="Arial"/>
                <a:cs typeface="Arial"/>
              </a:defRPr>
            </a:lvl1pPr>
          </a:lstStyle>
          <a:p>
            <a:pPr marL="38100">
              <a:spcBef>
                <a:spcPts val="25"/>
              </a:spcBef>
            </a:pPr>
            <a:fld id="{81D60167-4931-47E6-BA6A-407CBD079E47}" type="slidenum">
              <a:rPr lang="en-US" spc="-25" smtClean="0"/>
              <a:pPr marL="38100">
                <a:spcBef>
                  <a:spcPts val="25"/>
                </a:spcBef>
              </a:pPr>
              <a:t>‹#›</a:t>
            </a:fld>
            <a:endParaRPr lang="en-US" spc="-25" dirty="0"/>
          </a:p>
        </p:txBody>
      </p:sp>
    </p:spTree>
  </p:cSld>
  <p:clrMapOvr>
    <a:masterClrMapping/>
  </p:clrMapOvr>
  <p:extLst>
    <p:ext uri="{DCECCB84-F9BA-43D5-87BE-67443E8EF086}">
      <p15:sldGuideLst xmlns:p15="http://schemas.microsoft.com/office/powerpoint/2012/main">
        <p15:guide id="1" orient="horz" pos="2448" userDrawn="1">
          <p15:clr>
            <a:srgbClr val="FBAE40"/>
          </p15:clr>
        </p15:guide>
        <p15:guide id="2" pos="32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D322-B4D3-4272-47A3-3927012E7598}"/>
              </a:ext>
            </a:extLst>
          </p:cNvPr>
          <p:cNvSpPr>
            <a:spLocks noGrp="1"/>
          </p:cNvSpPr>
          <p:nvPr>
            <p:ph type="title"/>
          </p:nvPr>
        </p:nvSpPr>
        <p:spPr>
          <a:xfrm>
            <a:off x="304799" y="990600"/>
            <a:ext cx="3428997" cy="1754326"/>
          </a:xfrm>
          <a:prstGeom prst="rect">
            <a:avLst/>
          </a:prstGeom>
        </p:spPr>
        <p:txBody>
          <a:bodyPr wrap="square" anchor="t" anchorCtr="0">
            <a:spAutoFit/>
          </a:bodyPr>
          <a:lstStyle/>
          <a:p>
            <a:r>
              <a:rPr lang="en-US" dirty="0"/>
              <a:t>Click to edit Master title style</a:t>
            </a:r>
          </a:p>
        </p:txBody>
      </p:sp>
      <p:sp>
        <p:nvSpPr>
          <p:cNvPr id="4" name="Picture Placeholder 3">
            <a:extLst>
              <a:ext uri="{FF2B5EF4-FFF2-40B4-BE49-F238E27FC236}">
                <a16:creationId xmlns:a16="http://schemas.microsoft.com/office/drawing/2014/main" id="{88D2B156-8449-AAB7-A79C-1AD25E648CFC}"/>
              </a:ext>
            </a:extLst>
          </p:cNvPr>
          <p:cNvSpPr>
            <a:spLocks noGrp="1"/>
          </p:cNvSpPr>
          <p:nvPr>
            <p:ph type="pic" sz="quarter" idx="10"/>
          </p:nvPr>
        </p:nvSpPr>
        <p:spPr>
          <a:xfrm>
            <a:off x="304799" y="3046275"/>
            <a:ext cx="3428995" cy="2590800"/>
          </a:xfrm>
          <a:effectLst>
            <a:outerShdw blurRad="63500" sx="102000" sy="102000" algn="ctr" rotWithShape="0">
              <a:prstClr val="black">
                <a:alpha val="40000"/>
              </a:prstClr>
            </a:outerShdw>
          </a:effectLst>
        </p:spPr>
        <p:txBody>
          <a:bodyPr/>
          <a:lstStyle/>
          <a:p>
            <a:endParaRPr lang="en-US"/>
          </a:p>
        </p:txBody>
      </p:sp>
      <p:cxnSp>
        <p:nvCxnSpPr>
          <p:cNvPr id="6" name="Straight Connector 5">
            <a:extLst>
              <a:ext uri="{FF2B5EF4-FFF2-40B4-BE49-F238E27FC236}">
                <a16:creationId xmlns:a16="http://schemas.microsoft.com/office/drawing/2014/main" id="{82B4BDA2-F2E1-983B-0F09-E79E119C9F41}"/>
              </a:ext>
            </a:extLst>
          </p:cNvPr>
          <p:cNvCxnSpPr>
            <a:cxnSpLocks/>
          </p:cNvCxnSpPr>
          <p:nvPr userDrawn="1"/>
        </p:nvCxnSpPr>
        <p:spPr>
          <a:xfrm>
            <a:off x="4191000" y="914400"/>
            <a:ext cx="0" cy="6477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63F0226-3E3A-3CF1-8756-C8E470239086}"/>
              </a:ext>
            </a:extLst>
          </p:cNvPr>
          <p:cNvSpPr/>
          <p:nvPr userDrawn="1"/>
        </p:nvSpPr>
        <p:spPr>
          <a:xfrm>
            <a:off x="304800" y="533400"/>
            <a:ext cx="1066789" cy="76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3C256491-46FC-CDD7-C51C-2C07DF133474}"/>
              </a:ext>
            </a:extLst>
          </p:cNvPr>
          <p:cNvSpPr>
            <a:spLocks noGrp="1"/>
          </p:cNvSpPr>
          <p:nvPr>
            <p:ph type="body" sz="quarter" idx="11"/>
          </p:nvPr>
        </p:nvSpPr>
        <p:spPr>
          <a:xfrm>
            <a:off x="4648200" y="990600"/>
            <a:ext cx="5334000" cy="6400800"/>
          </a:xfrm>
        </p:spPr>
        <p:txBody>
          <a:bodyPr/>
          <a:lstStyle>
            <a:lvl1pPr algn="l">
              <a:defRPr>
                <a:solidFill>
                  <a:schemeClr val="accent5"/>
                </a:solidFill>
                <a:effectLst>
                  <a:outerShdw blurRad="38100" dist="38100" dir="2700000" algn="tl">
                    <a:srgbClr val="000000">
                      <a:alpha val="43137"/>
                    </a:srgbClr>
                  </a:outerShdw>
                </a:effect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7612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s with Coverages">
    <p:bg>
      <p:bgPr>
        <a:gradFill>
          <a:gsLst>
            <a:gs pos="100000">
              <a:srgbClr val="003865"/>
            </a:gs>
            <a:gs pos="0">
              <a:schemeClr val="accent1"/>
            </a:gs>
            <a:gs pos="79000">
              <a:schemeClr val="bg1"/>
            </a:gs>
            <a:gs pos="9000">
              <a:schemeClr val="bg1">
                <a:alpha val="50000"/>
              </a:schemeClr>
            </a:gs>
          </a:gsLst>
          <a:lin ang="186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8993E-9D61-3A36-070F-71EEB9AFD3C5}"/>
              </a:ext>
            </a:extLst>
          </p:cNvPr>
          <p:cNvSpPr/>
          <p:nvPr userDrawn="1"/>
        </p:nvSpPr>
        <p:spPr>
          <a:xfrm>
            <a:off x="457200" y="-1369"/>
            <a:ext cx="1314450" cy="2286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1756C5FD-9C9F-FC80-BF3D-D3027F9E9605}"/>
              </a:ext>
            </a:extLst>
          </p:cNvPr>
          <p:cNvSpPr>
            <a:spLocks noGrp="1"/>
          </p:cNvSpPr>
          <p:nvPr>
            <p:ph type="pic" sz="quarter" idx="10"/>
          </p:nvPr>
        </p:nvSpPr>
        <p:spPr>
          <a:xfrm>
            <a:off x="390144" y="2237010"/>
            <a:ext cx="2103120" cy="914400"/>
          </a:xfrm>
          <a:prstGeom prst="rect">
            <a:avLst/>
          </a:prstGeom>
          <a:effectLst>
            <a:outerShdw blurRad="63500" sx="102000" sy="102000" algn="ctr" rotWithShape="0">
              <a:prstClr val="black">
                <a:alpha val="40000"/>
              </a:prstClr>
            </a:outerShdw>
          </a:effectLst>
        </p:spPr>
        <p:txBody>
          <a:bodyPr/>
          <a:lstStyle/>
          <a:p>
            <a:endParaRPr lang="en-US" dirty="0"/>
          </a:p>
        </p:txBody>
      </p:sp>
      <p:sp>
        <p:nvSpPr>
          <p:cNvPr id="9" name="Picture Placeholder 7">
            <a:extLst>
              <a:ext uri="{FF2B5EF4-FFF2-40B4-BE49-F238E27FC236}">
                <a16:creationId xmlns:a16="http://schemas.microsoft.com/office/drawing/2014/main" id="{FEEEF386-6E58-B739-1B8C-8D8840BB2DCE}"/>
              </a:ext>
            </a:extLst>
          </p:cNvPr>
          <p:cNvSpPr>
            <a:spLocks noGrp="1"/>
          </p:cNvSpPr>
          <p:nvPr>
            <p:ph type="pic" sz="quarter" idx="11"/>
          </p:nvPr>
        </p:nvSpPr>
        <p:spPr>
          <a:xfrm>
            <a:off x="5376672" y="2237010"/>
            <a:ext cx="2103120" cy="914400"/>
          </a:xfrm>
          <a:prstGeom prst="rect">
            <a:avLst/>
          </a:prstGeom>
          <a:effectLst>
            <a:outerShdw blurRad="63500" sx="102000" sy="102000" algn="ctr" rotWithShape="0">
              <a:prstClr val="black">
                <a:alpha val="40000"/>
              </a:prstClr>
            </a:outerShdw>
          </a:effectLst>
        </p:spPr>
        <p:txBody>
          <a:bodyPr/>
          <a:lstStyle/>
          <a:p>
            <a:endParaRPr lang="en-US" dirty="0"/>
          </a:p>
        </p:txBody>
      </p:sp>
      <p:sp>
        <p:nvSpPr>
          <p:cNvPr id="10" name="Picture Placeholder 7">
            <a:extLst>
              <a:ext uri="{FF2B5EF4-FFF2-40B4-BE49-F238E27FC236}">
                <a16:creationId xmlns:a16="http://schemas.microsoft.com/office/drawing/2014/main" id="{8D02EED8-5EBF-EA0B-E41F-836BFCA46904}"/>
              </a:ext>
            </a:extLst>
          </p:cNvPr>
          <p:cNvSpPr>
            <a:spLocks noGrp="1"/>
          </p:cNvSpPr>
          <p:nvPr>
            <p:ph type="pic" sz="quarter" idx="12"/>
          </p:nvPr>
        </p:nvSpPr>
        <p:spPr>
          <a:xfrm>
            <a:off x="7851316" y="2237010"/>
            <a:ext cx="2103120" cy="914400"/>
          </a:xfrm>
          <a:prstGeom prst="rect">
            <a:avLst/>
          </a:prstGeom>
          <a:effectLst>
            <a:outerShdw blurRad="63500" sx="102000" sy="102000" algn="ctr" rotWithShape="0">
              <a:prstClr val="black">
                <a:alpha val="40000"/>
              </a:prstClr>
            </a:outerShdw>
          </a:effectLst>
        </p:spPr>
        <p:txBody>
          <a:bodyPr/>
          <a:lstStyle/>
          <a:p>
            <a:endParaRPr lang="en-US" dirty="0"/>
          </a:p>
        </p:txBody>
      </p:sp>
      <p:sp>
        <p:nvSpPr>
          <p:cNvPr id="12" name="Picture Placeholder 7">
            <a:extLst>
              <a:ext uri="{FF2B5EF4-FFF2-40B4-BE49-F238E27FC236}">
                <a16:creationId xmlns:a16="http://schemas.microsoft.com/office/drawing/2014/main" id="{D749B169-0D08-855A-CE13-5514DD2715F7}"/>
              </a:ext>
            </a:extLst>
          </p:cNvPr>
          <p:cNvSpPr>
            <a:spLocks noGrp="1"/>
          </p:cNvSpPr>
          <p:nvPr>
            <p:ph type="pic" sz="quarter" idx="14"/>
          </p:nvPr>
        </p:nvSpPr>
        <p:spPr>
          <a:xfrm>
            <a:off x="2883408" y="2237010"/>
            <a:ext cx="2103120" cy="914400"/>
          </a:xfrm>
          <a:prstGeom prst="rect">
            <a:avLst/>
          </a:prstGeom>
          <a:effectLst>
            <a:outerShdw blurRad="63500" sx="102000" sy="102000" algn="ctr" rotWithShape="0">
              <a:prstClr val="black">
                <a:alpha val="40000"/>
              </a:prstClr>
            </a:outerShdw>
          </a:effectLst>
        </p:spPr>
        <p:txBody>
          <a:bodyPr/>
          <a:lstStyle/>
          <a:p>
            <a:endParaRPr lang="en-US" dirty="0"/>
          </a:p>
        </p:txBody>
      </p:sp>
      <p:sp>
        <p:nvSpPr>
          <p:cNvPr id="20" name="Text Placeholder 19">
            <a:extLst>
              <a:ext uri="{FF2B5EF4-FFF2-40B4-BE49-F238E27FC236}">
                <a16:creationId xmlns:a16="http://schemas.microsoft.com/office/drawing/2014/main" id="{0AF7D8F2-C71F-6AD2-C966-7061E2F3EDE0}"/>
              </a:ext>
            </a:extLst>
          </p:cNvPr>
          <p:cNvSpPr>
            <a:spLocks noGrp="1"/>
          </p:cNvSpPr>
          <p:nvPr>
            <p:ph type="body" sz="quarter" idx="15"/>
          </p:nvPr>
        </p:nvSpPr>
        <p:spPr>
          <a:xfrm>
            <a:off x="394423" y="461749"/>
            <a:ext cx="9560013" cy="646331"/>
          </a:xfrm>
          <a:prstGeom prst="rect">
            <a:avLst/>
          </a:prstGeom>
        </p:spPr>
        <p:txBody>
          <a:bodyPr/>
          <a:lstStyle>
            <a:lvl1pPr algn="l">
              <a:defRPr sz="3600" b="1">
                <a:solidFill>
                  <a:srgbClr val="003560"/>
                </a:solidFill>
                <a:effectLst>
                  <a:outerShdw blurRad="38100" dist="38100" dir="2700000" algn="tl">
                    <a:srgbClr val="000000">
                      <a:alpha val="43137"/>
                    </a:srgbClr>
                  </a:outerShdw>
                </a:effectLst>
              </a:defRPr>
            </a:lvl1pPr>
          </a:lstStyle>
          <a:p>
            <a:pPr lvl="0"/>
            <a:r>
              <a:rPr lang="en-US" dirty="0"/>
              <a:t>Click to edit Master text styles</a:t>
            </a:r>
          </a:p>
        </p:txBody>
      </p:sp>
      <p:sp>
        <p:nvSpPr>
          <p:cNvPr id="15" name="Text Placeholder 14">
            <a:extLst>
              <a:ext uri="{FF2B5EF4-FFF2-40B4-BE49-F238E27FC236}">
                <a16:creationId xmlns:a16="http://schemas.microsoft.com/office/drawing/2014/main" id="{EDC9A2E3-7048-CF2E-5BB4-8E5FD204E8AA}"/>
              </a:ext>
            </a:extLst>
          </p:cNvPr>
          <p:cNvSpPr>
            <a:spLocks noGrp="1"/>
          </p:cNvSpPr>
          <p:nvPr>
            <p:ph type="body" sz="quarter" idx="18"/>
          </p:nvPr>
        </p:nvSpPr>
        <p:spPr>
          <a:xfrm>
            <a:off x="390144" y="3330436"/>
            <a:ext cx="2103120" cy="3200400"/>
          </a:xfrm>
          <a:solidFill>
            <a:schemeClr val="bg2"/>
          </a:solidFill>
          <a:effectLst>
            <a:outerShdw blurRad="63500" sx="102000" sy="102000" algn="ctr" rotWithShape="0">
              <a:prstClr val="black">
                <a:alpha val="40000"/>
              </a:prstClr>
            </a:outerShdw>
          </a:effectLst>
        </p:spPr>
        <p:txBody>
          <a:bodyPr>
            <a:noAutofit/>
          </a:bodyPr>
          <a:lstStyle>
            <a:lvl1pPr algn="l">
              <a:defRPr sz="1200" b="0"/>
            </a:lvl1pPr>
            <a:lvl2pPr>
              <a:defRPr/>
            </a:lvl2pPr>
            <a:lvl3pPr>
              <a:defRPr/>
            </a:lvl3pPr>
          </a:lstStyle>
          <a:p>
            <a:pPr lvl="0"/>
            <a:r>
              <a:rPr lang="en-US" dirty="0"/>
              <a:t>Click to edit Master text styles</a:t>
            </a:r>
          </a:p>
          <a:p>
            <a:pPr lvl="1"/>
            <a:endParaRPr lang="en-US" dirty="0"/>
          </a:p>
        </p:txBody>
      </p:sp>
      <p:sp>
        <p:nvSpPr>
          <p:cNvPr id="16" name="Text Placeholder 14">
            <a:extLst>
              <a:ext uri="{FF2B5EF4-FFF2-40B4-BE49-F238E27FC236}">
                <a16:creationId xmlns:a16="http://schemas.microsoft.com/office/drawing/2014/main" id="{9228228D-1A68-B88C-A5B0-7C13B3312C50}"/>
              </a:ext>
            </a:extLst>
          </p:cNvPr>
          <p:cNvSpPr>
            <a:spLocks noGrp="1"/>
          </p:cNvSpPr>
          <p:nvPr>
            <p:ph type="body" sz="quarter" idx="19"/>
          </p:nvPr>
        </p:nvSpPr>
        <p:spPr>
          <a:xfrm>
            <a:off x="2883408" y="3330436"/>
            <a:ext cx="2103120" cy="3200400"/>
          </a:xfrm>
          <a:solidFill>
            <a:schemeClr val="bg2"/>
          </a:solidFill>
          <a:effectLst>
            <a:outerShdw blurRad="63500" sx="102000" sy="102000" algn="ctr" rotWithShape="0">
              <a:prstClr val="black">
                <a:alpha val="40000"/>
              </a:prstClr>
            </a:outerShdw>
          </a:effectLst>
        </p:spPr>
        <p:txBody>
          <a:bodyPr>
            <a:noAutofit/>
          </a:bodyPr>
          <a:lstStyle>
            <a:lvl1pPr algn="l">
              <a:defRPr sz="1200" b="0"/>
            </a:lvl1pPr>
            <a:lvl2pPr algn="l">
              <a:defRPr sz="1200"/>
            </a:lvl2pPr>
            <a:lvl3pPr algn="l">
              <a:defRPr sz="1200"/>
            </a:lvl3pPr>
          </a:lstStyle>
          <a:p>
            <a:pPr lvl="0"/>
            <a:r>
              <a:rPr lang="en-US" dirty="0"/>
              <a:t>Click to edit Master text styles</a:t>
            </a:r>
          </a:p>
        </p:txBody>
      </p:sp>
      <p:sp>
        <p:nvSpPr>
          <p:cNvPr id="17" name="Text Placeholder 14">
            <a:extLst>
              <a:ext uri="{FF2B5EF4-FFF2-40B4-BE49-F238E27FC236}">
                <a16:creationId xmlns:a16="http://schemas.microsoft.com/office/drawing/2014/main" id="{90B54A55-F1CE-3DBC-0D30-F1D15C41DFDE}"/>
              </a:ext>
            </a:extLst>
          </p:cNvPr>
          <p:cNvSpPr>
            <a:spLocks noGrp="1"/>
          </p:cNvSpPr>
          <p:nvPr>
            <p:ph type="body" sz="quarter" idx="20"/>
          </p:nvPr>
        </p:nvSpPr>
        <p:spPr>
          <a:xfrm>
            <a:off x="5376672" y="3330436"/>
            <a:ext cx="2103120" cy="3200400"/>
          </a:xfrm>
          <a:solidFill>
            <a:schemeClr val="bg2"/>
          </a:solidFill>
          <a:effectLst>
            <a:outerShdw blurRad="63500" sx="102000" sy="102000" algn="ctr" rotWithShape="0">
              <a:prstClr val="black">
                <a:alpha val="40000"/>
              </a:prstClr>
            </a:outerShdw>
          </a:effectLst>
        </p:spPr>
        <p:txBody>
          <a:bodyPr>
            <a:noAutofit/>
          </a:bodyPr>
          <a:lstStyle>
            <a:lvl1pPr algn="l">
              <a:defRPr sz="1200" b="0"/>
            </a:lvl1pPr>
            <a:lvl2pPr>
              <a:defRPr/>
            </a:lvl2pPr>
            <a:lvl3pPr>
              <a:defRPr/>
            </a:lvl3pPr>
          </a:lstStyle>
          <a:p>
            <a:pPr lvl="0"/>
            <a:r>
              <a:rPr lang="en-US" dirty="0"/>
              <a:t>Click to edit Master text styles</a:t>
            </a:r>
          </a:p>
        </p:txBody>
      </p:sp>
      <p:sp>
        <p:nvSpPr>
          <p:cNvPr id="18" name="Text Placeholder 14">
            <a:extLst>
              <a:ext uri="{FF2B5EF4-FFF2-40B4-BE49-F238E27FC236}">
                <a16:creationId xmlns:a16="http://schemas.microsoft.com/office/drawing/2014/main" id="{EC6E2B80-31CD-44DF-65C0-FFBBD8054D12}"/>
              </a:ext>
            </a:extLst>
          </p:cNvPr>
          <p:cNvSpPr>
            <a:spLocks noGrp="1"/>
          </p:cNvSpPr>
          <p:nvPr>
            <p:ph type="body" sz="quarter" idx="21"/>
          </p:nvPr>
        </p:nvSpPr>
        <p:spPr>
          <a:xfrm>
            <a:off x="7851316" y="3330436"/>
            <a:ext cx="2103120" cy="3200400"/>
          </a:xfrm>
          <a:solidFill>
            <a:schemeClr val="bg2"/>
          </a:solidFill>
          <a:effectLst>
            <a:outerShdw blurRad="63500" sx="102000" sy="102000" algn="ctr" rotWithShape="0">
              <a:prstClr val="black">
                <a:alpha val="40000"/>
              </a:prstClr>
            </a:outerShdw>
          </a:effectLst>
        </p:spPr>
        <p:txBody>
          <a:bodyPr>
            <a:noAutofit/>
          </a:bodyPr>
          <a:lstStyle>
            <a:lvl1pPr algn="l">
              <a:defRPr sz="1200" b="0"/>
            </a:lvl1pPr>
            <a:lvl2pPr>
              <a:defRPr/>
            </a:lvl2pPr>
            <a:lvl3pPr>
              <a:defRPr/>
            </a:lvl3pPr>
          </a:lstStyle>
          <a:p>
            <a:pPr lvl="0"/>
            <a:r>
              <a:rPr lang="en-US" dirty="0"/>
              <a:t>Click to edit Master text styles</a:t>
            </a:r>
          </a:p>
        </p:txBody>
      </p:sp>
      <p:sp>
        <p:nvSpPr>
          <p:cNvPr id="5" name="Text Placeholder 4">
            <a:extLst>
              <a:ext uri="{FF2B5EF4-FFF2-40B4-BE49-F238E27FC236}">
                <a16:creationId xmlns:a16="http://schemas.microsoft.com/office/drawing/2014/main" id="{872EBFE2-69C2-970C-7ED2-4AEBF460780E}"/>
              </a:ext>
            </a:extLst>
          </p:cNvPr>
          <p:cNvSpPr>
            <a:spLocks noGrp="1"/>
          </p:cNvSpPr>
          <p:nvPr>
            <p:ph type="body" sz="quarter" idx="23" hasCustomPrompt="1"/>
          </p:nvPr>
        </p:nvSpPr>
        <p:spPr>
          <a:xfrm>
            <a:off x="390144" y="1241564"/>
            <a:ext cx="2103120" cy="777240"/>
          </a:xfrm>
        </p:spPr>
        <p:txBody>
          <a:bodyPr anchor="b">
            <a:noAutofit/>
          </a:bodyPr>
          <a:lstStyle>
            <a:lvl1pPr algn="ctr">
              <a:defRPr sz="1400"/>
            </a:lvl1pPr>
          </a:lstStyle>
          <a:p>
            <a:pPr lvl="0"/>
            <a:r>
              <a:rPr lang="en-US" dirty="0"/>
              <a:t>Click to edit Master text styles	</a:t>
            </a:r>
          </a:p>
        </p:txBody>
      </p:sp>
      <p:sp>
        <p:nvSpPr>
          <p:cNvPr id="6" name="Text Placeholder 4">
            <a:extLst>
              <a:ext uri="{FF2B5EF4-FFF2-40B4-BE49-F238E27FC236}">
                <a16:creationId xmlns:a16="http://schemas.microsoft.com/office/drawing/2014/main" id="{320215FA-00E3-5865-A482-0DAC60FDB8EE}"/>
              </a:ext>
            </a:extLst>
          </p:cNvPr>
          <p:cNvSpPr>
            <a:spLocks noGrp="1"/>
          </p:cNvSpPr>
          <p:nvPr>
            <p:ph type="body" sz="quarter" idx="24" hasCustomPrompt="1"/>
          </p:nvPr>
        </p:nvSpPr>
        <p:spPr>
          <a:xfrm>
            <a:off x="2883408" y="1241564"/>
            <a:ext cx="2103120" cy="777240"/>
          </a:xfrm>
        </p:spPr>
        <p:txBody>
          <a:bodyPr anchor="b">
            <a:noAutofit/>
          </a:bodyPr>
          <a:lstStyle>
            <a:lvl1pPr algn="ctr">
              <a:defRPr sz="1400"/>
            </a:lvl1pPr>
          </a:lstStyle>
          <a:p>
            <a:pPr lvl="0"/>
            <a:r>
              <a:rPr lang="en-US" dirty="0"/>
              <a:t>Click to edit Master text styles	</a:t>
            </a:r>
          </a:p>
        </p:txBody>
      </p:sp>
      <p:sp>
        <p:nvSpPr>
          <p:cNvPr id="7" name="Text Placeholder 4">
            <a:extLst>
              <a:ext uri="{FF2B5EF4-FFF2-40B4-BE49-F238E27FC236}">
                <a16:creationId xmlns:a16="http://schemas.microsoft.com/office/drawing/2014/main" id="{73E9ECA6-8EE4-58C6-D830-6011E82775A3}"/>
              </a:ext>
            </a:extLst>
          </p:cNvPr>
          <p:cNvSpPr>
            <a:spLocks noGrp="1"/>
          </p:cNvSpPr>
          <p:nvPr>
            <p:ph type="body" sz="quarter" idx="25" hasCustomPrompt="1"/>
          </p:nvPr>
        </p:nvSpPr>
        <p:spPr>
          <a:xfrm>
            <a:off x="5376672" y="1241564"/>
            <a:ext cx="2103120" cy="777240"/>
          </a:xfrm>
        </p:spPr>
        <p:txBody>
          <a:bodyPr anchor="b">
            <a:noAutofit/>
          </a:bodyPr>
          <a:lstStyle>
            <a:lvl1pPr algn="ctr">
              <a:defRPr sz="1400"/>
            </a:lvl1pPr>
          </a:lstStyle>
          <a:p>
            <a:pPr lvl="0"/>
            <a:r>
              <a:rPr lang="en-US" dirty="0"/>
              <a:t>Click to edit Master text styles	</a:t>
            </a:r>
          </a:p>
        </p:txBody>
      </p:sp>
      <p:sp>
        <p:nvSpPr>
          <p:cNvPr id="13" name="Text Placeholder 4">
            <a:extLst>
              <a:ext uri="{FF2B5EF4-FFF2-40B4-BE49-F238E27FC236}">
                <a16:creationId xmlns:a16="http://schemas.microsoft.com/office/drawing/2014/main" id="{D34FCF33-CB4F-85EE-D1D8-C8628FBEE77D}"/>
              </a:ext>
            </a:extLst>
          </p:cNvPr>
          <p:cNvSpPr>
            <a:spLocks noGrp="1"/>
          </p:cNvSpPr>
          <p:nvPr>
            <p:ph type="body" sz="quarter" idx="26" hasCustomPrompt="1"/>
          </p:nvPr>
        </p:nvSpPr>
        <p:spPr>
          <a:xfrm>
            <a:off x="7869936" y="1241564"/>
            <a:ext cx="2103120" cy="777240"/>
          </a:xfrm>
        </p:spPr>
        <p:txBody>
          <a:bodyPr anchor="b">
            <a:noAutofit/>
          </a:bodyPr>
          <a:lstStyle>
            <a:lvl1pPr algn="ctr">
              <a:defRPr sz="1400"/>
            </a:lvl1pPr>
          </a:lstStyle>
          <a:p>
            <a:pPr lvl="0"/>
            <a:r>
              <a:rPr lang="en-US" dirty="0"/>
              <a:t>Click to edit Master text styles	</a:t>
            </a:r>
          </a:p>
        </p:txBody>
      </p:sp>
      <p:sp>
        <p:nvSpPr>
          <p:cNvPr id="4" name="Text Placeholder 3">
            <a:extLst>
              <a:ext uri="{FF2B5EF4-FFF2-40B4-BE49-F238E27FC236}">
                <a16:creationId xmlns:a16="http://schemas.microsoft.com/office/drawing/2014/main" id="{D12E3D5A-74E7-93FD-24E3-D1FDFD65F540}"/>
              </a:ext>
            </a:extLst>
          </p:cNvPr>
          <p:cNvSpPr>
            <a:spLocks noGrp="1"/>
          </p:cNvSpPr>
          <p:nvPr>
            <p:ph type="body" sz="quarter" idx="27"/>
          </p:nvPr>
        </p:nvSpPr>
        <p:spPr>
          <a:xfrm>
            <a:off x="390144" y="6709862"/>
            <a:ext cx="2103438" cy="261610"/>
          </a:xfrm>
        </p:spPr>
        <p:txBody>
          <a:bodyPr>
            <a:spAutoFit/>
          </a:bodyPr>
          <a:lstStyle>
            <a:lvl1pPr algn="l">
              <a:defRPr sz="1100" b="0">
                <a:latin typeface="Raleway" panose="020B0503030101060003" pitchFamily="34" charset="0"/>
              </a:defRPr>
            </a:lvl1pPr>
            <a:lvl2pPr>
              <a:defRPr sz="1100" b="0">
                <a:latin typeface="Raleway" panose="020B0503030101060003" pitchFamily="34" charset="0"/>
              </a:defRPr>
            </a:lvl2pPr>
            <a:lvl3pPr>
              <a:defRPr sz="1100" b="0">
                <a:latin typeface="Raleway" panose="020B0503030101060003" pitchFamily="34" charset="0"/>
              </a:defRPr>
            </a:lvl3pPr>
            <a:lvl4pPr>
              <a:defRPr sz="1100" b="0">
                <a:latin typeface="Raleway" panose="020B0503030101060003" pitchFamily="34" charset="0"/>
              </a:defRPr>
            </a:lvl4pPr>
            <a:lvl5pPr>
              <a:defRPr sz="1100" b="0">
                <a:latin typeface="Raleway" panose="020B0503030101060003" pitchFamily="34" charset="0"/>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AB814372-6099-B939-B0DD-25FEDAD16904}"/>
              </a:ext>
            </a:extLst>
          </p:cNvPr>
          <p:cNvSpPr>
            <a:spLocks noGrp="1"/>
          </p:cNvSpPr>
          <p:nvPr>
            <p:ph type="body" sz="quarter" idx="28"/>
          </p:nvPr>
        </p:nvSpPr>
        <p:spPr>
          <a:xfrm>
            <a:off x="2882772" y="6709862"/>
            <a:ext cx="2103438" cy="261610"/>
          </a:xfrm>
        </p:spPr>
        <p:txBody>
          <a:bodyPr>
            <a:spAutoFit/>
          </a:bodyPr>
          <a:lstStyle>
            <a:lvl1pPr algn="l">
              <a:defRPr sz="1100" b="0">
                <a:latin typeface="Raleway" panose="020B0503030101060003" pitchFamily="34" charset="0"/>
              </a:defRPr>
            </a:lvl1pPr>
            <a:lvl2pPr>
              <a:defRPr sz="1100" b="0">
                <a:latin typeface="Raleway" panose="020B0503030101060003" pitchFamily="34" charset="0"/>
              </a:defRPr>
            </a:lvl2pPr>
            <a:lvl3pPr>
              <a:defRPr sz="1100" b="0">
                <a:latin typeface="Raleway" panose="020B0503030101060003" pitchFamily="34" charset="0"/>
              </a:defRPr>
            </a:lvl3pPr>
            <a:lvl4pPr>
              <a:defRPr sz="1100" b="0">
                <a:latin typeface="Raleway" panose="020B0503030101060003" pitchFamily="34" charset="0"/>
              </a:defRPr>
            </a:lvl4pPr>
            <a:lvl5pPr>
              <a:defRPr sz="1100" b="0">
                <a:latin typeface="Raleway" panose="020B0503030101060003" pitchFamily="34" charset="0"/>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D42540A7-8485-ADD4-BEDA-EB1C91FF9C06}"/>
              </a:ext>
            </a:extLst>
          </p:cNvPr>
          <p:cNvSpPr>
            <a:spLocks noGrp="1"/>
          </p:cNvSpPr>
          <p:nvPr>
            <p:ph type="body" sz="quarter" idx="29"/>
          </p:nvPr>
        </p:nvSpPr>
        <p:spPr>
          <a:xfrm>
            <a:off x="5376354" y="6709862"/>
            <a:ext cx="2103438" cy="261610"/>
          </a:xfrm>
        </p:spPr>
        <p:txBody>
          <a:bodyPr>
            <a:spAutoFit/>
          </a:bodyPr>
          <a:lstStyle>
            <a:lvl1pPr algn="l">
              <a:defRPr sz="1100" b="0">
                <a:latin typeface="Raleway" panose="020B0503030101060003" pitchFamily="34" charset="0"/>
              </a:defRPr>
            </a:lvl1pPr>
            <a:lvl2pPr>
              <a:defRPr sz="1100" b="0">
                <a:latin typeface="Raleway" panose="020B0503030101060003" pitchFamily="34" charset="0"/>
              </a:defRPr>
            </a:lvl2pPr>
            <a:lvl3pPr>
              <a:defRPr sz="1100" b="0">
                <a:latin typeface="Raleway" panose="020B0503030101060003" pitchFamily="34" charset="0"/>
              </a:defRPr>
            </a:lvl3pPr>
            <a:lvl4pPr>
              <a:defRPr sz="1100" b="0">
                <a:latin typeface="Raleway" panose="020B0503030101060003" pitchFamily="34" charset="0"/>
              </a:defRPr>
            </a:lvl4pPr>
            <a:lvl5pPr>
              <a:defRPr sz="1100" b="0">
                <a:latin typeface="Raleway" panose="020B0503030101060003" pitchFamily="34" charset="0"/>
              </a:defRPr>
            </a:lvl5pPr>
          </a:lstStyle>
          <a:p>
            <a:pPr lvl="0"/>
            <a:r>
              <a:rPr lang="en-US" dirty="0"/>
              <a:t>Click to edit Master text styles</a:t>
            </a:r>
          </a:p>
        </p:txBody>
      </p:sp>
      <p:sp>
        <p:nvSpPr>
          <p:cNvPr id="23" name="Text Placeholder 3">
            <a:extLst>
              <a:ext uri="{FF2B5EF4-FFF2-40B4-BE49-F238E27FC236}">
                <a16:creationId xmlns:a16="http://schemas.microsoft.com/office/drawing/2014/main" id="{3103E218-682C-3387-C476-1132426987E1}"/>
              </a:ext>
            </a:extLst>
          </p:cNvPr>
          <p:cNvSpPr>
            <a:spLocks noGrp="1"/>
          </p:cNvSpPr>
          <p:nvPr>
            <p:ph type="body" sz="quarter" idx="30"/>
          </p:nvPr>
        </p:nvSpPr>
        <p:spPr>
          <a:xfrm>
            <a:off x="7869936" y="6709862"/>
            <a:ext cx="2103438" cy="261610"/>
          </a:xfrm>
        </p:spPr>
        <p:txBody>
          <a:bodyPr>
            <a:spAutoFit/>
          </a:bodyPr>
          <a:lstStyle>
            <a:lvl1pPr algn="l">
              <a:defRPr sz="1100" b="0">
                <a:latin typeface="Raleway" panose="020B0503030101060003" pitchFamily="34" charset="0"/>
              </a:defRPr>
            </a:lvl1pPr>
            <a:lvl2pPr>
              <a:defRPr sz="1100" b="0">
                <a:latin typeface="Raleway" panose="020B0503030101060003" pitchFamily="34" charset="0"/>
              </a:defRPr>
            </a:lvl2pPr>
            <a:lvl3pPr>
              <a:defRPr sz="1100" b="0">
                <a:latin typeface="Raleway" panose="020B0503030101060003" pitchFamily="34" charset="0"/>
              </a:defRPr>
            </a:lvl3pPr>
            <a:lvl4pPr>
              <a:defRPr sz="1100" b="0">
                <a:latin typeface="Raleway" panose="020B0503030101060003" pitchFamily="34" charset="0"/>
              </a:defRPr>
            </a:lvl4pPr>
            <a:lvl5pPr>
              <a:defRPr sz="1100" b="0">
                <a:latin typeface="Raleway" panose="020B0503030101060003" pitchFamily="34" charset="0"/>
              </a:defRPr>
            </a:lvl5pPr>
          </a:lstStyle>
          <a:p>
            <a:pPr lvl="0"/>
            <a:r>
              <a:rPr lang="en-US" dirty="0"/>
              <a:t>Click to edit Master text styles</a:t>
            </a:r>
          </a:p>
        </p:txBody>
      </p:sp>
    </p:spTree>
    <p:extLst>
      <p:ext uri="{BB962C8B-B14F-4D97-AF65-F5344CB8AC3E}">
        <p14:creationId xmlns:p14="http://schemas.microsoft.com/office/powerpoint/2010/main" val="3396332034"/>
      </p:ext>
    </p:extLst>
  </p:cSld>
  <p:clrMapOvr>
    <a:masterClrMapping/>
  </p:clrMapOvr>
  <p:extLst>
    <p:ext uri="{DCECCB84-F9BA-43D5-87BE-67443E8EF086}">
      <p15:sldGuideLst xmlns:p15="http://schemas.microsoft.com/office/powerpoint/2012/main">
        <p15:guide id="1" orient="horz" pos="2448">
          <p15:clr>
            <a:srgbClr val="FBAE40"/>
          </p15:clr>
        </p15:guide>
        <p15:guide id="2" pos="32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risis Response">
    <p:bg>
      <p:bgPr>
        <a:gradFill>
          <a:gsLst>
            <a:gs pos="100000">
              <a:srgbClr val="003865"/>
            </a:gs>
            <a:gs pos="0">
              <a:schemeClr val="accent1"/>
            </a:gs>
            <a:gs pos="79000">
              <a:schemeClr val="bg1"/>
            </a:gs>
            <a:gs pos="9000">
              <a:schemeClr val="bg1">
                <a:alpha val="50000"/>
              </a:schemeClr>
            </a:gs>
          </a:gsLst>
          <a:lin ang="186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8993E-9D61-3A36-070F-71EEB9AFD3C5}"/>
              </a:ext>
            </a:extLst>
          </p:cNvPr>
          <p:cNvSpPr/>
          <p:nvPr userDrawn="1"/>
        </p:nvSpPr>
        <p:spPr>
          <a:xfrm>
            <a:off x="457200" y="-1369"/>
            <a:ext cx="1314450" cy="228600"/>
          </a:xfrm>
          <a:prstGeom prst="rect">
            <a:avLst/>
          </a:prstGeom>
          <a:gradFill>
            <a:gsLst>
              <a:gs pos="78000">
                <a:srgbClr val="003865"/>
              </a:gs>
              <a:gs pos="33000">
                <a:schemeClr val="accent1"/>
              </a:gs>
              <a:gs pos="56000">
                <a:schemeClr val="bg1">
                  <a:alpha val="5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0AF7D8F2-C71F-6AD2-C966-7061E2F3EDE0}"/>
              </a:ext>
            </a:extLst>
          </p:cNvPr>
          <p:cNvSpPr>
            <a:spLocks noGrp="1"/>
          </p:cNvSpPr>
          <p:nvPr>
            <p:ph type="body" sz="quarter" idx="15"/>
          </p:nvPr>
        </p:nvSpPr>
        <p:spPr>
          <a:xfrm>
            <a:off x="394423" y="461749"/>
            <a:ext cx="9560013" cy="646331"/>
          </a:xfrm>
          <a:prstGeom prst="rect">
            <a:avLst/>
          </a:prstGeom>
        </p:spPr>
        <p:txBody>
          <a:bodyPr/>
          <a:lstStyle>
            <a:lvl1pPr algn="l">
              <a:defRPr sz="3600" b="1">
                <a:solidFill>
                  <a:srgbClr val="003560"/>
                </a:solidFill>
                <a:effectLst>
                  <a:outerShdw blurRad="38100" dist="38100" dir="2700000" algn="tl">
                    <a:srgbClr val="000000">
                      <a:alpha val="43137"/>
                    </a:srgbClr>
                  </a:outerShdw>
                </a:effectLst>
              </a:defRPr>
            </a:lvl1pPr>
          </a:lstStyle>
          <a:p>
            <a:pPr lvl="0"/>
            <a:r>
              <a:rPr lang="en-US" dirty="0"/>
              <a:t>Click to edit Master text styles</a:t>
            </a:r>
          </a:p>
        </p:txBody>
      </p:sp>
      <p:sp>
        <p:nvSpPr>
          <p:cNvPr id="15" name="Text Placeholder 14">
            <a:extLst>
              <a:ext uri="{FF2B5EF4-FFF2-40B4-BE49-F238E27FC236}">
                <a16:creationId xmlns:a16="http://schemas.microsoft.com/office/drawing/2014/main" id="{EDC9A2E3-7048-CF2E-5BB4-8E5FD204E8AA}"/>
              </a:ext>
            </a:extLst>
          </p:cNvPr>
          <p:cNvSpPr>
            <a:spLocks noGrp="1"/>
          </p:cNvSpPr>
          <p:nvPr>
            <p:ph type="body" sz="quarter" idx="18"/>
          </p:nvPr>
        </p:nvSpPr>
        <p:spPr>
          <a:xfrm>
            <a:off x="389508" y="1976628"/>
            <a:ext cx="3017520" cy="2829506"/>
          </a:xfrm>
          <a:solidFill>
            <a:schemeClr val="bg2"/>
          </a:solidFill>
          <a:effectLst>
            <a:outerShdw blurRad="63500" sx="102000" sy="102000" algn="ctr" rotWithShape="0">
              <a:prstClr val="black">
                <a:alpha val="40000"/>
              </a:prstClr>
            </a:outerShdw>
          </a:effectLst>
        </p:spPr>
        <p:txBody>
          <a:bodyPr>
            <a:noAutofit/>
          </a:bodyPr>
          <a:lstStyle>
            <a:lvl1pPr algn="l">
              <a:defRPr sz="1200" b="0"/>
            </a:lvl1pPr>
            <a:lvl2pPr>
              <a:defRPr/>
            </a:lvl2pPr>
            <a:lvl3pPr>
              <a:defRPr/>
            </a:lvl3pPr>
          </a:lstStyle>
          <a:p>
            <a:pPr lvl="0"/>
            <a:r>
              <a:rPr lang="en-US" dirty="0"/>
              <a:t>Click to edit Master text styles</a:t>
            </a:r>
          </a:p>
          <a:p>
            <a:pPr lvl="1"/>
            <a:endParaRPr lang="en-US" dirty="0"/>
          </a:p>
        </p:txBody>
      </p:sp>
      <p:sp>
        <p:nvSpPr>
          <p:cNvPr id="16" name="Text Placeholder 14">
            <a:extLst>
              <a:ext uri="{FF2B5EF4-FFF2-40B4-BE49-F238E27FC236}">
                <a16:creationId xmlns:a16="http://schemas.microsoft.com/office/drawing/2014/main" id="{9228228D-1A68-B88C-A5B0-7C13B3312C50}"/>
              </a:ext>
            </a:extLst>
          </p:cNvPr>
          <p:cNvSpPr>
            <a:spLocks noGrp="1"/>
          </p:cNvSpPr>
          <p:nvPr>
            <p:ph type="body" sz="quarter" idx="19"/>
          </p:nvPr>
        </p:nvSpPr>
        <p:spPr>
          <a:xfrm>
            <a:off x="3672204" y="2001305"/>
            <a:ext cx="3017520" cy="2813234"/>
          </a:xfrm>
          <a:solidFill>
            <a:schemeClr val="bg2"/>
          </a:solidFill>
          <a:effectLst>
            <a:outerShdw blurRad="63500" sx="102000" sy="102000" algn="ctr" rotWithShape="0">
              <a:prstClr val="black">
                <a:alpha val="40000"/>
              </a:prstClr>
            </a:outerShdw>
          </a:effectLst>
        </p:spPr>
        <p:txBody>
          <a:bodyPr>
            <a:noAutofit/>
          </a:bodyPr>
          <a:lstStyle>
            <a:lvl1pPr algn="l">
              <a:defRPr sz="1200" b="0"/>
            </a:lvl1pPr>
            <a:lvl2pPr algn="l">
              <a:defRPr sz="1200"/>
            </a:lvl2pPr>
            <a:lvl3pPr algn="l">
              <a:defRPr sz="1200"/>
            </a:lvl3pPr>
          </a:lstStyle>
          <a:p>
            <a:pPr lvl="0"/>
            <a:r>
              <a:rPr lang="en-US" dirty="0"/>
              <a:t>Click to edit Master text styles</a:t>
            </a:r>
          </a:p>
        </p:txBody>
      </p:sp>
      <p:sp>
        <p:nvSpPr>
          <p:cNvPr id="17" name="Text Placeholder 14">
            <a:extLst>
              <a:ext uri="{FF2B5EF4-FFF2-40B4-BE49-F238E27FC236}">
                <a16:creationId xmlns:a16="http://schemas.microsoft.com/office/drawing/2014/main" id="{90B54A55-F1CE-3DBC-0D30-F1D15C41DFDE}"/>
              </a:ext>
            </a:extLst>
          </p:cNvPr>
          <p:cNvSpPr>
            <a:spLocks noGrp="1"/>
          </p:cNvSpPr>
          <p:nvPr>
            <p:ph type="body" sz="quarter" idx="20"/>
          </p:nvPr>
        </p:nvSpPr>
        <p:spPr>
          <a:xfrm>
            <a:off x="6954902" y="1982794"/>
            <a:ext cx="3017520" cy="2813234"/>
          </a:xfrm>
          <a:solidFill>
            <a:schemeClr val="bg2"/>
          </a:solidFill>
          <a:effectLst>
            <a:outerShdw blurRad="63500" sx="102000" sy="102000" algn="ctr" rotWithShape="0">
              <a:prstClr val="black">
                <a:alpha val="40000"/>
              </a:prstClr>
            </a:outerShdw>
          </a:effectLst>
        </p:spPr>
        <p:txBody>
          <a:bodyPr>
            <a:noAutofit/>
          </a:bodyPr>
          <a:lstStyle>
            <a:lvl1pPr algn="l">
              <a:defRPr sz="1200" b="0"/>
            </a:lvl1pPr>
            <a:lvl2pPr>
              <a:defRPr/>
            </a:lvl2pPr>
            <a:lvl3pPr>
              <a:defRPr/>
            </a:lvl3pPr>
          </a:lstStyle>
          <a:p>
            <a:pPr lvl="0"/>
            <a:r>
              <a:rPr lang="en-US" dirty="0"/>
              <a:t>Click to edit Master text styles</a:t>
            </a:r>
          </a:p>
        </p:txBody>
      </p:sp>
      <p:sp>
        <p:nvSpPr>
          <p:cNvPr id="5" name="Text Placeholder 4">
            <a:extLst>
              <a:ext uri="{FF2B5EF4-FFF2-40B4-BE49-F238E27FC236}">
                <a16:creationId xmlns:a16="http://schemas.microsoft.com/office/drawing/2014/main" id="{872EBFE2-69C2-970C-7ED2-4AEBF460780E}"/>
              </a:ext>
            </a:extLst>
          </p:cNvPr>
          <p:cNvSpPr>
            <a:spLocks noGrp="1"/>
          </p:cNvSpPr>
          <p:nvPr>
            <p:ph type="body" sz="quarter" idx="23" hasCustomPrompt="1"/>
          </p:nvPr>
        </p:nvSpPr>
        <p:spPr>
          <a:xfrm>
            <a:off x="390144" y="1211575"/>
            <a:ext cx="3017520" cy="646331"/>
          </a:xfrm>
          <a:solidFill>
            <a:schemeClr val="accent5"/>
          </a:solidFill>
        </p:spPr>
        <p:txBody>
          <a:bodyPr anchor="b">
            <a:noAutofit/>
          </a:bodyPr>
          <a:lstStyle>
            <a:lvl1pPr algn="ctr">
              <a:defRPr sz="1600">
                <a:solidFill>
                  <a:schemeClr val="bg1"/>
                </a:solidFill>
              </a:defRPr>
            </a:lvl1pPr>
          </a:lstStyle>
          <a:p>
            <a:pPr lvl="0"/>
            <a:r>
              <a:rPr lang="en-US" dirty="0"/>
              <a:t>Click to edit Master text styles	</a:t>
            </a:r>
          </a:p>
        </p:txBody>
      </p:sp>
      <p:sp>
        <p:nvSpPr>
          <p:cNvPr id="6" name="Text Placeholder 4">
            <a:extLst>
              <a:ext uri="{FF2B5EF4-FFF2-40B4-BE49-F238E27FC236}">
                <a16:creationId xmlns:a16="http://schemas.microsoft.com/office/drawing/2014/main" id="{320215FA-00E3-5865-A482-0DAC60FDB8EE}"/>
              </a:ext>
            </a:extLst>
          </p:cNvPr>
          <p:cNvSpPr>
            <a:spLocks noGrp="1"/>
          </p:cNvSpPr>
          <p:nvPr>
            <p:ph type="body" sz="quarter" idx="24" hasCustomPrompt="1"/>
          </p:nvPr>
        </p:nvSpPr>
        <p:spPr>
          <a:xfrm>
            <a:off x="3672840" y="1211575"/>
            <a:ext cx="3017520" cy="646331"/>
          </a:xfrm>
          <a:solidFill>
            <a:schemeClr val="accent5"/>
          </a:solidFill>
        </p:spPr>
        <p:txBody>
          <a:bodyPr anchor="b">
            <a:noAutofit/>
          </a:bodyPr>
          <a:lstStyle>
            <a:lvl1pPr algn="ctr">
              <a:defRPr sz="1600">
                <a:solidFill>
                  <a:schemeClr val="bg1"/>
                </a:solidFill>
              </a:defRPr>
            </a:lvl1pPr>
          </a:lstStyle>
          <a:p>
            <a:pPr lvl="0"/>
            <a:r>
              <a:rPr lang="en-US" dirty="0"/>
              <a:t>Click to edit Master text styles	</a:t>
            </a:r>
          </a:p>
        </p:txBody>
      </p:sp>
      <p:sp>
        <p:nvSpPr>
          <p:cNvPr id="7" name="Text Placeholder 4">
            <a:extLst>
              <a:ext uri="{FF2B5EF4-FFF2-40B4-BE49-F238E27FC236}">
                <a16:creationId xmlns:a16="http://schemas.microsoft.com/office/drawing/2014/main" id="{73E9ECA6-8EE4-58C6-D830-6011E82775A3}"/>
              </a:ext>
            </a:extLst>
          </p:cNvPr>
          <p:cNvSpPr>
            <a:spLocks noGrp="1"/>
          </p:cNvSpPr>
          <p:nvPr>
            <p:ph type="body" sz="quarter" idx="25" hasCustomPrompt="1"/>
          </p:nvPr>
        </p:nvSpPr>
        <p:spPr>
          <a:xfrm>
            <a:off x="6955538" y="1223053"/>
            <a:ext cx="3017520" cy="646331"/>
          </a:xfrm>
          <a:solidFill>
            <a:srgbClr val="C8102E"/>
          </a:solidFill>
        </p:spPr>
        <p:txBody>
          <a:bodyPr anchor="b">
            <a:noAutofit/>
          </a:bodyPr>
          <a:lstStyle>
            <a:lvl1pPr algn="ctr">
              <a:defRPr sz="1600">
                <a:solidFill>
                  <a:schemeClr val="bg1"/>
                </a:solidFill>
              </a:defRPr>
            </a:lvl1pPr>
          </a:lstStyle>
          <a:p>
            <a:pPr lvl="0"/>
            <a:r>
              <a:rPr lang="en-US" dirty="0"/>
              <a:t>Click to edit Master text styles	</a:t>
            </a:r>
          </a:p>
        </p:txBody>
      </p:sp>
      <p:sp>
        <p:nvSpPr>
          <p:cNvPr id="4" name="Text Placeholder 3">
            <a:extLst>
              <a:ext uri="{FF2B5EF4-FFF2-40B4-BE49-F238E27FC236}">
                <a16:creationId xmlns:a16="http://schemas.microsoft.com/office/drawing/2014/main" id="{D12E3D5A-74E7-93FD-24E3-D1FDFD65F540}"/>
              </a:ext>
            </a:extLst>
          </p:cNvPr>
          <p:cNvSpPr>
            <a:spLocks noGrp="1"/>
          </p:cNvSpPr>
          <p:nvPr>
            <p:ph type="body" sz="quarter" idx="27"/>
          </p:nvPr>
        </p:nvSpPr>
        <p:spPr>
          <a:xfrm>
            <a:off x="393611" y="4987335"/>
            <a:ext cx="3017520" cy="2065776"/>
          </a:xfrm>
        </p:spPr>
        <p:txBody>
          <a:bodyPr>
            <a:noAutofit/>
          </a:bodyPr>
          <a:lstStyle>
            <a:lvl1pPr algn="l">
              <a:defRPr sz="1400" b="1">
                <a:latin typeface="Raleway" panose="020B0503030101060003" pitchFamily="34" charset="0"/>
              </a:defRPr>
            </a:lvl1pPr>
            <a:lvl2pPr>
              <a:defRPr sz="1100" b="0">
                <a:latin typeface="Raleway" panose="020B0503030101060003" pitchFamily="34" charset="0"/>
              </a:defRPr>
            </a:lvl2pPr>
            <a:lvl3pPr>
              <a:defRPr sz="1100" b="0">
                <a:latin typeface="Raleway" panose="020B0503030101060003" pitchFamily="34" charset="0"/>
              </a:defRPr>
            </a:lvl3pPr>
            <a:lvl4pPr>
              <a:defRPr sz="1100" b="0">
                <a:latin typeface="Raleway" panose="020B0503030101060003" pitchFamily="34" charset="0"/>
              </a:defRPr>
            </a:lvl4pPr>
            <a:lvl5pPr>
              <a:defRPr sz="1100" b="0">
                <a:latin typeface="Raleway" panose="020B0503030101060003" pitchFamily="34" charset="0"/>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AB814372-6099-B939-B0DD-25FEDAD16904}"/>
              </a:ext>
            </a:extLst>
          </p:cNvPr>
          <p:cNvSpPr>
            <a:spLocks noGrp="1"/>
          </p:cNvSpPr>
          <p:nvPr>
            <p:ph type="body" sz="quarter" idx="28"/>
          </p:nvPr>
        </p:nvSpPr>
        <p:spPr>
          <a:xfrm>
            <a:off x="3675671" y="4987335"/>
            <a:ext cx="3017520" cy="2065776"/>
          </a:xfrm>
        </p:spPr>
        <p:txBody>
          <a:bodyPr>
            <a:noAutofit/>
          </a:bodyPr>
          <a:lstStyle>
            <a:lvl1pPr algn="l">
              <a:defRPr lang="en-US" sz="1400" b="1" dirty="0">
                <a:latin typeface="Raleway" panose="020B0503030101060003" pitchFamily="34" charset="0"/>
                <a:ea typeface="+mn-ea"/>
                <a:cs typeface="+mn-cs"/>
              </a:defRPr>
            </a:lvl1pPr>
            <a:lvl2pPr>
              <a:defRPr sz="1100" b="0">
                <a:latin typeface="Raleway" panose="020B0503030101060003" pitchFamily="34" charset="0"/>
              </a:defRPr>
            </a:lvl2pPr>
            <a:lvl3pPr>
              <a:defRPr sz="1100" b="0">
                <a:latin typeface="Raleway" panose="020B0503030101060003" pitchFamily="34" charset="0"/>
              </a:defRPr>
            </a:lvl3pPr>
            <a:lvl4pPr>
              <a:defRPr sz="1100" b="0">
                <a:latin typeface="Raleway" panose="020B0503030101060003" pitchFamily="34" charset="0"/>
              </a:defRPr>
            </a:lvl4pPr>
            <a:lvl5pPr>
              <a:defRPr sz="1100" b="0">
                <a:latin typeface="Raleway" panose="020B0503030101060003" pitchFamily="34" charset="0"/>
              </a:defRPr>
            </a:lvl5pPr>
          </a:lstStyle>
          <a:p>
            <a:pPr marL="0" lvl="0" algn="l"/>
            <a:r>
              <a:rPr lang="en-US" dirty="0"/>
              <a:t>Click to edit Master text styles</a:t>
            </a:r>
          </a:p>
        </p:txBody>
      </p:sp>
      <p:sp>
        <p:nvSpPr>
          <p:cNvPr id="22" name="Text Placeholder 3">
            <a:extLst>
              <a:ext uri="{FF2B5EF4-FFF2-40B4-BE49-F238E27FC236}">
                <a16:creationId xmlns:a16="http://schemas.microsoft.com/office/drawing/2014/main" id="{D42540A7-8485-ADD4-BEDA-EB1C91FF9C06}"/>
              </a:ext>
            </a:extLst>
          </p:cNvPr>
          <p:cNvSpPr>
            <a:spLocks noGrp="1"/>
          </p:cNvSpPr>
          <p:nvPr>
            <p:ph type="body" sz="quarter" idx="29"/>
          </p:nvPr>
        </p:nvSpPr>
        <p:spPr>
          <a:xfrm>
            <a:off x="6958687" y="4968824"/>
            <a:ext cx="3017520" cy="2065776"/>
          </a:xfrm>
        </p:spPr>
        <p:txBody>
          <a:bodyPr>
            <a:noAutofit/>
          </a:bodyPr>
          <a:lstStyle>
            <a:lvl1pPr algn="l">
              <a:defRPr lang="en-US" sz="1400" b="1" dirty="0">
                <a:latin typeface="Raleway" panose="020B0503030101060003" pitchFamily="34" charset="0"/>
                <a:ea typeface="+mn-ea"/>
                <a:cs typeface="+mn-cs"/>
              </a:defRPr>
            </a:lvl1pPr>
            <a:lvl2pPr>
              <a:defRPr sz="1100" b="0">
                <a:latin typeface="Raleway" panose="020B0503030101060003" pitchFamily="34" charset="0"/>
              </a:defRPr>
            </a:lvl2pPr>
            <a:lvl3pPr>
              <a:defRPr sz="1100" b="0">
                <a:latin typeface="Raleway" panose="020B0503030101060003" pitchFamily="34" charset="0"/>
              </a:defRPr>
            </a:lvl3pPr>
            <a:lvl4pPr>
              <a:defRPr sz="1100" b="0">
                <a:latin typeface="Raleway" panose="020B0503030101060003" pitchFamily="34" charset="0"/>
              </a:defRPr>
            </a:lvl4pPr>
            <a:lvl5pPr>
              <a:defRPr sz="1100" b="0">
                <a:latin typeface="Raleway" panose="020B0503030101060003" pitchFamily="34" charset="0"/>
              </a:defRPr>
            </a:lvl5pPr>
          </a:lstStyle>
          <a:p>
            <a:pPr marL="0" lvl="0" algn="l"/>
            <a:r>
              <a:rPr lang="en-US" dirty="0"/>
              <a:t>Click to edit Master text styles</a:t>
            </a:r>
          </a:p>
        </p:txBody>
      </p:sp>
    </p:spTree>
    <p:extLst>
      <p:ext uri="{BB962C8B-B14F-4D97-AF65-F5344CB8AC3E}">
        <p14:creationId xmlns:p14="http://schemas.microsoft.com/office/powerpoint/2010/main" val="1736696484"/>
      </p:ext>
    </p:extLst>
  </p:cSld>
  <p:clrMapOvr>
    <a:masterClrMapping/>
  </p:clrMapOvr>
  <p:extLst>
    <p:ext uri="{DCECCB84-F9BA-43D5-87BE-67443E8EF086}">
      <p15:sldGuideLst xmlns:p15="http://schemas.microsoft.com/office/powerpoint/2012/main">
        <p15:guide id="1" orient="horz" pos="2448">
          <p15:clr>
            <a:srgbClr val="FBAE40"/>
          </p15:clr>
        </p15:guide>
        <p15:guide id="2" pos="32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s with Coverages 2">
    <p:bg>
      <p:bgPr>
        <a:gradFill>
          <a:gsLst>
            <a:gs pos="100000">
              <a:srgbClr val="003865"/>
            </a:gs>
            <a:gs pos="0">
              <a:schemeClr val="accent1"/>
            </a:gs>
            <a:gs pos="79000">
              <a:schemeClr val="bg1"/>
            </a:gs>
            <a:gs pos="9000">
              <a:schemeClr val="bg1">
                <a:alpha val="50000"/>
              </a:schemeClr>
            </a:gs>
          </a:gsLst>
          <a:lin ang="186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8993E-9D61-3A36-070F-71EEB9AFD3C5}"/>
              </a:ext>
            </a:extLst>
          </p:cNvPr>
          <p:cNvSpPr/>
          <p:nvPr userDrawn="1"/>
        </p:nvSpPr>
        <p:spPr>
          <a:xfrm>
            <a:off x="457200" y="-1369"/>
            <a:ext cx="1314450" cy="2286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1756C5FD-9C9F-FC80-BF3D-D3027F9E9605}"/>
              </a:ext>
            </a:extLst>
          </p:cNvPr>
          <p:cNvSpPr>
            <a:spLocks noGrp="1"/>
          </p:cNvSpPr>
          <p:nvPr>
            <p:ph type="pic" sz="quarter" idx="10"/>
          </p:nvPr>
        </p:nvSpPr>
        <p:spPr>
          <a:xfrm>
            <a:off x="394423" y="2312783"/>
            <a:ext cx="4572000" cy="914400"/>
          </a:xfrm>
          <a:prstGeom prst="rect">
            <a:avLst/>
          </a:prstGeom>
          <a:effectLst>
            <a:outerShdw blurRad="63500" sx="102000" sy="102000" algn="ctr" rotWithShape="0">
              <a:prstClr val="black">
                <a:alpha val="40000"/>
              </a:prstClr>
            </a:outerShdw>
          </a:effectLst>
        </p:spPr>
        <p:txBody>
          <a:bodyPr/>
          <a:lstStyle/>
          <a:p>
            <a:endParaRPr lang="en-US" dirty="0"/>
          </a:p>
        </p:txBody>
      </p:sp>
      <p:sp>
        <p:nvSpPr>
          <p:cNvPr id="12" name="Picture Placeholder 7">
            <a:extLst>
              <a:ext uri="{FF2B5EF4-FFF2-40B4-BE49-F238E27FC236}">
                <a16:creationId xmlns:a16="http://schemas.microsoft.com/office/drawing/2014/main" id="{D749B169-0D08-855A-CE13-5514DD2715F7}"/>
              </a:ext>
            </a:extLst>
          </p:cNvPr>
          <p:cNvSpPr>
            <a:spLocks noGrp="1"/>
          </p:cNvSpPr>
          <p:nvPr>
            <p:ph type="pic" sz="quarter" idx="14"/>
          </p:nvPr>
        </p:nvSpPr>
        <p:spPr>
          <a:xfrm>
            <a:off x="5382436" y="2312783"/>
            <a:ext cx="4572000" cy="914400"/>
          </a:xfrm>
          <a:prstGeom prst="rect">
            <a:avLst/>
          </a:prstGeom>
          <a:effectLst>
            <a:outerShdw blurRad="63500" sx="102000" sy="102000" algn="ctr" rotWithShape="0">
              <a:prstClr val="black">
                <a:alpha val="40000"/>
              </a:prstClr>
            </a:outerShdw>
          </a:effectLst>
        </p:spPr>
        <p:txBody>
          <a:bodyPr/>
          <a:lstStyle/>
          <a:p>
            <a:endParaRPr lang="en-US" dirty="0"/>
          </a:p>
        </p:txBody>
      </p:sp>
      <p:sp>
        <p:nvSpPr>
          <p:cNvPr id="20" name="Text Placeholder 19">
            <a:extLst>
              <a:ext uri="{FF2B5EF4-FFF2-40B4-BE49-F238E27FC236}">
                <a16:creationId xmlns:a16="http://schemas.microsoft.com/office/drawing/2014/main" id="{0AF7D8F2-C71F-6AD2-C966-7061E2F3EDE0}"/>
              </a:ext>
            </a:extLst>
          </p:cNvPr>
          <p:cNvSpPr>
            <a:spLocks noGrp="1"/>
          </p:cNvSpPr>
          <p:nvPr>
            <p:ph type="body" sz="quarter" idx="15"/>
          </p:nvPr>
        </p:nvSpPr>
        <p:spPr>
          <a:xfrm>
            <a:off x="394423" y="461749"/>
            <a:ext cx="9560013" cy="646331"/>
          </a:xfrm>
          <a:prstGeom prst="rect">
            <a:avLst/>
          </a:prstGeom>
        </p:spPr>
        <p:txBody>
          <a:bodyPr/>
          <a:lstStyle>
            <a:lvl1pPr algn="l">
              <a:defRPr sz="3600" b="1">
                <a:solidFill>
                  <a:srgbClr val="003560"/>
                </a:solidFill>
                <a:effectLst>
                  <a:outerShdw blurRad="38100" dist="38100" dir="2700000" algn="tl">
                    <a:srgbClr val="000000">
                      <a:alpha val="43137"/>
                    </a:srgbClr>
                  </a:outerShdw>
                </a:effectLst>
              </a:defRPr>
            </a:lvl1pPr>
          </a:lstStyle>
          <a:p>
            <a:pPr lvl="0"/>
            <a:r>
              <a:rPr lang="en-US" dirty="0"/>
              <a:t>Click to edit Master text styles</a:t>
            </a:r>
          </a:p>
        </p:txBody>
      </p:sp>
      <p:sp>
        <p:nvSpPr>
          <p:cNvPr id="15" name="Text Placeholder 14">
            <a:extLst>
              <a:ext uri="{FF2B5EF4-FFF2-40B4-BE49-F238E27FC236}">
                <a16:creationId xmlns:a16="http://schemas.microsoft.com/office/drawing/2014/main" id="{EDC9A2E3-7048-CF2E-5BB4-8E5FD204E8AA}"/>
              </a:ext>
            </a:extLst>
          </p:cNvPr>
          <p:cNvSpPr>
            <a:spLocks noGrp="1"/>
          </p:cNvSpPr>
          <p:nvPr>
            <p:ph type="body" sz="quarter" idx="18"/>
          </p:nvPr>
        </p:nvSpPr>
        <p:spPr>
          <a:xfrm>
            <a:off x="394423" y="3406209"/>
            <a:ext cx="4572000" cy="3200400"/>
          </a:xfrm>
          <a:solidFill>
            <a:schemeClr val="bg2"/>
          </a:solidFill>
          <a:effectLst>
            <a:outerShdw blurRad="63500" sx="102000" sy="102000" algn="ctr" rotWithShape="0">
              <a:prstClr val="black">
                <a:alpha val="40000"/>
              </a:prstClr>
            </a:outerShdw>
          </a:effectLst>
        </p:spPr>
        <p:txBody>
          <a:bodyPr>
            <a:noAutofit/>
          </a:bodyPr>
          <a:lstStyle>
            <a:lvl1pPr algn="l">
              <a:defRPr sz="1200" b="0"/>
            </a:lvl1pPr>
            <a:lvl2pPr>
              <a:defRPr/>
            </a:lvl2pPr>
            <a:lvl3pPr>
              <a:defRPr/>
            </a:lvl3pPr>
          </a:lstStyle>
          <a:p>
            <a:pPr lvl="0"/>
            <a:r>
              <a:rPr lang="en-US" dirty="0"/>
              <a:t>Click to edit Master text styles</a:t>
            </a:r>
          </a:p>
          <a:p>
            <a:pPr lvl="1"/>
            <a:endParaRPr lang="en-US" dirty="0"/>
          </a:p>
        </p:txBody>
      </p:sp>
      <p:sp>
        <p:nvSpPr>
          <p:cNvPr id="16" name="Text Placeholder 14">
            <a:extLst>
              <a:ext uri="{FF2B5EF4-FFF2-40B4-BE49-F238E27FC236}">
                <a16:creationId xmlns:a16="http://schemas.microsoft.com/office/drawing/2014/main" id="{9228228D-1A68-B88C-A5B0-7C13B3312C50}"/>
              </a:ext>
            </a:extLst>
          </p:cNvPr>
          <p:cNvSpPr>
            <a:spLocks noGrp="1"/>
          </p:cNvSpPr>
          <p:nvPr>
            <p:ph type="body" sz="quarter" idx="19"/>
          </p:nvPr>
        </p:nvSpPr>
        <p:spPr>
          <a:xfrm>
            <a:off x="5382436" y="3406209"/>
            <a:ext cx="4572000" cy="3200400"/>
          </a:xfrm>
          <a:solidFill>
            <a:schemeClr val="bg2"/>
          </a:solidFill>
          <a:effectLst>
            <a:outerShdw blurRad="63500" sx="102000" sy="102000" algn="ctr" rotWithShape="0">
              <a:prstClr val="black">
                <a:alpha val="40000"/>
              </a:prstClr>
            </a:outerShdw>
          </a:effectLst>
        </p:spPr>
        <p:txBody>
          <a:bodyPr>
            <a:noAutofit/>
          </a:bodyPr>
          <a:lstStyle>
            <a:lvl1pPr algn="l">
              <a:defRPr sz="1200" b="0"/>
            </a:lvl1pPr>
            <a:lvl2pPr algn="l">
              <a:defRPr sz="1200"/>
            </a:lvl2pPr>
            <a:lvl3pPr algn="l">
              <a:defRPr sz="1200"/>
            </a:lvl3pPr>
          </a:lstStyle>
          <a:p>
            <a:pPr lvl="0"/>
            <a:r>
              <a:rPr lang="en-US" dirty="0"/>
              <a:t>Click to edit Master text styles</a:t>
            </a:r>
          </a:p>
        </p:txBody>
      </p:sp>
      <p:sp>
        <p:nvSpPr>
          <p:cNvPr id="5" name="Text Placeholder 4">
            <a:extLst>
              <a:ext uri="{FF2B5EF4-FFF2-40B4-BE49-F238E27FC236}">
                <a16:creationId xmlns:a16="http://schemas.microsoft.com/office/drawing/2014/main" id="{872EBFE2-69C2-970C-7ED2-4AEBF460780E}"/>
              </a:ext>
            </a:extLst>
          </p:cNvPr>
          <p:cNvSpPr>
            <a:spLocks noGrp="1"/>
          </p:cNvSpPr>
          <p:nvPr>
            <p:ph type="body" sz="quarter" idx="23" hasCustomPrompt="1"/>
          </p:nvPr>
        </p:nvSpPr>
        <p:spPr>
          <a:xfrm>
            <a:off x="394423" y="1317337"/>
            <a:ext cx="4572000" cy="777240"/>
          </a:xfrm>
        </p:spPr>
        <p:txBody>
          <a:bodyPr anchor="b">
            <a:noAutofit/>
          </a:bodyPr>
          <a:lstStyle>
            <a:lvl1pPr algn="ctr">
              <a:defRPr sz="1400"/>
            </a:lvl1pPr>
          </a:lstStyle>
          <a:p>
            <a:pPr lvl="0"/>
            <a:r>
              <a:rPr lang="en-US" dirty="0"/>
              <a:t>Click to edit Master text styles	</a:t>
            </a:r>
          </a:p>
        </p:txBody>
      </p:sp>
      <p:sp>
        <p:nvSpPr>
          <p:cNvPr id="6" name="Text Placeholder 4">
            <a:extLst>
              <a:ext uri="{FF2B5EF4-FFF2-40B4-BE49-F238E27FC236}">
                <a16:creationId xmlns:a16="http://schemas.microsoft.com/office/drawing/2014/main" id="{320215FA-00E3-5865-A482-0DAC60FDB8EE}"/>
              </a:ext>
            </a:extLst>
          </p:cNvPr>
          <p:cNvSpPr>
            <a:spLocks noGrp="1"/>
          </p:cNvSpPr>
          <p:nvPr>
            <p:ph type="body" sz="quarter" idx="24" hasCustomPrompt="1"/>
          </p:nvPr>
        </p:nvSpPr>
        <p:spPr>
          <a:xfrm>
            <a:off x="5382436" y="1317337"/>
            <a:ext cx="4572000" cy="777240"/>
          </a:xfrm>
        </p:spPr>
        <p:txBody>
          <a:bodyPr anchor="b">
            <a:noAutofit/>
          </a:bodyPr>
          <a:lstStyle>
            <a:lvl1pPr algn="ctr">
              <a:defRPr sz="1400"/>
            </a:lvl1pPr>
          </a:lstStyle>
          <a:p>
            <a:pPr lvl="0"/>
            <a:r>
              <a:rPr lang="en-US" dirty="0"/>
              <a:t>Click to edit Master text styles	</a:t>
            </a:r>
          </a:p>
        </p:txBody>
      </p:sp>
      <p:sp>
        <p:nvSpPr>
          <p:cNvPr id="4" name="Text Placeholder 3">
            <a:extLst>
              <a:ext uri="{FF2B5EF4-FFF2-40B4-BE49-F238E27FC236}">
                <a16:creationId xmlns:a16="http://schemas.microsoft.com/office/drawing/2014/main" id="{D12E3D5A-74E7-93FD-24E3-D1FDFD65F540}"/>
              </a:ext>
            </a:extLst>
          </p:cNvPr>
          <p:cNvSpPr>
            <a:spLocks noGrp="1"/>
          </p:cNvSpPr>
          <p:nvPr>
            <p:ph type="body" sz="quarter" idx="27"/>
          </p:nvPr>
        </p:nvSpPr>
        <p:spPr>
          <a:xfrm>
            <a:off x="394423" y="6785635"/>
            <a:ext cx="4572000" cy="261610"/>
          </a:xfrm>
        </p:spPr>
        <p:txBody>
          <a:bodyPr>
            <a:spAutoFit/>
          </a:bodyPr>
          <a:lstStyle>
            <a:lvl1pPr algn="l">
              <a:defRPr sz="1100" b="0">
                <a:latin typeface="Raleway" panose="020B0503030101060003" pitchFamily="34" charset="0"/>
              </a:defRPr>
            </a:lvl1pPr>
            <a:lvl2pPr>
              <a:defRPr sz="1100" b="0">
                <a:latin typeface="Raleway" panose="020B0503030101060003" pitchFamily="34" charset="0"/>
              </a:defRPr>
            </a:lvl2pPr>
            <a:lvl3pPr>
              <a:defRPr sz="1100" b="0">
                <a:latin typeface="Raleway" panose="020B0503030101060003" pitchFamily="34" charset="0"/>
              </a:defRPr>
            </a:lvl3pPr>
            <a:lvl4pPr>
              <a:defRPr sz="1100" b="0">
                <a:latin typeface="Raleway" panose="020B0503030101060003" pitchFamily="34" charset="0"/>
              </a:defRPr>
            </a:lvl4pPr>
            <a:lvl5pPr>
              <a:defRPr sz="1100" b="0">
                <a:latin typeface="Raleway" panose="020B0503030101060003" pitchFamily="34" charset="0"/>
              </a:defRPr>
            </a:lvl5pPr>
          </a:lstStyle>
          <a:p>
            <a:pPr lvl="0"/>
            <a:r>
              <a:rPr lang="en-US" dirty="0"/>
              <a:t>Click to edit Master text styles</a:t>
            </a:r>
          </a:p>
        </p:txBody>
      </p:sp>
      <p:sp>
        <p:nvSpPr>
          <p:cNvPr id="21" name="Text Placeholder 3">
            <a:extLst>
              <a:ext uri="{FF2B5EF4-FFF2-40B4-BE49-F238E27FC236}">
                <a16:creationId xmlns:a16="http://schemas.microsoft.com/office/drawing/2014/main" id="{AB814372-6099-B939-B0DD-25FEDAD16904}"/>
              </a:ext>
            </a:extLst>
          </p:cNvPr>
          <p:cNvSpPr>
            <a:spLocks noGrp="1"/>
          </p:cNvSpPr>
          <p:nvPr>
            <p:ph type="body" sz="quarter" idx="28"/>
          </p:nvPr>
        </p:nvSpPr>
        <p:spPr>
          <a:xfrm>
            <a:off x="5381800" y="6785635"/>
            <a:ext cx="4572000" cy="261610"/>
          </a:xfrm>
        </p:spPr>
        <p:txBody>
          <a:bodyPr>
            <a:spAutoFit/>
          </a:bodyPr>
          <a:lstStyle>
            <a:lvl1pPr algn="l">
              <a:defRPr sz="1100" b="0">
                <a:latin typeface="Raleway" panose="020B0503030101060003" pitchFamily="34" charset="0"/>
              </a:defRPr>
            </a:lvl1pPr>
            <a:lvl2pPr>
              <a:defRPr sz="1100" b="0">
                <a:latin typeface="Raleway" panose="020B0503030101060003" pitchFamily="34" charset="0"/>
              </a:defRPr>
            </a:lvl2pPr>
            <a:lvl3pPr>
              <a:defRPr sz="1100" b="0">
                <a:latin typeface="Raleway" panose="020B0503030101060003" pitchFamily="34" charset="0"/>
              </a:defRPr>
            </a:lvl3pPr>
            <a:lvl4pPr>
              <a:defRPr sz="1100" b="0">
                <a:latin typeface="Raleway" panose="020B0503030101060003" pitchFamily="34" charset="0"/>
              </a:defRPr>
            </a:lvl4pPr>
            <a:lvl5pPr>
              <a:defRPr sz="1100" b="0">
                <a:latin typeface="Raleway" panose="020B0503030101060003" pitchFamily="34" charset="0"/>
              </a:defRPr>
            </a:lvl5pPr>
          </a:lstStyle>
          <a:p>
            <a:pPr lvl="0"/>
            <a:r>
              <a:rPr lang="en-US" dirty="0"/>
              <a:t>Click to edit Master text styles</a:t>
            </a:r>
          </a:p>
        </p:txBody>
      </p:sp>
    </p:spTree>
    <p:extLst>
      <p:ext uri="{BB962C8B-B14F-4D97-AF65-F5344CB8AC3E}">
        <p14:creationId xmlns:p14="http://schemas.microsoft.com/office/powerpoint/2010/main" val="2743422869"/>
      </p:ext>
    </p:extLst>
  </p:cSld>
  <p:clrMapOvr>
    <a:masterClrMapping/>
  </p:clrMapOvr>
  <p:extLst>
    <p:ext uri="{DCECCB84-F9BA-43D5-87BE-67443E8EF086}">
      <p15:sldGuideLst xmlns:p15="http://schemas.microsoft.com/office/powerpoint/2012/main">
        <p15:guide id="1" orient="horz" pos="2448">
          <p15:clr>
            <a:srgbClr val="FBAE40"/>
          </p15:clr>
        </p15:guide>
        <p15:guide id="2" pos="32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p:txBody>
          <a:bodyPr/>
          <a:lstStyle>
            <a:lvl1pPr>
              <a:defRPr/>
            </a:lvl1pPr>
          </a:lstStyle>
          <a:p>
            <a:pPr>
              <a:defRPr/>
            </a:pPr>
            <a:endParaRPr lang="en-US" altLang="en-US" dirty="0"/>
          </a:p>
        </p:txBody>
      </p:sp>
      <p:sp>
        <p:nvSpPr>
          <p:cNvPr id="6" name="Rectangle 21"/>
          <p:cNvSpPr>
            <a:spLocks noGrp="1" noChangeArrowheads="1"/>
          </p:cNvSpPr>
          <p:nvPr>
            <p:ph type="sldNum" sz="quarter" idx="12"/>
          </p:nvPr>
        </p:nvSpPr>
        <p:spPr/>
        <p:txBody>
          <a:bodyPr/>
          <a:lstStyle>
            <a:lvl1pPr algn="r">
              <a:defRPr sz="1587" b="0">
                <a:solidFill>
                  <a:schemeClr val="tx1"/>
                </a:solidFill>
              </a:defRPr>
            </a:lvl1pPr>
          </a:lstStyle>
          <a:p>
            <a:endParaRPr lang="en-US" altLang="en-US" dirty="0"/>
          </a:p>
          <a:p>
            <a:pPr algn="ctr"/>
            <a:fld id="{6970795D-A7BB-4937-878C-2D82E61BEF39}" type="slidenum">
              <a:rPr lang="en-US" altLang="en-US" b="1">
                <a:solidFill>
                  <a:schemeClr val="bg1"/>
                </a:solidFill>
              </a:rPr>
              <a:pPr algn="ctr"/>
              <a:t>‹#›</a:t>
            </a:fld>
            <a:endParaRPr lang="en-US" altLang="en-US" b="1" dirty="0">
              <a:solidFill>
                <a:schemeClr val="bg1"/>
              </a:solidFill>
            </a:endParaRPr>
          </a:p>
        </p:txBody>
      </p:sp>
    </p:spTree>
    <p:extLst>
      <p:ext uri="{BB962C8B-B14F-4D97-AF65-F5344CB8AC3E}">
        <p14:creationId xmlns:p14="http://schemas.microsoft.com/office/powerpoint/2010/main" val="58447012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6700" y="209803"/>
            <a:ext cx="7454306" cy="1691745"/>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18160" y="7228333"/>
            <a:ext cx="2383536" cy="313932"/>
          </a:xfrm>
        </p:spPr>
        <p:txBody>
          <a:bodyPr/>
          <a:lstStyle/>
          <a:p>
            <a:fld id="{9AA411BC-71A3-4C64-9EB5-3129C20F93BD}" type="datetime1">
              <a:rPr lang="en-US" smtClean="0"/>
              <a:t>4/16/2025</a:t>
            </a:fld>
            <a:endParaRPr lang="en-US"/>
          </a:p>
        </p:txBody>
      </p:sp>
      <p:sp>
        <p:nvSpPr>
          <p:cNvPr id="4" name="Footer Placeholder 3"/>
          <p:cNvSpPr>
            <a:spLocks noGrp="1"/>
          </p:cNvSpPr>
          <p:nvPr>
            <p:ph type="ftr" sz="quarter" idx="11"/>
          </p:nvPr>
        </p:nvSpPr>
        <p:spPr>
          <a:xfrm>
            <a:off x="3523488" y="7228333"/>
            <a:ext cx="3316224" cy="313932"/>
          </a:xfrm>
        </p:spPr>
        <p:txBody>
          <a:bodyPr/>
          <a:lstStyle/>
          <a:p>
            <a:endParaRPr lang="en-US"/>
          </a:p>
        </p:txBody>
      </p:sp>
      <p:sp>
        <p:nvSpPr>
          <p:cNvPr id="5" name="Slide Number Placeholder 4"/>
          <p:cNvSpPr>
            <a:spLocks noGrp="1"/>
          </p:cNvSpPr>
          <p:nvPr>
            <p:ph type="sldNum" sz="quarter" idx="12"/>
          </p:nvPr>
        </p:nvSpPr>
        <p:spPr>
          <a:xfrm>
            <a:off x="10019110" y="7575221"/>
            <a:ext cx="208048" cy="123111"/>
          </a:xfrm>
        </p:spPr>
        <p:txBody>
          <a:bodyPr/>
          <a:lstStyle/>
          <a:p>
            <a:fld id="{3E5299E3-F75B-4698-9B4B-0E7036DE40D6}" type="slidenum">
              <a:rPr lang="en-US" smtClean="0"/>
              <a:t>‹#›</a:t>
            </a:fld>
            <a:endParaRPr lang="en-US"/>
          </a:p>
        </p:txBody>
      </p:sp>
      <p:sp>
        <p:nvSpPr>
          <p:cNvPr id="11" name="Picture Placeholder 10">
            <a:extLst>
              <a:ext uri="{FF2B5EF4-FFF2-40B4-BE49-F238E27FC236}">
                <a16:creationId xmlns:a16="http://schemas.microsoft.com/office/drawing/2014/main" id="{36F522D7-8B9C-4F4C-80A9-EC878D5F3559}"/>
              </a:ext>
            </a:extLst>
          </p:cNvPr>
          <p:cNvSpPr>
            <a:spLocks noGrp="1"/>
          </p:cNvSpPr>
          <p:nvPr>
            <p:ph type="pic" sz="quarter" idx="13"/>
          </p:nvPr>
        </p:nvSpPr>
        <p:spPr>
          <a:xfrm>
            <a:off x="367325" y="1682525"/>
            <a:ext cx="3423981" cy="5396939"/>
          </a:xfrm>
          <a:custGeom>
            <a:avLst/>
            <a:gdLst>
              <a:gd name="connsiteX0" fmla="*/ 0 w 3021160"/>
              <a:gd name="connsiteY0" fmla="*/ 0 h 4762005"/>
              <a:gd name="connsiteX1" fmla="*/ 3021160 w 3021160"/>
              <a:gd name="connsiteY1" fmla="*/ 0 h 4762005"/>
              <a:gd name="connsiteX2" fmla="*/ 3021160 w 3021160"/>
              <a:gd name="connsiteY2" fmla="*/ 4762005 h 4762005"/>
              <a:gd name="connsiteX3" fmla="*/ 0 w 3021160"/>
              <a:gd name="connsiteY3" fmla="*/ 4762005 h 4762005"/>
            </a:gdLst>
            <a:ahLst/>
            <a:cxnLst>
              <a:cxn ang="0">
                <a:pos x="connsiteX0" y="connsiteY0"/>
              </a:cxn>
              <a:cxn ang="0">
                <a:pos x="connsiteX1" y="connsiteY1"/>
              </a:cxn>
              <a:cxn ang="0">
                <a:pos x="connsiteX2" y="connsiteY2"/>
              </a:cxn>
              <a:cxn ang="0">
                <a:pos x="connsiteX3" y="connsiteY3"/>
              </a:cxn>
            </a:cxnLst>
            <a:rect l="l" t="t" r="r" b="b"/>
            <a:pathLst>
              <a:path w="3021160" h="4762005">
                <a:moveTo>
                  <a:pt x="0" y="0"/>
                </a:moveTo>
                <a:lnTo>
                  <a:pt x="3021160" y="0"/>
                </a:lnTo>
                <a:lnTo>
                  <a:pt x="3021160" y="4762005"/>
                </a:lnTo>
                <a:lnTo>
                  <a:pt x="0" y="4762005"/>
                </a:lnTo>
                <a:close/>
              </a:path>
            </a:pathLst>
          </a:custGeom>
        </p:spPr>
        <p:txBody>
          <a:bodyPr wrap="square">
            <a:noAutofit/>
          </a:bodyPr>
          <a:lstStyle/>
          <a:p>
            <a:endParaRPr lang="en-US"/>
          </a:p>
        </p:txBody>
      </p:sp>
      <p:sp>
        <p:nvSpPr>
          <p:cNvPr id="7" name="Text Placeholder 6">
            <a:extLst>
              <a:ext uri="{FF2B5EF4-FFF2-40B4-BE49-F238E27FC236}">
                <a16:creationId xmlns:a16="http://schemas.microsoft.com/office/drawing/2014/main" id="{B5D243A8-E202-4ACA-8CC5-65EB6D86981C}"/>
              </a:ext>
            </a:extLst>
          </p:cNvPr>
          <p:cNvSpPr>
            <a:spLocks noGrp="1"/>
          </p:cNvSpPr>
          <p:nvPr>
            <p:ph type="body" sz="quarter" idx="14"/>
          </p:nvPr>
        </p:nvSpPr>
        <p:spPr>
          <a:xfrm>
            <a:off x="170119" y="874042"/>
            <a:ext cx="10012255" cy="201485"/>
          </a:xfrm>
        </p:spPr>
        <p:txBody>
          <a:bodyPr anchor="ctr">
            <a:noAutofit/>
          </a:bodyPr>
          <a:lstStyle>
            <a:lvl1pPr marL="0" indent="0">
              <a:buFontTx/>
              <a:buNone/>
              <a:defRPr sz="881">
                <a:solidFill>
                  <a:schemeClr val="bg2">
                    <a:lumMod val="50000"/>
                  </a:schemeClr>
                </a:solidFill>
                <a:latin typeface="Arial" panose="020B0604020202020204" pitchFamily="34" charset="0"/>
                <a:cs typeface="Arial" panose="020B0604020202020204" pitchFamily="34" charset="0"/>
              </a:defRPr>
            </a:lvl1pPr>
            <a:lvl2pPr marL="502932" indent="0">
              <a:buNone/>
              <a:defRPr/>
            </a:lvl2pPr>
          </a:lstStyle>
          <a:p>
            <a:pPr lvl="0"/>
            <a:r>
              <a:rPr lang="en-US" dirty="0"/>
              <a:t>Click to edit Master text styles</a:t>
            </a:r>
          </a:p>
        </p:txBody>
      </p:sp>
    </p:spTree>
    <p:extLst>
      <p:ext uri="{BB962C8B-B14F-4D97-AF65-F5344CB8AC3E}">
        <p14:creationId xmlns:p14="http://schemas.microsoft.com/office/powerpoint/2010/main" val="217004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BB576-8C25-6C7F-415E-046BBD5D6BD5}"/>
              </a:ext>
            </a:extLst>
          </p:cNvPr>
          <p:cNvSpPr>
            <a:spLocks noGrp="1"/>
          </p:cNvSpPr>
          <p:nvPr>
            <p:ph type="ctrTitle"/>
          </p:nvPr>
        </p:nvSpPr>
        <p:spPr>
          <a:xfrm>
            <a:off x="1295400" y="1885078"/>
            <a:ext cx="7772400" cy="2092881"/>
          </a:xfrm>
          <a:prstGeom prst="rect">
            <a:avLst/>
          </a:prstGeom>
        </p:spPr>
        <p:txBody>
          <a:bodyPr anchor="b"/>
          <a:lstStyle>
            <a:lvl1pPr algn="ctr">
              <a:defRPr sz="6800"/>
            </a:lvl1pPr>
          </a:lstStyle>
          <a:p>
            <a:r>
              <a:rPr lang="en-US" dirty="0"/>
              <a:t>Click to edit Master title style</a:t>
            </a:r>
          </a:p>
        </p:txBody>
      </p:sp>
      <p:sp>
        <p:nvSpPr>
          <p:cNvPr id="3" name="Subtitle 2">
            <a:extLst>
              <a:ext uri="{FF2B5EF4-FFF2-40B4-BE49-F238E27FC236}">
                <a16:creationId xmlns:a16="http://schemas.microsoft.com/office/drawing/2014/main" id="{E367DD3F-DC68-42EF-9A75-92D753A1B6B1}"/>
              </a:ext>
            </a:extLst>
          </p:cNvPr>
          <p:cNvSpPr>
            <a:spLocks noGrp="1"/>
          </p:cNvSpPr>
          <p:nvPr>
            <p:ph type="subTitle" idx="1"/>
          </p:nvPr>
        </p:nvSpPr>
        <p:spPr>
          <a:xfrm>
            <a:off x="1295400" y="4082310"/>
            <a:ext cx="7772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p>
        </p:txBody>
      </p:sp>
      <p:sp>
        <p:nvSpPr>
          <p:cNvPr id="4" name="Date Placeholder 3">
            <a:extLst>
              <a:ext uri="{FF2B5EF4-FFF2-40B4-BE49-F238E27FC236}">
                <a16:creationId xmlns:a16="http://schemas.microsoft.com/office/drawing/2014/main" id="{9213F0FB-5E59-46CC-290E-9286C545C254}"/>
              </a:ext>
            </a:extLst>
          </p:cNvPr>
          <p:cNvSpPr>
            <a:spLocks noGrp="1"/>
          </p:cNvSpPr>
          <p:nvPr>
            <p:ph type="dt" sz="half" idx="10"/>
          </p:nvPr>
        </p:nvSpPr>
        <p:spPr/>
        <p:txBody>
          <a:bodyPr/>
          <a:lstStyle/>
          <a:p>
            <a:fld id="{DD896373-B4B8-4D63-8136-4E42F7A4387C}" type="datetimeFigureOut">
              <a:rPr lang="en-US" smtClean="0"/>
              <a:t>4/16/2025</a:t>
            </a:fld>
            <a:endParaRPr lang="en-US" dirty="0"/>
          </a:p>
        </p:txBody>
      </p:sp>
      <p:sp>
        <p:nvSpPr>
          <p:cNvPr id="5" name="Footer Placeholder 4">
            <a:extLst>
              <a:ext uri="{FF2B5EF4-FFF2-40B4-BE49-F238E27FC236}">
                <a16:creationId xmlns:a16="http://schemas.microsoft.com/office/drawing/2014/main" id="{60A75996-C44D-996C-7B92-A1A18B18D6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E2F301-F8D7-E8FD-07F9-F9E87D97041F}"/>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552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w/ blue line border">
    <p:spTree>
      <p:nvGrpSpPr>
        <p:cNvPr id="1" name=""/>
        <p:cNvGrpSpPr/>
        <p:nvPr/>
      </p:nvGrpSpPr>
      <p:grpSpPr>
        <a:xfrm>
          <a:off x="0" y="0"/>
          <a:ext cx="0" cy="0"/>
          <a:chOff x="0" y="0"/>
          <a:chExt cx="0" cy="0"/>
        </a:xfrm>
      </p:grpSpPr>
      <p:sp>
        <p:nvSpPr>
          <p:cNvPr id="2" name="Holder 2"/>
          <p:cNvSpPr>
            <a:spLocks noGrp="1" noChangeAspect="1"/>
          </p:cNvSpPr>
          <p:nvPr>
            <p:ph type="ctrTitle" hasCustomPrompt="1"/>
          </p:nvPr>
        </p:nvSpPr>
        <p:spPr>
          <a:xfrm>
            <a:off x="342900" y="274320"/>
            <a:ext cx="7581900" cy="907962"/>
          </a:xfrm>
          <a:prstGeom prst="rect">
            <a:avLst/>
          </a:prstGeom>
        </p:spPr>
        <p:txBody>
          <a:bodyPr wrap="square" lIns="0" tIns="0" rIns="0" bIns="0" anchor="ctr" anchorCtr="0">
            <a:noAutofit/>
          </a:bodyPr>
          <a:lstStyle>
            <a:lvl1pPr>
              <a:defRPr sz="3600" b="1" i="0">
                <a:solidFill>
                  <a:srgbClr val="003865"/>
                </a:solidFill>
                <a:effectLst>
                  <a:outerShdw blurRad="38100" dist="38100" dir="2700000" algn="tl">
                    <a:srgbClr val="000000">
                      <a:alpha val="43137"/>
                    </a:srgbClr>
                  </a:outerShdw>
                </a:effectLst>
                <a:latin typeface="+mj-lt"/>
                <a:cs typeface="Calibri"/>
              </a:defRPr>
            </a:lvl1pPr>
          </a:lstStyle>
          <a:p>
            <a:r>
              <a:rPr lang="en-US" dirty="0"/>
              <a:t>Basic w/ Blue Line Border</a:t>
            </a:r>
            <a:endParaRPr dirty="0"/>
          </a:p>
        </p:txBody>
      </p:sp>
      <p:sp>
        <p:nvSpPr>
          <p:cNvPr id="11" name="TextBox 10">
            <a:extLst>
              <a:ext uri="{FF2B5EF4-FFF2-40B4-BE49-F238E27FC236}">
                <a16:creationId xmlns:a16="http://schemas.microsoft.com/office/drawing/2014/main" id="{F7DC53B4-7278-35F8-E1B3-23A4F86CBAA7}"/>
              </a:ext>
            </a:extLst>
          </p:cNvPr>
          <p:cNvSpPr txBox="1"/>
          <p:nvPr userDrawn="1"/>
        </p:nvSpPr>
        <p:spPr>
          <a:xfrm>
            <a:off x="342900" y="1182282"/>
            <a:ext cx="9669780" cy="6209118"/>
          </a:xfrm>
          <a:prstGeom prst="rect">
            <a:avLst/>
          </a:prstGeom>
          <a:noFill/>
          <a:ln w="6350">
            <a:solidFill>
              <a:srgbClr val="003865"/>
            </a:solidFill>
          </a:ln>
        </p:spPr>
        <p:txBody>
          <a:bodyPr wrap="square" rtlCol="0">
            <a:noAutofit/>
          </a:bodyPr>
          <a:lstStyle/>
          <a:p>
            <a:endParaRPr lang="en-US" dirty="0"/>
          </a:p>
        </p:txBody>
      </p:sp>
    </p:spTree>
    <p:extLst>
      <p:ext uri="{BB962C8B-B14F-4D97-AF65-F5344CB8AC3E}">
        <p14:creationId xmlns:p14="http://schemas.microsoft.com/office/powerpoint/2010/main" val="200111914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2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0832FB-ECC5-FAA9-6D80-0B15CCA0505F}"/>
              </a:ext>
            </a:extLst>
          </p:cNvPr>
          <p:cNvSpPr>
            <a:spLocks noGrp="1"/>
          </p:cNvSpPr>
          <p:nvPr>
            <p:ph type="pic" sz="quarter" idx="10"/>
          </p:nvPr>
        </p:nvSpPr>
        <p:spPr>
          <a:xfrm>
            <a:off x="0" y="1143000"/>
            <a:ext cx="5886450" cy="6629400"/>
          </a:xfrm>
          <a:prstGeom prst="rect">
            <a:avLst/>
          </a:prstGeom>
        </p:spPr>
        <p:txBody>
          <a:bodyPr/>
          <a:lstStyle/>
          <a:p>
            <a:endParaRPr lang="en-US" dirty="0"/>
          </a:p>
        </p:txBody>
      </p:sp>
    </p:spTree>
    <p:extLst>
      <p:ext uri="{BB962C8B-B14F-4D97-AF65-F5344CB8AC3E}">
        <p14:creationId xmlns:p14="http://schemas.microsoft.com/office/powerpoint/2010/main" val="349087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no Border">
    <p:spTree>
      <p:nvGrpSpPr>
        <p:cNvPr id="1" name=""/>
        <p:cNvGrpSpPr/>
        <p:nvPr/>
      </p:nvGrpSpPr>
      <p:grpSpPr>
        <a:xfrm>
          <a:off x="0" y="0"/>
          <a:ext cx="0" cy="0"/>
          <a:chOff x="0" y="0"/>
          <a:chExt cx="0" cy="0"/>
        </a:xfrm>
      </p:grpSpPr>
      <p:sp>
        <p:nvSpPr>
          <p:cNvPr id="2" name="Holder 2"/>
          <p:cNvSpPr>
            <a:spLocks noGrp="1" noChangeAspect="1"/>
          </p:cNvSpPr>
          <p:nvPr>
            <p:ph type="ctrTitle" hasCustomPrompt="1"/>
          </p:nvPr>
        </p:nvSpPr>
        <p:spPr>
          <a:xfrm>
            <a:off x="342900" y="274320"/>
            <a:ext cx="7581900" cy="640077"/>
          </a:xfrm>
          <a:prstGeom prst="rect">
            <a:avLst/>
          </a:prstGeom>
        </p:spPr>
        <p:txBody>
          <a:bodyPr wrap="square" lIns="0" tIns="0" rIns="0" bIns="0" anchor="ctr" anchorCtr="0">
            <a:noAutofit/>
          </a:bodyPr>
          <a:lstStyle>
            <a:lvl1pPr>
              <a:defRPr sz="3600" b="1" i="0">
                <a:solidFill>
                  <a:srgbClr val="003865"/>
                </a:solidFill>
                <a:effectLst>
                  <a:outerShdw blurRad="38100" dist="38100" dir="2700000" algn="tl">
                    <a:srgbClr val="000000">
                      <a:alpha val="43137"/>
                    </a:srgbClr>
                  </a:outerShdw>
                </a:effectLst>
                <a:latin typeface="+mj-lt"/>
                <a:cs typeface="Calibri"/>
              </a:defRPr>
            </a:lvl1pPr>
          </a:lstStyle>
          <a:p>
            <a:r>
              <a:rPr lang="en-US" dirty="0"/>
              <a:t>Basic no Border</a:t>
            </a:r>
            <a:endParaRPr dirty="0"/>
          </a:p>
        </p:txBody>
      </p:sp>
      <p:cxnSp>
        <p:nvCxnSpPr>
          <p:cNvPr id="4" name="Straight Connector 3">
            <a:extLst>
              <a:ext uri="{FF2B5EF4-FFF2-40B4-BE49-F238E27FC236}">
                <a16:creationId xmlns:a16="http://schemas.microsoft.com/office/drawing/2014/main" id="{F2B86C5E-3D4C-5681-982F-AB0634B00CC5}"/>
              </a:ext>
            </a:extLst>
          </p:cNvPr>
          <p:cNvCxnSpPr/>
          <p:nvPr userDrawn="1"/>
        </p:nvCxnSpPr>
        <p:spPr>
          <a:xfrm>
            <a:off x="342900" y="1066800"/>
            <a:ext cx="9669780" cy="0"/>
          </a:xfrm>
          <a:prstGeom prst="line">
            <a:avLst/>
          </a:prstGeom>
          <a:ln>
            <a:solidFill>
              <a:srgbClr val="003865"/>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4FB85666-13EA-35F2-490E-A4AFA92A668E}"/>
              </a:ext>
            </a:extLst>
          </p:cNvPr>
          <p:cNvSpPr>
            <a:spLocks noGrp="1"/>
          </p:cNvSpPr>
          <p:nvPr>
            <p:ph type="body" sz="half" idx="2"/>
          </p:nvPr>
        </p:nvSpPr>
        <p:spPr>
          <a:xfrm>
            <a:off x="342900" y="2057400"/>
            <a:ext cx="5143500" cy="5029177"/>
          </a:xfrm>
          <a:prstGeom prst="rect">
            <a:avLst/>
          </a:prstGeom>
        </p:spPr>
        <p:txBody>
          <a:bodyPr lIns="0">
            <a:normAutofit/>
          </a:bodyPr>
          <a:lstStyle>
            <a:lvl1pPr marL="0" indent="0">
              <a:buFont typeface="Wingdings" panose="05000000000000000000" pitchFamily="2" charset="2"/>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Text Placeholder 3">
            <a:extLst>
              <a:ext uri="{FF2B5EF4-FFF2-40B4-BE49-F238E27FC236}">
                <a16:creationId xmlns:a16="http://schemas.microsoft.com/office/drawing/2014/main" id="{123C0EE8-A207-AEA5-7781-90C3D77C7A83}"/>
              </a:ext>
            </a:extLst>
          </p:cNvPr>
          <p:cNvSpPr>
            <a:spLocks noGrp="1"/>
          </p:cNvSpPr>
          <p:nvPr>
            <p:ph type="body" sz="half" idx="10"/>
          </p:nvPr>
        </p:nvSpPr>
        <p:spPr>
          <a:xfrm>
            <a:off x="342900" y="1238280"/>
            <a:ext cx="9669780" cy="572658"/>
          </a:xfrm>
          <a:prstGeom prst="rect">
            <a:avLst/>
          </a:prstGeom>
        </p:spPr>
        <p:txBody>
          <a:bodyPr lIns="0"/>
          <a:lstStyle>
            <a:lvl1pPr marL="0" indent="0" algn="ctr">
              <a:buNone/>
              <a:defRPr sz="2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Picture Placeholder 6">
            <a:extLst>
              <a:ext uri="{FF2B5EF4-FFF2-40B4-BE49-F238E27FC236}">
                <a16:creationId xmlns:a16="http://schemas.microsoft.com/office/drawing/2014/main" id="{16D5E257-AE80-DCA4-2ACE-392DE0ABD998}"/>
              </a:ext>
            </a:extLst>
          </p:cNvPr>
          <p:cNvSpPr>
            <a:spLocks noGrp="1"/>
          </p:cNvSpPr>
          <p:nvPr>
            <p:ph type="pic" sz="quarter" idx="11"/>
          </p:nvPr>
        </p:nvSpPr>
        <p:spPr>
          <a:xfrm>
            <a:off x="5791200" y="2057400"/>
            <a:ext cx="4221480" cy="5029200"/>
          </a:xfrm>
          <a:effectLst>
            <a:outerShdw blurRad="63500" algn="ctr" rotWithShape="0">
              <a:prstClr val="black">
                <a:alpha val="50000"/>
              </a:prstClr>
            </a:outerShdw>
          </a:effectLst>
        </p:spPr>
        <p:txBody>
          <a:bodyPr/>
          <a:lstStyle/>
          <a:p>
            <a:endParaRPr lang="en-US"/>
          </a:p>
        </p:txBody>
      </p:sp>
    </p:spTree>
    <p:extLst>
      <p:ext uri="{BB962C8B-B14F-4D97-AF65-F5344CB8AC3E}">
        <p14:creationId xmlns:p14="http://schemas.microsoft.com/office/powerpoint/2010/main" val="195926980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2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gram Rating">
    <p:spTree>
      <p:nvGrpSpPr>
        <p:cNvPr id="1" name=""/>
        <p:cNvGrpSpPr/>
        <p:nvPr/>
      </p:nvGrpSpPr>
      <p:grpSpPr>
        <a:xfrm>
          <a:off x="0" y="0"/>
          <a:ext cx="0" cy="0"/>
          <a:chOff x="0" y="0"/>
          <a:chExt cx="0" cy="0"/>
        </a:xfrm>
      </p:grpSpPr>
      <p:sp>
        <p:nvSpPr>
          <p:cNvPr id="2" name="Holder 2"/>
          <p:cNvSpPr>
            <a:spLocks noGrp="1" noChangeAspect="1"/>
          </p:cNvSpPr>
          <p:nvPr>
            <p:ph type="ctrTitle" hasCustomPrompt="1"/>
          </p:nvPr>
        </p:nvSpPr>
        <p:spPr>
          <a:xfrm>
            <a:off x="342900" y="274320"/>
            <a:ext cx="7581900" cy="411478"/>
          </a:xfrm>
          <a:prstGeom prst="rect">
            <a:avLst/>
          </a:prstGeom>
        </p:spPr>
        <p:txBody>
          <a:bodyPr wrap="square" lIns="0" tIns="0" rIns="0" bIns="0" anchor="ctr" anchorCtr="0">
            <a:noAutofit/>
          </a:bodyPr>
          <a:lstStyle>
            <a:lvl1pPr>
              <a:defRPr sz="3600" b="1" i="0">
                <a:solidFill>
                  <a:srgbClr val="003865"/>
                </a:solidFill>
                <a:effectLst>
                  <a:outerShdw blurRad="38100" dist="38100" dir="2700000" algn="tl">
                    <a:srgbClr val="000000">
                      <a:alpha val="43137"/>
                    </a:srgbClr>
                  </a:outerShdw>
                </a:effectLst>
                <a:latin typeface="+mj-lt"/>
                <a:cs typeface="Calibri"/>
              </a:defRPr>
            </a:lvl1pPr>
          </a:lstStyle>
          <a:p>
            <a:r>
              <a:rPr lang="en-US" dirty="0"/>
              <a:t>Basic no Border</a:t>
            </a:r>
            <a:endParaRPr dirty="0"/>
          </a:p>
        </p:txBody>
      </p:sp>
      <p:cxnSp>
        <p:nvCxnSpPr>
          <p:cNvPr id="4" name="Straight Connector 3">
            <a:extLst>
              <a:ext uri="{FF2B5EF4-FFF2-40B4-BE49-F238E27FC236}">
                <a16:creationId xmlns:a16="http://schemas.microsoft.com/office/drawing/2014/main" id="{F2B86C5E-3D4C-5681-982F-AB0634B00CC5}"/>
              </a:ext>
            </a:extLst>
          </p:cNvPr>
          <p:cNvCxnSpPr/>
          <p:nvPr userDrawn="1"/>
        </p:nvCxnSpPr>
        <p:spPr>
          <a:xfrm>
            <a:off x="342900" y="914400"/>
            <a:ext cx="9669780" cy="0"/>
          </a:xfrm>
          <a:prstGeom prst="line">
            <a:avLst/>
          </a:prstGeom>
          <a:ln>
            <a:solidFill>
              <a:srgbClr val="003865"/>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123C0EE8-A207-AEA5-7781-90C3D77C7A83}"/>
              </a:ext>
            </a:extLst>
          </p:cNvPr>
          <p:cNvSpPr>
            <a:spLocks noGrp="1"/>
          </p:cNvSpPr>
          <p:nvPr>
            <p:ph type="body" sz="half" idx="10"/>
          </p:nvPr>
        </p:nvSpPr>
        <p:spPr>
          <a:xfrm>
            <a:off x="342900" y="1138548"/>
            <a:ext cx="9669780" cy="276999"/>
          </a:xfrm>
          <a:prstGeom prst="rect">
            <a:avLst/>
          </a:prstGeom>
        </p:spPr>
        <p:txBody>
          <a:bodyPr>
            <a:spAutoFit/>
          </a:bodyPr>
          <a:lstStyle>
            <a:lvl1pPr marL="0" indent="0">
              <a:buNone/>
              <a:defRPr sz="12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88976716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2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Slides">
    <p:spTree>
      <p:nvGrpSpPr>
        <p:cNvPr id="1" name=""/>
        <p:cNvGrpSpPr/>
        <p:nvPr/>
      </p:nvGrpSpPr>
      <p:grpSpPr>
        <a:xfrm>
          <a:off x="0" y="0"/>
          <a:ext cx="0" cy="0"/>
          <a:chOff x="0" y="0"/>
          <a:chExt cx="0" cy="0"/>
        </a:xfrm>
      </p:grpSpPr>
      <p:sp>
        <p:nvSpPr>
          <p:cNvPr id="2" name="Holder 2"/>
          <p:cNvSpPr>
            <a:spLocks noGrp="1" noChangeAspect="1"/>
          </p:cNvSpPr>
          <p:nvPr>
            <p:ph type="ctrTitle"/>
          </p:nvPr>
        </p:nvSpPr>
        <p:spPr>
          <a:xfrm>
            <a:off x="342900" y="274320"/>
            <a:ext cx="7581900" cy="411478"/>
          </a:xfrm>
          <a:prstGeom prst="rect">
            <a:avLst/>
          </a:prstGeom>
        </p:spPr>
        <p:txBody>
          <a:bodyPr wrap="square" lIns="0" tIns="0" rIns="0" bIns="0" anchor="ctr" anchorCtr="0">
            <a:noAutofit/>
          </a:bodyPr>
          <a:lstStyle>
            <a:lvl1pPr>
              <a:defRPr sz="3600" b="1" i="0">
                <a:solidFill>
                  <a:srgbClr val="003865"/>
                </a:solidFill>
                <a:effectLst>
                  <a:outerShdw blurRad="38100" dist="38100" dir="2700000" algn="tl">
                    <a:srgbClr val="000000">
                      <a:alpha val="43137"/>
                    </a:srgbClr>
                  </a:outerShdw>
                </a:effectLst>
                <a:latin typeface="+mj-lt"/>
                <a:cs typeface="Calibri"/>
              </a:defRPr>
            </a:lvl1pPr>
          </a:lstStyle>
          <a:p>
            <a:endParaRPr dirty="0"/>
          </a:p>
        </p:txBody>
      </p:sp>
      <p:cxnSp>
        <p:nvCxnSpPr>
          <p:cNvPr id="4" name="Straight Connector 3">
            <a:extLst>
              <a:ext uri="{FF2B5EF4-FFF2-40B4-BE49-F238E27FC236}">
                <a16:creationId xmlns:a16="http://schemas.microsoft.com/office/drawing/2014/main" id="{F2B86C5E-3D4C-5681-982F-AB0634B00CC5}"/>
              </a:ext>
            </a:extLst>
          </p:cNvPr>
          <p:cNvCxnSpPr/>
          <p:nvPr userDrawn="1"/>
        </p:nvCxnSpPr>
        <p:spPr>
          <a:xfrm>
            <a:off x="342900" y="914400"/>
            <a:ext cx="9669780" cy="0"/>
          </a:xfrm>
          <a:prstGeom prst="line">
            <a:avLst/>
          </a:prstGeom>
          <a:ln>
            <a:solidFill>
              <a:srgbClr val="003865"/>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60388699-75C5-D6FD-FF70-68BDB625A93A}"/>
              </a:ext>
            </a:extLst>
          </p:cNvPr>
          <p:cNvSpPr>
            <a:spLocks noGrp="1"/>
          </p:cNvSpPr>
          <p:nvPr>
            <p:ph type="pic" sz="quarter" idx="10"/>
          </p:nvPr>
        </p:nvSpPr>
        <p:spPr>
          <a:xfrm>
            <a:off x="457200" y="1219200"/>
            <a:ext cx="3124200" cy="2286000"/>
          </a:xfrm>
        </p:spPr>
        <p:txBody>
          <a:bodyPr/>
          <a:lstStyle/>
          <a:p>
            <a:endParaRPr lang="en-US"/>
          </a:p>
        </p:txBody>
      </p:sp>
      <p:sp>
        <p:nvSpPr>
          <p:cNvPr id="8" name="Text Placeholder 7">
            <a:extLst>
              <a:ext uri="{FF2B5EF4-FFF2-40B4-BE49-F238E27FC236}">
                <a16:creationId xmlns:a16="http://schemas.microsoft.com/office/drawing/2014/main" id="{22B51741-F9A5-50D9-0C92-48E605E69E6D}"/>
              </a:ext>
            </a:extLst>
          </p:cNvPr>
          <p:cNvSpPr>
            <a:spLocks noGrp="1"/>
          </p:cNvSpPr>
          <p:nvPr>
            <p:ph type="body" sz="quarter" idx="11"/>
          </p:nvPr>
        </p:nvSpPr>
        <p:spPr>
          <a:xfrm>
            <a:off x="4038600" y="1219200"/>
            <a:ext cx="5867400" cy="5867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025170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2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asic no Border">
    <p:spTree>
      <p:nvGrpSpPr>
        <p:cNvPr id="1" name=""/>
        <p:cNvGrpSpPr/>
        <p:nvPr/>
      </p:nvGrpSpPr>
      <p:grpSpPr>
        <a:xfrm>
          <a:off x="0" y="0"/>
          <a:ext cx="0" cy="0"/>
          <a:chOff x="0" y="0"/>
          <a:chExt cx="0" cy="0"/>
        </a:xfrm>
      </p:grpSpPr>
      <p:sp>
        <p:nvSpPr>
          <p:cNvPr id="2" name="Holder 2"/>
          <p:cNvSpPr>
            <a:spLocks noGrp="1" noChangeAspect="1"/>
          </p:cNvSpPr>
          <p:nvPr>
            <p:ph type="ctrTitle" hasCustomPrompt="1"/>
          </p:nvPr>
        </p:nvSpPr>
        <p:spPr>
          <a:xfrm>
            <a:off x="342900" y="274320"/>
            <a:ext cx="7581900" cy="907962"/>
          </a:xfrm>
          <a:prstGeom prst="rect">
            <a:avLst/>
          </a:prstGeom>
        </p:spPr>
        <p:txBody>
          <a:bodyPr wrap="square" lIns="91440" tIns="0" rIns="0" bIns="0" anchor="ctr" anchorCtr="0">
            <a:noAutofit/>
          </a:bodyPr>
          <a:lstStyle>
            <a:lvl1pPr>
              <a:defRPr sz="3600" b="1" i="0">
                <a:solidFill>
                  <a:srgbClr val="003865"/>
                </a:solidFill>
                <a:effectLst>
                  <a:outerShdw blurRad="38100" dist="38100" dir="2700000" algn="tl">
                    <a:srgbClr val="000000">
                      <a:alpha val="43137"/>
                    </a:srgbClr>
                  </a:outerShdw>
                </a:effectLst>
                <a:latin typeface="+mj-lt"/>
                <a:cs typeface="Calibri"/>
              </a:defRPr>
            </a:lvl1pPr>
          </a:lstStyle>
          <a:p>
            <a:r>
              <a:rPr lang="en-US" dirty="0"/>
              <a:t>Rating Plan Slides</a:t>
            </a:r>
            <a:endParaRPr dirty="0"/>
          </a:p>
        </p:txBody>
      </p:sp>
      <p:cxnSp>
        <p:nvCxnSpPr>
          <p:cNvPr id="4" name="Straight Connector 3">
            <a:extLst>
              <a:ext uri="{FF2B5EF4-FFF2-40B4-BE49-F238E27FC236}">
                <a16:creationId xmlns:a16="http://schemas.microsoft.com/office/drawing/2014/main" id="{F2B86C5E-3D4C-5681-982F-AB0634B00CC5}"/>
              </a:ext>
            </a:extLst>
          </p:cNvPr>
          <p:cNvCxnSpPr/>
          <p:nvPr userDrawn="1"/>
        </p:nvCxnSpPr>
        <p:spPr>
          <a:xfrm>
            <a:off x="342900" y="1295400"/>
            <a:ext cx="9669780" cy="0"/>
          </a:xfrm>
          <a:prstGeom prst="line">
            <a:avLst/>
          </a:prstGeom>
          <a:ln>
            <a:solidFill>
              <a:srgbClr val="003865"/>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4FB85666-13EA-35F2-490E-A4AFA92A668E}"/>
              </a:ext>
            </a:extLst>
          </p:cNvPr>
          <p:cNvSpPr>
            <a:spLocks noGrp="1"/>
          </p:cNvSpPr>
          <p:nvPr>
            <p:ph type="body" sz="half" idx="2"/>
          </p:nvPr>
        </p:nvSpPr>
        <p:spPr>
          <a:xfrm>
            <a:off x="342900" y="1524000"/>
            <a:ext cx="5143500" cy="3200376"/>
          </a:xfrm>
          <a:prstGeom prst="rect">
            <a:avLst/>
          </a:prstGeom>
        </p:spPr>
        <p:txBody>
          <a:bodyPr/>
          <a:lstStyle>
            <a:lvl1pPr marL="0" indent="0">
              <a:buFont typeface="Wingdings" panose="05000000000000000000" pitchFamily="2" charset="2"/>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02622767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2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66700" y="209804"/>
            <a:ext cx="7612380" cy="746358"/>
          </a:xfrm>
          <a:prstGeom prst="rect">
            <a:avLst/>
          </a:prstGeom>
        </p:spPr>
        <p:txBody>
          <a:bodyPr lIns="0" tIns="0" rIns="0" bIns="0"/>
          <a:lstStyle>
            <a:lvl1pPr>
              <a:defRPr sz="4850" b="1" i="0">
                <a:solidFill>
                  <a:srgbClr val="C8102E"/>
                </a:solidFill>
                <a:latin typeface="Calibri"/>
                <a:cs typeface="Calibri"/>
              </a:defRPr>
            </a:lvl1pPr>
          </a:lstStyle>
          <a:p>
            <a:endParaRPr/>
          </a:p>
        </p:txBody>
      </p:sp>
      <p:sp>
        <p:nvSpPr>
          <p:cNvPr id="6" name="Holder 6"/>
          <p:cNvSpPr>
            <a:spLocks noGrp="1"/>
          </p:cNvSpPr>
          <p:nvPr>
            <p:ph type="sldNum" sz="quarter" idx="7"/>
          </p:nvPr>
        </p:nvSpPr>
        <p:spPr>
          <a:xfrm>
            <a:off x="10019111" y="7575222"/>
            <a:ext cx="208048" cy="123111"/>
          </a:xfrm>
          <a:prstGeom prst="rect">
            <a:avLst/>
          </a:prstGeom>
        </p:spPr>
        <p:txBody>
          <a:bodyPr lIns="0" tIns="0" rIns="0" bIns="0"/>
          <a:lstStyle>
            <a:lvl1pPr>
              <a:defRPr sz="800" b="0" i="0">
                <a:solidFill>
                  <a:schemeClr val="tx1"/>
                </a:solidFill>
                <a:latin typeface="Arial"/>
                <a:cs typeface="Arial"/>
              </a:defRPr>
            </a:lvl1pPr>
          </a:lstStyle>
          <a:p>
            <a:pPr marL="38100">
              <a:spcBef>
                <a:spcPts val="25"/>
              </a:spcBef>
            </a:pPr>
            <a:fld id="{81D60167-4931-47E6-BA6A-407CBD079E47}" type="slidenum">
              <a:rPr lang="en-US" spc="-25" smtClean="0"/>
              <a:pPr marL="38100">
                <a:spcBef>
                  <a:spcPts val="25"/>
                </a:spcBef>
              </a:pPr>
              <a:t>‹#›</a:t>
            </a:fld>
            <a:endParaRPr lang="en-US" spc="-25" dirty="0"/>
          </a:p>
        </p:txBody>
      </p:sp>
    </p:spTree>
  </p:cSld>
  <p:clrMapOvr>
    <a:masterClrMapping/>
  </p:clrMapOvr>
  <p:extLst>
    <p:ext uri="{DCECCB84-F9BA-43D5-87BE-67443E8EF086}">
      <p15:sldGuideLst xmlns:p15="http://schemas.microsoft.com/office/powerpoint/2012/main">
        <p15:guide id="1" orient="horz" pos="2448" userDrawn="1">
          <p15:clr>
            <a:srgbClr val="FBAE40"/>
          </p15:clr>
        </p15:guide>
        <p15:guide id="2" pos="32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99C14BFA-A828-DFA0-6D7F-6B3791C842AA}"/>
              </a:ext>
            </a:extLst>
          </p:cNvPr>
          <p:cNvSpPr>
            <a:spLocks noGrp="1"/>
          </p:cNvSpPr>
          <p:nvPr>
            <p:ph type="title"/>
          </p:nvPr>
        </p:nvSpPr>
        <p:spPr>
          <a:xfrm>
            <a:off x="712789" y="414339"/>
            <a:ext cx="7212011" cy="652462"/>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C5A6F950-101A-24F2-9A5A-4189BDCDC5DC}"/>
              </a:ext>
            </a:extLst>
          </p:cNvPr>
          <p:cNvSpPr>
            <a:spLocks noGrp="1"/>
          </p:cNvSpPr>
          <p:nvPr>
            <p:ph type="body" idx="1"/>
          </p:nvPr>
        </p:nvSpPr>
        <p:spPr>
          <a:xfrm>
            <a:off x="712788" y="1295400"/>
            <a:ext cx="8937625" cy="57054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2" name="Picture 1">
            <a:extLst>
              <a:ext uri="{FF2B5EF4-FFF2-40B4-BE49-F238E27FC236}">
                <a16:creationId xmlns:a16="http://schemas.microsoft.com/office/drawing/2014/main" id="{F6E248AB-3041-6772-F675-FDB0B0FF8D17}"/>
              </a:ext>
            </a:extLst>
          </p:cNvPr>
          <p:cNvPicPr>
            <a:picLocks noChangeAspect="1"/>
          </p:cNvPicPr>
          <p:nvPr userDrawn="1"/>
        </p:nvPicPr>
        <p:blipFill>
          <a:blip r:embed="rId18"/>
          <a:stretch>
            <a:fillRect/>
          </a:stretch>
        </p:blipFill>
        <p:spPr>
          <a:xfrm>
            <a:off x="9067800" y="249697"/>
            <a:ext cx="1054666" cy="329284"/>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 id="2147483698" r:id="rId2"/>
    <p:sldLayoutId id="2147483671" r:id="rId3"/>
    <p:sldLayoutId id="2147483685" r:id="rId4"/>
    <p:sldLayoutId id="2147483696" r:id="rId5"/>
    <p:sldLayoutId id="2147483729" r:id="rId6"/>
    <p:sldLayoutId id="2147483732" r:id="rId7"/>
    <p:sldLayoutId id="2147483699" r:id="rId8"/>
    <p:sldLayoutId id="2147483662" r:id="rId9"/>
    <p:sldLayoutId id="2147483665" r:id="rId10"/>
    <p:sldLayoutId id="2147483701" r:id="rId11"/>
    <p:sldLayoutId id="2147483727" r:id="rId12"/>
    <p:sldLayoutId id="2147483731" r:id="rId13"/>
    <p:sldLayoutId id="2147483730" r:id="rId14"/>
    <p:sldLayoutId id="2147483728" r:id="rId15"/>
    <p:sldLayoutId id="2147483733" r:id="rId16"/>
  </p:sldLayoutIdLst>
  <p:hf sldNum="0" hdr="0" ftr="0" dt="0"/>
  <p:txStyles>
    <p:titleStyle>
      <a:lvl1pPr>
        <a:defRPr sz="3600" b="1">
          <a:solidFill>
            <a:schemeClr val="accent1"/>
          </a:solidFill>
          <a:effectLst>
            <a:outerShdw blurRad="38100" dist="38100" dir="2700000" algn="tl">
              <a:srgbClr val="000000">
                <a:alpha val="43137"/>
              </a:srgbClr>
            </a:outerShdw>
          </a:effectLst>
          <a:latin typeface="Univers" panose="020B0503020202020204" pitchFamily="34" charset="0"/>
          <a:ea typeface="+mj-ea"/>
          <a:cs typeface="+mj-cs"/>
        </a:defRPr>
      </a:lvl1pPr>
    </p:titleStyle>
    <p:bodyStyle>
      <a:lvl1pPr marL="0">
        <a:defRPr sz="3200" b="1">
          <a:latin typeface="+mn-lt"/>
          <a:ea typeface="+mn-ea"/>
          <a:cs typeface="+mn-cs"/>
        </a:defRPr>
      </a:lvl1pPr>
      <a:lvl2pPr marL="457200">
        <a:defRPr sz="2400">
          <a:latin typeface="+mn-lt"/>
          <a:ea typeface="+mn-ea"/>
          <a:cs typeface="+mn-cs"/>
        </a:defRPr>
      </a:lvl2pPr>
      <a:lvl3pPr marL="914400">
        <a:defRPr sz="1800">
          <a:latin typeface="+mn-lt"/>
          <a:ea typeface="+mn-ea"/>
          <a:cs typeface="+mn-cs"/>
        </a:defRPr>
      </a:lvl3pPr>
      <a:lvl4pPr marL="1371600">
        <a:defRPr sz="1200">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2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jpg"/></Relationships>
</file>

<file path=ppt/slides/_rels/slide13.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png"/><Relationship Id="rId3" Type="http://schemas.openxmlformats.org/officeDocument/2006/relationships/image" Target="../media/image18.jpg"/><Relationship Id="rId7" Type="http://schemas.openxmlformats.org/officeDocument/2006/relationships/image" Target="../media/image22.jpg"/><Relationship Id="rId12" Type="http://schemas.openxmlformats.org/officeDocument/2006/relationships/image" Target="../media/image27.jpeg"/><Relationship Id="rId2" Type="http://schemas.openxmlformats.org/officeDocument/2006/relationships/image" Target="../media/image17.jpg"/><Relationship Id="rId1" Type="http://schemas.openxmlformats.org/officeDocument/2006/relationships/slideLayout" Target="../slideLayouts/slideLayout5.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10.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hyperlink" Target="https://csurma.org/media/w0bl0a12/resource-guide-crisis-response-march-2025.pdf"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mailto:mlong@alliant.com" TargetMode="External"/><Relationship Id="rId7" Type="http://schemas.openxmlformats.org/officeDocument/2006/relationships/hyperlink" Target="mailto:jvanleuven@calstate.edu" TargetMode="External"/><Relationship Id="rId2" Type="http://schemas.openxmlformats.org/officeDocument/2006/relationships/hyperlink" Target="mailto:amy.lightner@alliant.com" TargetMode="External"/><Relationship Id="rId1" Type="http://schemas.openxmlformats.org/officeDocument/2006/relationships/slideLayout" Target="../slideLayouts/slideLayout3.xml"/><Relationship Id="rId6" Type="http://schemas.openxmlformats.org/officeDocument/2006/relationships/hyperlink" Target="mailto:zgifford@calstate.edu" TargetMode="External"/><Relationship Id="rId5" Type="http://schemas.openxmlformats.org/officeDocument/2006/relationships/hyperlink" Target="mailto:dhowell@alliant.com" TargetMode="External"/><Relationship Id="rId4" Type="http://schemas.openxmlformats.org/officeDocument/2006/relationships/hyperlink" Target="mailto:vrin@alliant.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0CF59-BCF2-FC94-1CC7-BB6A40353439}"/>
            </a:ext>
          </a:extLst>
        </p:cNvPr>
        <p:cNvGrpSpPr/>
        <p:nvPr/>
      </p:nvGrpSpPr>
      <p:grpSpPr>
        <a:xfrm>
          <a:off x="0" y="0"/>
          <a:ext cx="0" cy="0"/>
          <a:chOff x="0" y="0"/>
          <a:chExt cx="0" cy="0"/>
        </a:xfrm>
      </p:grpSpPr>
      <p:sp>
        <p:nvSpPr>
          <p:cNvPr id="8" name="object 8">
            <a:extLst>
              <a:ext uri="{FF2B5EF4-FFF2-40B4-BE49-F238E27FC236}">
                <a16:creationId xmlns:a16="http://schemas.microsoft.com/office/drawing/2014/main" id="{4CDF173F-621F-667B-36C3-DBC9B07A7C2C}"/>
              </a:ext>
            </a:extLst>
          </p:cNvPr>
          <p:cNvSpPr txBox="1"/>
          <p:nvPr/>
        </p:nvSpPr>
        <p:spPr>
          <a:xfrm>
            <a:off x="506529" y="3670695"/>
            <a:ext cx="9363000" cy="1838965"/>
          </a:xfrm>
          <a:prstGeom prst="rect">
            <a:avLst/>
          </a:prstGeom>
        </p:spPr>
        <p:txBody>
          <a:bodyPr vert="horz" wrap="square" lIns="0" tIns="15240" rIns="0" bIns="0" rtlCol="0">
            <a:spAutoFit/>
          </a:bodyPr>
          <a:lstStyle/>
          <a:p>
            <a:pPr marL="12700" algn="ctr">
              <a:spcBef>
                <a:spcPts val="120"/>
              </a:spcBef>
            </a:pPr>
            <a:r>
              <a:rPr lang="en-US" sz="4400" b="1" dirty="0">
                <a:solidFill>
                  <a:srgbClr val="003865"/>
                </a:solidFill>
                <a:latin typeface="+mj-lt"/>
                <a:ea typeface="+mj-ea"/>
                <a:cs typeface="+mj-cs"/>
              </a:rPr>
              <a:t>CSURMA 101</a:t>
            </a:r>
          </a:p>
          <a:p>
            <a:pPr marL="12700" algn="ctr">
              <a:spcBef>
                <a:spcPts val="120"/>
              </a:spcBef>
            </a:pPr>
            <a:endParaRPr lang="en-US" sz="2400" b="1" i="1" dirty="0">
              <a:solidFill>
                <a:srgbClr val="003865"/>
              </a:solidFill>
              <a:latin typeface="Raleway" panose="020B0503030101060003" pitchFamily="34" charset="0"/>
              <a:ea typeface="+mj-ea"/>
              <a:cs typeface="+mj-cs"/>
            </a:endParaRPr>
          </a:p>
          <a:p>
            <a:pPr marL="12700" algn="ctr">
              <a:spcBef>
                <a:spcPts val="120"/>
              </a:spcBef>
            </a:pPr>
            <a:r>
              <a:rPr lang="en-US" sz="2400" b="1" i="1" dirty="0">
                <a:solidFill>
                  <a:srgbClr val="003865"/>
                </a:solidFill>
                <a:latin typeface="Raleway" panose="020B0503030101060003" pitchFamily="34" charset="0"/>
                <a:ea typeface="+mj-ea"/>
                <a:cs typeface="+mj-cs"/>
              </a:rPr>
              <a:t>Fitting the Pieces Together Conference</a:t>
            </a:r>
          </a:p>
          <a:p>
            <a:pPr marL="12700" algn="ctr">
              <a:spcBef>
                <a:spcPts val="120"/>
              </a:spcBef>
            </a:pPr>
            <a:r>
              <a:rPr lang="en-US" sz="2400" b="1" i="1" dirty="0">
                <a:solidFill>
                  <a:srgbClr val="003865"/>
                </a:solidFill>
                <a:latin typeface="Raleway" panose="020B0503030101060003" pitchFamily="34" charset="0"/>
                <a:ea typeface="+mj-ea"/>
                <a:cs typeface="+mj-cs"/>
              </a:rPr>
              <a:t>April 16, 2025</a:t>
            </a:r>
            <a:endParaRPr sz="2400" i="1" dirty="0">
              <a:solidFill>
                <a:srgbClr val="003865"/>
              </a:solidFill>
              <a:latin typeface="Raleway" panose="020B0503030101060003" pitchFamily="34" charset="0"/>
              <a:cs typeface="Calibri"/>
            </a:endParaRPr>
          </a:p>
        </p:txBody>
      </p:sp>
      <p:sp>
        <p:nvSpPr>
          <p:cNvPr id="15" name="Rectangle 14">
            <a:extLst>
              <a:ext uri="{FF2B5EF4-FFF2-40B4-BE49-F238E27FC236}">
                <a16:creationId xmlns:a16="http://schemas.microsoft.com/office/drawing/2014/main" id="{D55B86C8-4DFA-3DD5-09D8-2D1F60068C7A}"/>
              </a:ext>
            </a:extLst>
          </p:cNvPr>
          <p:cNvSpPr/>
          <p:nvPr/>
        </p:nvSpPr>
        <p:spPr>
          <a:xfrm>
            <a:off x="5041772" y="4806434"/>
            <a:ext cx="289182" cy="369332"/>
          </a:xfrm>
          <a:prstGeom prst="rect">
            <a:avLst/>
          </a:prstGeom>
        </p:spPr>
        <p:txBody>
          <a:bodyPr wrap="none">
            <a:spAutoFit/>
          </a:bodyPr>
          <a:lstStyle/>
          <a:p>
            <a:r>
              <a:rPr lang="en-US" spc="315" dirty="0">
                <a:solidFill>
                  <a:srgbClr val="001F5F"/>
                </a:solidFill>
              </a:rPr>
              <a:t> </a:t>
            </a:r>
            <a:endParaRPr lang="en-US" dirty="0"/>
          </a:p>
        </p:txBody>
      </p:sp>
      <p:pic>
        <p:nvPicPr>
          <p:cNvPr id="2" name="Picture 1">
            <a:extLst>
              <a:ext uri="{FF2B5EF4-FFF2-40B4-BE49-F238E27FC236}">
                <a16:creationId xmlns:a16="http://schemas.microsoft.com/office/drawing/2014/main" id="{CF86B340-4F3C-595A-E9F5-52FAC2906CAD}"/>
              </a:ext>
            </a:extLst>
          </p:cNvPr>
          <p:cNvPicPr>
            <a:picLocks noChangeAspect="1"/>
          </p:cNvPicPr>
          <p:nvPr/>
        </p:nvPicPr>
        <p:blipFill>
          <a:blip r:embed="rId3"/>
          <a:stretch>
            <a:fillRect/>
          </a:stretch>
        </p:blipFill>
        <p:spPr>
          <a:xfrm>
            <a:off x="685800" y="655660"/>
            <a:ext cx="5289997" cy="1958541"/>
          </a:xfrm>
          <a:prstGeom prst="rect">
            <a:avLst/>
          </a:prstGeom>
        </p:spPr>
      </p:pic>
      <p:sp>
        <p:nvSpPr>
          <p:cNvPr id="10" name="TextBox 9">
            <a:extLst>
              <a:ext uri="{FF2B5EF4-FFF2-40B4-BE49-F238E27FC236}">
                <a16:creationId xmlns:a16="http://schemas.microsoft.com/office/drawing/2014/main" id="{960A2B12-C4E6-F140-A517-E75F78734C70}"/>
              </a:ext>
            </a:extLst>
          </p:cNvPr>
          <p:cNvSpPr txBox="1"/>
          <p:nvPr/>
        </p:nvSpPr>
        <p:spPr>
          <a:xfrm>
            <a:off x="8878929" y="163090"/>
            <a:ext cx="1447800" cy="838200"/>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BD43F976-4F1D-7EED-B14B-8203EE925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454" y="6553200"/>
            <a:ext cx="9363000" cy="845815"/>
          </a:xfrm>
          <a:prstGeom prst="rect">
            <a:avLst/>
          </a:prstGeom>
        </p:spPr>
      </p:pic>
    </p:spTree>
    <p:extLst>
      <p:ext uri="{BB962C8B-B14F-4D97-AF65-F5344CB8AC3E}">
        <p14:creationId xmlns:p14="http://schemas.microsoft.com/office/powerpoint/2010/main" val="2443792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99A0-E8D7-409C-BE61-CF753C9CEB38}"/>
              </a:ext>
            </a:extLst>
          </p:cNvPr>
          <p:cNvSpPr>
            <a:spLocks noGrp="1"/>
          </p:cNvSpPr>
          <p:nvPr>
            <p:ph type="title"/>
          </p:nvPr>
        </p:nvSpPr>
        <p:spPr>
          <a:xfrm>
            <a:off x="388358" y="296739"/>
            <a:ext cx="7167819" cy="677207"/>
          </a:xfrm>
        </p:spPr>
        <p:txBody>
          <a:bodyPr>
            <a:normAutofit fontScale="90000"/>
          </a:bodyPr>
          <a:lstStyle/>
          <a:p>
            <a:r>
              <a:rPr lang="en-US" sz="4401" dirty="0">
                <a:solidFill>
                  <a:srgbClr val="0073E7">
                    <a:lumMod val="50000"/>
                  </a:srgbClr>
                </a:solidFill>
                <a:latin typeface="Apercu"/>
              </a:rPr>
              <a:t>Governing Documents</a:t>
            </a:r>
          </a:p>
        </p:txBody>
      </p:sp>
      <p:sp>
        <p:nvSpPr>
          <p:cNvPr id="6" name="Rectangle 5">
            <a:extLst>
              <a:ext uri="{FF2B5EF4-FFF2-40B4-BE49-F238E27FC236}">
                <a16:creationId xmlns:a16="http://schemas.microsoft.com/office/drawing/2014/main" id="{3015482F-95C2-464A-9B75-3D4617C42DCB}"/>
              </a:ext>
            </a:extLst>
          </p:cNvPr>
          <p:cNvSpPr/>
          <p:nvPr/>
        </p:nvSpPr>
        <p:spPr>
          <a:xfrm flipH="1">
            <a:off x="388360" y="1618550"/>
            <a:ext cx="444497" cy="46848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grpSp>
        <p:nvGrpSpPr>
          <p:cNvPr id="7" name="Group 6">
            <a:extLst>
              <a:ext uri="{FF2B5EF4-FFF2-40B4-BE49-F238E27FC236}">
                <a16:creationId xmlns:a16="http://schemas.microsoft.com/office/drawing/2014/main" id="{05E1D71B-FB88-4D34-B426-D2B2B5A25735}"/>
              </a:ext>
            </a:extLst>
          </p:cNvPr>
          <p:cNvGrpSpPr/>
          <p:nvPr/>
        </p:nvGrpSpPr>
        <p:grpSpPr>
          <a:xfrm>
            <a:off x="4254431" y="1747230"/>
            <a:ext cx="5702332" cy="5238798"/>
            <a:chOff x="3729118" y="1484482"/>
            <a:chExt cx="5183938" cy="4762544"/>
          </a:xfrm>
        </p:grpSpPr>
        <p:grpSp>
          <p:nvGrpSpPr>
            <p:cNvPr id="8" name="Group 7">
              <a:extLst>
                <a:ext uri="{FF2B5EF4-FFF2-40B4-BE49-F238E27FC236}">
                  <a16:creationId xmlns:a16="http://schemas.microsoft.com/office/drawing/2014/main" id="{E95F7F8E-0E63-4C94-99F9-9220F7C0D9AC}"/>
                </a:ext>
              </a:extLst>
            </p:cNvPr>
            <p:cNvGrpSpPr/>
            <p:nvPr/>
          </p:nvGrpSpPr>
          <p:grpSpPr>
            <a:xfrm>
              <a:off x="3729118" y="5279255"/>
              <a:ext cx="5183938" cy="490961"/>
              <a:chOff x="3729118" y="5280557"/>
              <a:chExt cx="5183938" cy="490961"/>
            </a:xfrm>
          </p:grpSpPr>
          <p:grpSp>
            <p:nvGrpSpPr>
              <p:cNvPr id="79" name="Group 78">
                <a:extLst>
                  <a:ext uri="{FF2B5EF4-FFF2-40B4-BE49-F238E27FC236}">
                    <a16:creationId xmlns:a16="http://schemas.microsoft.com/office/drawing/2014/main" id="{68931A83-74EB-4868-8060-416FF6099C98}"/>
                  </a:ext>
                </a:extLst>
              </p:cNvPr>
              <p:cNvGrpSpPr/>
              <p:nvPr/>
            </p:nvGrpSpPr>
            <p:grpSpPr>
              <a:xfrm>
                <a:off x="3729118" y="5280557"/>
                <a:ext cx="5183938" cy="490961"/>
                <a:chOff x="3729118" y="5280557"/>
                <a:chExt cx="5183938" cy="490961"/>
              </a:xfrm>
            </p:grpSpPr>
            <p:grpSp>
              <p:nvGrpSpPr>
                <p:cNvPr id="81" name="Group 80">
                  <a:extLst>
                    <a:ext uri="{FF2B5EF4-FFF2-40B4-BE49-F238E27FC236}">
                      <a16:creationId xmlns:a16="http://schemas.microsoft.com/office/drawing/2014/main" id="{357C8697-0DF1-4FF4-8F6A-C8D8178EDC8C}"/>
                    </a:ext>
                  </a:extLst>
                </p:cNvPr>
                <p:cNvGrpSpPr/>
                <p:nvPr/>
              </p:nvGrpSpPr>
              <p:grpSpPr>
                <a:xfrm>
                  <a:off x="3729118" y="5280557"/>
                  <a:ext cx="5183938" cy="490961"/>
                  <a:chOff x="3482435" y="1971621"/>
                  <a:chExt cx="5183938" cy="490961"/>
                </a:xfrm>
              </p:grpSpPr>
              <p:sp>
                <p:nvSpPr>
                  <p:cNvPr id="83" name="Rectangle 82">
                    <a:extLst>
                      <a:ext uri="{FF2B5EF4-FFF2-40B4-BE49-F238E27FC236}">
                        <a16:creationId xmlns:a16="http://schemas.microsoft.com/office/drawing/2014/main" id="{15C5AC25-D4A1-414A-BE26-F86A60AEBCAB}"/>
                      </a:ext>
                    </a:extLst>
                  </p:cNvPr>
                  <p:cNvSpPr/>
                  <p:nvPr/>
                </p:nvSpPr>
                <p:spPr>
                  <a:xfrm>
                    <a:off x="3990503" y="1971621"/>
                    <a:ext cx="4675870" cy="4251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grpSp>
                <p:nvGrpSpPr>
                  <p:cNvPr id="84" name="Group 83">
                    <a:extLst>
                      <a:ext uri="{FF2B5EF4-FFF2-40B4-BE49-F238E27FC236}">
                        <a16:creationId xmlns:a16="http://schemas.microsoft.com/office/drawing/2014/main" id="{ECD219E4-40E0-463B-A0D1-BF254067862E}"/>
                      </a:ext>
                    </a:extLst>
                  </p:cNvPr>
                  <p:cNvGrpSpPr/>
                  <p:nvPr/>
                </p:nvGrpSpPr>
                <p:grpSpPr>
                  <a:xfrm>
                    <a:off x="3482435" y="1971621"/>
                    <a:ext cx="484728" cy="490961"/>
                    <a:chOff x="3487197" y="1971621"/>
                    <a:chExt cx="484728" cy="490961"/>
                  </a:xfrm>
                </p:grpSpPr>
                <p:sp>
                  <p:nvSpPr>
                    <p:cNvPr id="85" name="Rectangle 84">
                      <a:extLst>
                        <a:ext uri="{FF2B5EF4-FFF2-40B4-BE49-F238E27FC236}">
                          <a16:creationId xmlns:a16="http://schemas.microsoft.com/office/drawing/2014/main" id="{C3738166-4EEE-40BE-B46C-FFF9BF1D2136}"/>
                        </a:ext>
                      </a:extLst>
                    </p:cNvPr>
                    <p:cNvSpPr/>
                    <p:nvPr/>
                  </p:nvSpPr>
                  <p:spPr>
                    <a:xfrm>
                      <a:off x="3487197" y="1971621"/>
                      <a:ext cx="484728" cy="4251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sp>
                  <p:nvSpPr>
                    <p:cNvPr id="86" name="Isosceles Triangle 85">
                      <a:extLst>
                        <a:ext uri="{FF2B5EF4-FFF2-40B4-BE49-F238E27FC236}">
                          <a16:creationId xmlns:a16="http://schemas.microsoft.com/office/drawing/2014/main" id="{E4E042C1-707D-4583-96A8-DBAE5557D0B3}"/>
                        </a:ext>
                      </a:extLst>
                    </p:cNvPr>
                    <p:cNvSpPr/>
                    <p:nvPr/>
                  </p:nvSpPr>
                  <p:spPr>
                    <a:xfrm flipV="1">
                      <a:off x="3676036" y="2395537"/>
                      <a:ext cx="107050" cy="670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grpSp>
            </p:grpSp>
            <p:sp>
              <p:nvSpPr>
                <p:cNvPr id="82" name="Freeform: Shape 81">
                  <a:extLst>
                    <a:ext uri="{FF2B5EF4-FFF2-40B4-BE49-F238E27FC236}">
                      <a16:creationId xmlns:a16="http://schemas.microsoft.com/office/drawing/2014/main" id="{55ED1D74-75C9-40C4-93A2-5204C0A67617}"/>
                    </a:ext>
                  </a:extLst>
                </p:cNvPr>
                <p:cNvSpPr/>
                <p:nvPr/>
              </p:nvSpPr>
              <p:spPr>
                <a:xfrm>
                  <a:off x="3860593" y="5360086"/>
                  <a:ext cx="221778" cy="266134"/>
                </a:xfrm>
                <a:custGeom>
                  <a:avLst/>
                  <a:gdLst>
                    <a:gd name="connsiteX0" fmla="*/ 95250 w 476251"/>
                    <a:gd name="connsiteY0" fmla="*/ 533400 h 571500"/>
                    <a:gd name="connsiteX1" fmla="*/ 85725 w 476251"/>
                    <a:gd name="connsiteY1" fmla="*/ 542925 h 571500"/>
                    <a:gd name="connsiteX2" fmla="*/ 85725 w 476251"/>
                    <a:gd name="connsiteY2" fmla="*/ 552450 h 571500"/>
                    <a:gd name="connsiteX3" fmla="*/ 390525 w 476251"/>
                    <a:gd name="connsiteY3" fmla="*/ 552450 h 571500"/>
                    <a:gd name="connsiteX4" fmla="*/ 390525 w 476251"/>
                    <a:gd name="connsiteY4" fmla="*/ 542925 h 571500"/>
                    <a:gd name="connsiteX5" fmla="*/ 381000 w 476251"/>
                    <a:gd name="connsiteY5" fmla="*/ 533400 h 571500"/>
                    <a:gd name="connsiteX6" fmla="*/ 167069 w 476251"/>
                    <a:gd name="connsiteY6" fmla="*/ 476250 h 571500"/>
                    <a:gd name="connsiteX7" fmla="*/ 141637 w 476251"/>
                    <a:gd name="connsiteY7" fmla="*/ 514350 h 571500"/>
                    <a:gd name="connsiteX8" fmla="*/ 334613 w 476251"/>
                    <a:gd name="connsiteY8" fmla="*/ 514350 h 571500"/>
                    <a:gd name="connsiteX9" fmla="*/ 309182 w 476251"/>
                    <a:gd name="connsiteY9" fmla="*/ 476250 h 571500"/>
                    <a:gd name="connsiteX10" fmla="*/ 353554 w 476251"/>
                    <a:gd name="connsiteY10" fmla="*/ 276576 h 571500"/>
                    <a:gd name="connsiteX11" fmla="*/ 339852 w 476251"/>
                    <a:gd name="connsiteY11" fmla="*/ 281559 h 571500"/>
                    <a:gd name="connsiteX12" fmla="*/ 283464 w 476251"/>
                    <a:gd name="connsiteY12" fmla="*/ 333375 h 571500"/>
                    <a:gd name="connsiteX13" fmla="*/ 261652 w 476251"/>
                    <a:gd name="connsiteY13" fmla="*/ 340519 h 571500"/>
                    <a:gd name="connsiteX14" fmla="*/ 239459 w 476251"/>
                    <a:gd name="connsiteY14" fmla="*/ 338614 h 571500"/>
                    <a:gd name="connsiteX15" fmla="*/ 205931 w 476251"/>
                    <a:gd name="connsiteY15" fmla="*/ 358902 h 571500"/>
                    <a:gd name="connsiteX16" fmla="*/ 199263 w 476251"/>
                    <a:gd name="connsiteY16" fmla="*/ 358331 h 571500"/>
                    <a:gd name="connsiteX17" fmla="*/ 134017 w 476251"/>
                    <a:gd name="connsiteY17" fmla="*/ 346805 h 571500"/>
                    <a:gd name="connsiteX18" fmla="*/ 126159 w 476251"/>
                    <a:gd name="connsiteY18" fmla="*/ 335613 h 571500"/>
                    <a:gd name="connsiteX19" fmla="*/ 137351 w 476251"/>
                    <a:gd name="connsiteY19" fmla="*/ 327755 h 571500"/>
                    <a:gd name="connsiteX20" fmla="*/ 202597 w 476251"/>
                    <a:gd name="connsiteY20" fmla="*/ 339281 h 571500"/>
                    <a:gd name="connsiteX21" fmla="*/ 224600 w 476251"/>
                    <a:gd name="connsiteY21" fmla="*/ 323850 h 571500"/>
                    <a:gd name="connsiteX22" fmla="*/ 209550 w 476251"/>
                    <a:gd name="connsiteY22" fmla="*/ 302133 h 571500"/>
                    <a:gd name="connsiteX23" fmla="*/ 116205 w 476251"/>
                    <a:gd name="connsiteY23" fmla="*/ 285750 h 571500"/>
                    <a:gd name="connsiteX24" fmla="*/ 78581 w 476251"/>
                    <a:gd name="connsiteY24" fmla="*/ 285750 h 571500"/>
                    <a:gd name="connsiteX25" fmla="*/ 78581 w 476251"/>
                    <a:gd name="connsiteY25" fmla="*/ 400050 h 571500"/>
                    <a:gd name="connsiteX26" fmla="*/ 248412 w 476251"/>
                    <a:gd name="connsiteY26" fmla="*/ 400050 h 571500"/>
                    <a:gd name="connsiteX27" fmla="*/ 280607 w 476251"/>
                    <a:gd name="connsiteY27" fmla="*/ 387668 h 571500"/>
                    <a:gd name="connsiteX28" fmla="*/ 364426 w 476251"/>
                    <a:gd name="connsiteY28" fmla="*/ 310801 h 571500"/>
                    <a:gd name="connsiteX29" fmla="*/ 367474 w 476251"/>
                    <a:gd name="connsiteY29" fmla="*/ 283559 h 571500"/>
                    <a:gd name="connsiteX30" fmla="*/ 366767 w 476251"/>
                    <a:gd name="connsiteY30" fmla="*/ 282741 h 571500"/>
                    <a:gd name="connsiteX31" fmla="*/ 353554 w 476251"/>
                    <a:gd name="connsiteY31" fmla="*/ 276576 h 571500"/>
                    <a:gd name="connsiteX32" fmla="*/ 19050 w 476251"/>
                    <a:gd name="connsiteY32" fmla="*/ 266700 h 571500"/>
                    <a:gd name="connsiteX33" fmla="*/ 19050 w 476251"/>
                    <a:gd name="connsiteY33" fmla="*/ 419100 h 571500"/>
                    <a:gd name="connsiteX34" fmla="*/ 59531 w 476251"/>
                    <a:gd name="connsiteY34" fmla="*/ 419100 h 571500"/>
                    <a:gd name="connsiteX35" fmla="*/ 59531 w 476251"/>
                    <a:gd name="connsiteY35" fmla="*/ 266700 h 571500"/>
                    <a:gd name="connsiteX36" fmla="*/ 28575 w 476251"/>
                    <a:gd name="connsiteY36" fmla="*/ 190500 h 571500"/>
                    <a:gd name="connsiteX37" fmla="*/ 19050 w 476251"/>
                    <a:gd name="connsiteY37" fmla="*/ 200025 h 571500"/>
                    <a:gd name="connsiteX38" fmla="*/ 19050 w 476251"/>
                    <a:gd name="connsiteY38" fmla="*/ 247650 h 571500"/>
                    <a:gd name="connsiteX39" fmla="*/ 69437 w 476251"/>
                    <a:gd name="connsiteY39" fmla="*/ 247650 h 571500"/>
                    <a:gd name="connsiteX40" fmla="*/ 78962 w 476251"/>
                    <a:gd name="connsiteY40" fmla="*/ 257175 h 571500"/>
                    <a:gd name="connsiteX41" fmla="*/ 78962 w 476251"/>
                    <a:gd name="connsiteY41" fmla="*/ 266700 h 571500"/>
                    <a:gd name="connsiteX42" fmla="*/ 117062 w 476251"/>
                    <a:gd name="connsiteY42" fmla="*/ 266700 h 571500"/>
                    <a:gd name="connsiteX43" fmla="*/ 118681 w 476251"/>
                    <a:gd name="connsiteY43" fmla="*/ 266700 h 571500"/>
                    <a:gd name="connsiteX44" fmla="*/ 212598 w 476251"/>
                    <a:gd name="connsiteY44" fmla="*/ 282607 h 571500"/>
                    <a:gd name="connsiteX45" fmla="*/ 244031 w 476251"/>
                    <a:gd name="connsiteY45" fmla="*/ 319183 h 571500"/>
                    <a:gd name="connsiteX46" fmla="*/ 263081 w 476251"/>
                    <a:gd name="connsiteY46" fmla="*/ 320897 h 571500"/>
                    <a:gd name="connsiteX47" fmla="*/ 270415 w 476251"/>
                    <a:gd name="connsiteY47" fmla="*/ 318421 h 571500"/>
                    <a:gd name="connsiteX48" fmla="*/ 326803 w 476251"/>
                    <a:gd name="connsiteY48" fmla="*/ 266700 h 571500"/>
                    <a:gd name="connsiteX49" fmla="*/ 355378 w 476251"/>
                    <a:gd name="connsiteY49" fmla="*/ 257175 h 571500"/>
                    <a:gd name="connsiteX50" fmla="*/ 382143 w 476251"/>
                    <a:gd name="connsiteY50" fmla="*/ 271367 h 571500"/>
                    <a:gd name="connsiteX51" fmla="*/ 377285 w 476251"/>
                    <a:gd name="connsiteY51" fmla="*/ 324707 h 571500"/>
                    <a:gd name="connsiteX52" fmla="*/ 293465 w 476251"/>
                    <a:gd name="connsiteY52" fmla="*/ 401574 h 571500"/>
                    <a:gd name="connsiteX53" fmla="*/ 248412 w 476251"/>
                    <a:gd name="connsiteY53" fmla="*/ 419100 h 571500"/>
                    <a:gd name="connsiteX54" fmla="*/ 78581 w 476251"/>
                    <a:gd name="connsiteY54" fmla="*/ 419100 h 571500"/>
                    <a:gd name="connsiteX55" fmla="*/ 78581 w 476251"/>
                    <a:gd name="connsiteY55" fmla="*/ 428625 h 571500"/>
                    <a:gd name="connsiteX56" fmla="*/ 69056 w 476251"/>
                    <a:gd name="connsiteY56" fmla="*/ 438150 h 571500"/>
                    <a:gd name="connsiteX57" fmla="*/ 19050 w 476251"/>
                    <a:gd name="connsiteY57" fmla="*/ 438150 h 571500"/>
                    <a:gd name="connsiteX58" fmla="*/ 19050 w 476251"/>
                    <a:gd name="connsiteY58" fmla="*/ 447675 h 571500"/>
                    <a:gd name="connsiteX59" fmla="*/ 28575 w 476251"/>
                    <a:gd name="connsiteY59" fmla="*/ 457200 h 571500"/>
                    <a:gd name="connsiteX60" fmla="*/ 447675 w 476251"/>
                    <a:gd name="connsiteY60" fmla="*/ 457200 h 571500"/>
                    <a:gd name="connsiteX61" fmla="*/ 457200 w 476251"/>
                    <a:gd name="connsiteY61" fmla="*/ 447675 h 571500"/>
                    <a:gd name="connsiteX62" fmla="*/ 457200 w 476251"/>
                    <a:gd name="connsiteY62" fmla="*/ 200025 h 571500"/>
                    <a:gd name="connsiteX63" fmla="*/ 447675 w 476251"/>
                    <a:gd name="connsiteY63" fmla="*/ 190500 h 571500"/>
                    <a:gd name="connsiteX64" fmla="*/ 351377 w 476251"/>
                    <a:gd name="connsiteY64" fmla="*/ 190500 h 571500"/>
                    <a:gd name="connsiteX65" fmla="*/ 295662 w 476251"/>
                    <a:gd name="connsiteY65" fmla="*/ 246215 h 571500"/>
                    <a:gd name="connsiteX66" fmla="*/ 143923 w 476251"/>
                    <a:gd name="connsiteY66" fmla="*/ 190500 h 571500"/>
                    <a:gd name="connsiteX67" fmla="*/ 419100 w 476251"/>
                    <a:gd name="connsiteY67" fmla="*/ 133350 h 571500"/>
                    <a:gd name="connsiteX68" fmla="*/ 400050 w 476251"/>
                    <a:gd name="connsiteY68" fmla="*/ 152400 h 571500"/>
                    <a:gd name="connsiteX69" fmla="*/ 419100 w 476251"/>
                    <a:gd name="connsiteY69" fmla="*/ 171450 h 571500"/>
                    <a:gd name="connsiteX70" fmla="*/ 438150 w 476251"/>
                    <a:gd name="connsiteY70" fmla="*/ 152400 h 571500"/>
                    <a:gd name="connsiteX71" fmla="*/ 419100 w 476251"/>
                    <a:gd name="connsiteY71" fmla="*/ 133350 h 571500"/>
                    <a:gd name="connsiteX72" fmla="*/ 76200 w 476251"/>
                    <a:gd name="connsiteY72" fmla="*/ 76200 h 571500"/>
                    <a:gd name="connsiteX73" fmla="*/ 57150 w 476251"/>
                    <a:gd name="connsiteY73" fmla="*/ 95250 h 571500"/>
                    <a:gd name="connsiteX74" fmla="*/ 76200 w 476251"/>
                    <a:gd name="connsiteY74" fmla="*/ 114300 h 571500"/>
                    <a:gd name="connsiteX75" fmla="*/ 95250 w 476251"/>
                    <a:gd name="connsiteY75" fmla="*/ 95250 h 571500"/>
                    <a:gd name="connsiteX76" fmla="*/ 76200 w 476251"/>
                    <a:gd name="connsiteY76" fmla="*/ 76200 h 571500"/>
                    <a:gd name="connsiteX77" fmla="*/ 247649 w 476251"/>
                    <a:gd name="connsiteY77" fmla="*/ 66675 h 571500"/>
                    <a:gd name="connsiteX78" fmla="*/ 257174 w 476251"/>
                    <a:gd name="connsiteY78" fmla="*/ 76200 h 571500"/>
                    <a:gd name="connsiteX79" fmla="*/ 257174 w 476251"/>
                    <a:gd name="connsiteY79" fmla="*/ 87249 h 571500"/>
                    <a:gd name="connsiteX80" fmla="*/ 280987 w 476251"/>
                    <a:gd name="connsiteY80" fmla="*/ 119063 h 571500"/>
                    <a:gd name="connsiteX81" fmla="*/ 271462 w 476251"/>
                    <a:gd name="connsiteY81" fmla="*/ 128588 h 571500"/>
                    <a:gd name="connsiteX82" fmla="*/ 261937 w 476251"/>
                    <a:gd name="connsiteY82" fmla="*/ 119063 h 571500"/>
                    <a:gd name="connsiteX83" fmla="*/ 247649 w 476251"/>
                    <a:gd name="connsiteY83" fmla="*/ 104775 h 571500"/>
                    <a:gd name="connsiteX84" fmla="*/ 233362 w 476251"/>
                    <a:gd name="connsiteY84" fmla="*/ 119063 h 571500"/>
                    <a:gd name="connsiteX85" fmla="*/ 247649 w 476251"/>
                    <a:gd name="connsiteY85" fmla="*/ 133350 h 571500"/>
                    <a:gd name="connsiteX86" fmla="*/ 279765 w 476251"/>
                    <a:gd name="connsiteY86" fmla="*/ 157273 h 571500"/>
                    <a:gd name="connsiteX87" fmla="*/ 257174 w 476251"/>
                    <a:gd name="connsiteY87" fmla="*/ 198501 h 571500"/>
                    <a:gd name="connsiteX88" fmla="*/ 257174 w 476251"/>
                    <a:gd name="connsiteY88" fmla="*/ 209550 h 571500"/>
                    <a:gd name="connsiteX89" fmla="*/ 247649 w 476251"/>
                    <a:gd name="connsiteY89" fmla="*/ 219075 h 571500"/>
                    <a:gd name="connsiteX90" fmla="*/ 238124 w 476251"/>
                    <a:gd name="connsiteY90" fmla="*/ 209550 h 571500"/>
                    <a:gd name="connsiteX91" fmla="*/ 238124 w 476251"/>
                    <a:gd name="connsiteY91" fmla="*/ 198501 h 571500"/>
                    <a:gd name="connsiteX92" fmla="*/ 214312 w 476251"/>
                    <a:gd name="connsiteY92" fmla="*/ 166688 h 571500"/>
                    <a:gd name="connsiteX93" fmla="*/ 223837 w 476251"/>
                    <a:gd name="connsiteY93" fmla="*/ 157163 h 571500"/>
                    <a:gd name="connsiteX94" fmla="*/ 233362 w 476251"/>
                    <a:gd name="connsiteY94" fmla="*/ 166688 h 571500"/>
                    <a:gd name="connsiteX95" fmla="*/ 247649 w 476251"/>
                    <a:gd name="connsiteY95" fmla="*/ 180975 h 571500"/>
                    <a:gd name="connsiteX96" fmla="*/ 261937 w 476251"/>
                    <a:gd name="connsiteY96" fmla="*/ 166688 h 571500"/>
                    <a:gd name="connsiteX97" fmla="*/ 247649 w 476251"/>
                    <a:gd name="connsiteY97" fmla="*/ 152400 h 571500"/>
                    <a:gd name="connsiteX98" fmla="*/ 215534 w 476251"/>
                    <a:gd name="connsiteY98" fmla="*/ 128477 h 571500"/>
                    <a:gd name="connsiteX99" fmla="*/ 238124 w 476251"/>
                    <a:gd name="connsiteY99" fmla="*/ 87249 h 571500"/>
                    <a:gd name="connsiteX100" fmla="*/ 238124 w 476251"/>
                    <a:gd name="connsiteY100" fmla="*/ 76200 h 571500"/>
                    <a:gd name="connsiteX101" fmla="*/ 247649 w 476251"/>
                    <a:gd name="connsiteY101" fmla="*/ 66675 h 571500"/>
                    <a:gd name="connsiteX102" fmla="*/ 76200 w 476251"/>
                    <a:gd name="connsiteY102" fmla="*/ 57150 h 571500"/>
                    <a:gd name="connsiteX103" fmla="*/ 114300 w 476251"/>
                    <a:gd name="connsiteY103" fmla="*/ 95250 h 571500"/>
                    <a:gd name="connsiteX104" fmla="*/ 76200 w 476251"/>
                    <a:gd name="connsiteY104" fmla="*/ 133350 h 571500"/>
                    <a:gd name="connsiteX105" fmla="*/ 38100 w 476251"/>
                    <a:gd name="connsiteY105" fmla="*/ 95250 h 571500"/>
                    <a:gd name="connsiteX106" fmla="*/ 76200 w 476251"/>
                    <a:gd name="connsiteY106" fmla="*/ 57150 h 571500"/>
                    <a:gd name="connsiteX107" fmla="*/ 247650 w 476251"/>
                    <a:gd name="connsiteY107" fmla="*/ 47625 h 571500"/>
                    <a:gd name="connsiteX108" fmla="*/ 152400 w 476251"/>
                    <a:gd name="connsiteY108" fmla="*/ 142875 h 571500"/>
                    <a:gd name="connsiteX109" fmla="*/ 247650 w 476251"/>
                    <a:gd name="connsiteY109" fmla="*/ 238125 h 571500"/>
                    <a:gd name="connsiteX110" fmla="*/ 342900 w 476251"/>
                    <a:gd name="connsiteY110" fmla="*/ 142875 h 571500"/>
                    <a:gd name="connsiteX111" fmla="*/ 247650 w 476251"/>
                    <a:gd name="connsiteY111" fmla="*/ 47625 h 571500"/>
                    <a:gd name="connsiteX112" fmla="*/ 247650 w 476251"/>
                    <a:gd name="connsiteY112" fmla="*/ 28575 h 571500"/>
                    <a:gd name="connsiteX113" fmla="*/ 361950 w 476251"/>
                    <a:gd name="connsiteY113" fmla="*/ 142875 h 571500"/>
                    <a:gd name="connsiteX114" fmla="*/ 357759 w 476251"/>
                    <a:gd name="connsiteY114" fmla="*/ 171450 h 571500"/>
                    <a:gd name="connsiteX115" fmla="*/ 386334 w 476251"/>
                    <a:gd name="connsiteY115" fmla="*/ 171450 h 571500"/>
                    <a:gd name="connsiteX116" fmla="*/ 381000 w 476251"/>
                    <a:gd name="connsiteY116" fmla="*/ 152400 h 571500"/>
                    <a:gd name="connsiteX117" fmla="*/ 419100 w 476251"/>
                    <a:gd name="connsiteY117" fmla="*/ 114300 h 571500"/>
                    <a:gd name="connsiteX118" fmla="*/ 457200 w 476251"/>
                    <a:gd name="connsiteY118" fmla="*/ 152400 h 571500"/>
                    <a:gd name="connsiteX119" fmla="*/ 451675 w 476251"/>
                    <a:gd name="connsiteY119" fmla="*/ 171450 h 571500"/>
                    <a:gd name="connsiteX120" fmla="*/ 476250 w 476251"/>
                    <a:gd name="connsiteY120" fmla="*/ 200025 h 571500"/>
                    <a:gd name="connsiteX121" fmla="*/ 476250 w 476251"/>
                    <a:gd name="connsiteY121" fmla="*/ 447675 h 571500"/>
                    <a:gd name="connsiteX122" fmla="*/ 447675 w 476251"/>
                    <a:gd name="connsiteY122" fmla="*/ 476250 h 571500"/>
                    <a:gd name="connsiteX123" fmla="*/ 332137 w 476251"/>
                    <a:gd name="connsiteY123" fmla="*/ 476250 h 571500"/>
                    <a:gd name="connsiteX124" fmla="*/ 357569 w 476251"/>
                    <a:gd name="connsiteY124" fmla="*/ 514350 h 571500"/>
                    <a:gd name="connsiteX125" fmla="*/ 381000 w 476251"/>
                    <a:gd name="connsiteY125" fmla="*/ 514350 h 571500"/>
                    <a:gd name="connsiteX126" fmla="*/ 409575 w 476251"/>
                    <a:gd name="connsiteY126" fmla="*/ 542925 h 571500"/>
                    <a:gd name="connsiteX127" fmla="*/ 409575 w 476251"/>
                    <a:gd name="connsiteY127" fmla="*/ 561975 h 571500"/>
                    <a:gd name="connsiteX128" fmla="*/ 400050 w 476251"/>
                    <a:gd name="connsiteY128" fmla="*/ 571500 h 571500"/>
                    <a:gd name="connsiteX129" fmla="*/ 76200 w 476251"/>
                    <a:gd name="connsiteY129" fmla="*/ 571500 h 571500"/>
                    <a:gd name="connsiteX130" fmla="*/ 66675 w 476251"/>
                    <a:gd name="connsiteY130" fmla="*/ 561975 h 571500"/>
                    <a:gd name="connsiteX131" fmla="*/ 66675 w 476251"/>
                    <a:gd name="connsiteY131" fmla="*/ 542925 h 571500"/>
                    <a:gd name="connsiteX132" fmla="*/ 95250 w 476251"/>
                    <a:gd name="connsiteY132" fmla="*/ 514350 h 571500"/>
                    <a:gd name="connsiteX133" fmla="*/ 118681 w 476251"/>
                    <a:gd name="connsiteY133" fmla="*/ 514350 h 571500"/>
                    <a:gd name="connsiteX134" fmla="*/ 144113 w 476251"/>
                    <a:gd name="connsiteY134" fmla="*/ 476250 h 571500"/>
                    <a:gd name="connsiteX135" fmla="*/ 28575 w 476251"/>
                    <a:gd name="connsiteY135" fmla="*/ 476250 h 571500"/>
                    <a:gd name="connsiteX136" fmla="*/ 0 w 476251"/>
                    <a:gd name="connsiteY136" fmla="*/ 447675 h 571500"/>
                    <a:gd name="connsiteX137" fmla="*/ 0 w 476251"/>
                    <a:gd name="connsiteY137" fmla="*/ 200025 h 571500"/>
                    <a:gd name="connsiteX138" fmla="*/ 28575 w 476251"/>
                    <a:gd name="connsiteY138" fmla="*/ 171450 h 571500"/>
                    <a:gd name="connsiteX139" fmla="*/ 137065 w 476251"/>
                    <a:gd name="connsiteY139" fmla="*/ 171450 h 571500"/>
                    <a:gd name="connsiteX140" fmla="*/ 133350 w 476251"/>
                    <a:gd name="connsiteY140" fmla="*/ 142875 h 571500"/>
                    <a:gd name="connsiteX141" fmla="*/ 247650 w 476251"/>
                    <a:gd name="connsiteY141" fmla="*/ 28575 h 571500"/>
                    <a:gd name="connsiteX142" fmla="*/ 419100 w 476251"/>
                    <a:gd name="connsiteY142" fmla="*/ 0 h 571500"/>
                    <a:gd name="connsiteX143" fmla="*/ 428625 w 476251"/>
                    <a:gd name="connsiteY143" fmla="*/ 9525 h 571500"/>
                    <a:gd name="connsiteX144" fmla="*/ 428625 w 476251"/>
                    <a:gd name="connsiteY144" fmla="*/ 85725 h 571500"/>
                    <a:gd name="connsiteX145" fmla="*/ 419100 w 476251"/>
                    <a:gd name="connsiteY145" fmla="*/ 95250 h 571500"/>
                    <a:gd name="connsiteX146" fmla="*/ 409575 w 476251"/>
                    <a:gd name="connsiteY146" fmla="*/ 85725 h 571500"/>
                    <a:gd name="connsiteX147" fmla="*/ 409575 w 476251"/>
                    <a:gd name="connsiteY147" fmla="*/ 9525 h 571500"/>
                    <a:gd name="connsiteX148" fmla="*/ 419100 w 476251"/>
                    <a:gd name="connsiteY148" fmla="*/ 0 h 571500"/>
                    <a:gd name="connsiteX149" fmla="*/ 361950 w 476251"/>
                    <a:gd name="connsiteY149" fmla="*/ 0 h 571500"/>
                    <a:gd name="connsiteX150" fmla="*/ 371475 w 476251"/>
                    <a:gd name="connsiteY150" fmla="*/ 9525 h 571500"/>
                    <a:gd name="connsiteX151" fmla="*/ 371475 w 476251"/>
                    <a:gd name="connsiteY151" fmla="*/ 57150 h 571500"/>
                    <a:gd name="connsiteX152" fmla="*/ 361950 w 476251"/>
                    <a:gd name="connsiteY152" fmla="*/ 66675 h 571500"/>
                    <a:gd name="connsiteX153" fmla="*/ 352425 w 476251"/>
                    <a:gd name="connsiteY153" fmla="*/ 57150 h 571500"/>
                    <a:gd name="connsiteX154" fmla="*/ 352425 w 476251"/>
                    <a:gd name="connsiteY154" fmla="*/ 9525 h 571500"/>
                    <a:gd name="connsiteX155" fmla="*/ 361950 w 476251"/>
                    <a:gd name="connsiteY155" fmla="*/ 0 h 571500"/>
                    <a:gd name="connsiteX156" fmla="*/ 142875 w 476251"/>
                    <a:gd name="connsiteY156" fmla="*/ 0 h 571500"/>
                    <a:gd name="connsiteX157" fmla="*/ 152400 w 476251"/>
                    <a:gd name="connsiteY157" fmla="*/ 9525 h 571500"/>
                    <a:gd name="connsiteX158" fmla="*/ 152400 w 476251"/>
                    <a:gd name="connsiteY158" fmla="*/ 47625 h 571500"/>
                    <a:gd name="connsiteX159" fmla="*/ 142875 w 476251"/>
                    <a:gd name="connsiteY159" fmla="*/ 57150 h 571500"/>
                    <a:gd name="connsiteX160" fmla="*/ 133350 w 476251"/>
                    <a:gd name="connsiteY160" fmla="*/ 47625 h 571500"/>
                    <a:gd name="connsiteX161" fmla="*/ 133350 w 476251"/>
                    <a:gd name="connsiteY161" fmla="*/ 9525 h 571500"/>
                    <a:gd name="connsiteX162" fmla="*/ 142875 w 476251"/>
                    <a:gd name="connsiteY162" fmla="*/ 0 h 571500"/>
                    <a:gd name="connsiteX163" fmla="*/ 76200 w 476251"/>
                    <a:gd name="connsiteY163" fmla="*/ 0 h 571500"/>
                    <a:gd name="connsiteX164" fmla="*/ 85725 w 476251"/>
                    <a:gd name="connsiteY164" fmla="*/ 9525 h 571500"/>
                    <a:gd name="connsiteX165" fmla="*/ 85725 w 476251"/>
                    <a:gd name="connsiteY165" fmla="*/ 28575 h 571500"/>
                    <a:gd name="connsiteX166" fmla="*/ 76200 w 476251"/>
                    <a:gd name="connsiteY166" fmla="*/ 38100 h 571500"/>
                    <a:gd name="connsiteX167" fmla="*/ 66675 w 476251"/>
                    <a:gd name="connsiteY167" fmla="*/ 28575 h 571500"/>
                    <a:gd name="connsiteX168" fmla="*/ 66675 w 476251"/>
                    <a:gd name="connsiteY168" fmla="*/ 9525 h 571500"/>
                    <a:gd name="connsiteX169" fmla="*/ 76200 w 476251"/>
                    <a:gd name="connsiteY169"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476251" h="571500">
                      <a:moveTo>
                        <a:pt x="95250" y="533400"/>
                      </a:moveTo>
                      <a:cubicBezTo>
                        <a:pt x="89989" y="533400"/>
                        <a:pt x="85725" y="537665"/>
                        <a:pt x="85725" y="542925"/>
                      </a:cubicBezTo>
                      <a:lnTo>
                        <a:pt x="85725" y="552450"/>
                      </a:lnTo>
                      <a:lnTo>
                        <a:pt x="390525" y="552450"/>
                      </a:lnTo>
                      <a:lnTo>
                        <a:pt x="390525" y="542925"/>
                      </a:lnTo>
                      <a:cubicBezTo>
                        <a:pt x="390525" y="537665"/>
                        <a:pt x="386261" y="533400"/>
                        <a:pt x="381000" y="533400"/>
                      </a:cubicBezTo>
                      <a:close/>
                      <a:moveTo>
                        <a:pt x="167069" y="476250"/>
                      </a:moveTo>
                      <a:lnTo>
                        <a:pt x="141637" y="514350"/>
                      </a:lnTo>
                      <a:lnTo>
                        <a:pt x="334613" y="514350"/>
                      </a:lnTo>
                      <a:lnTo>
                        <a:pt x="309182" y="476250"/>
                      </a:lnTo>
                      <a:close/>
                      <a:moveTo>
                        <a:pt x="353554" y="276576"/>
                      </a:moveTo>
                      <a:cubicBezTo>
                        <a:pt x="348684" y="276362"/>
                        <a:pt x="343731" y="278006"/>
                        <a:pt x="339852" y="281559"/>
                      </a:cubicBezTo>
                      <a:lnTo>
                        <a:pt x="283464" y="333375"/>
                      </a:lnTo>
                      <a:cubicBezTo>
                        <a:pt x="277511" y="338700"/>
                        <a:pt x="269601" y="341291"/>
                        <a:pt x="261652" y="340519"/>
                      </a:cubicBezTo>
                      <a:lnTo>
                        <a:pt x="239459" y="338614"/>
                      </a:lnTo>
                      <a:cubicBezTo>
                        <a:pt x="232884" y="351046"/>
                        <a:pt x="219994" y="358846"/>
                        <a:pt x="205931" y="358902"/>
                      </a:cubicBezTo>
                      <a:cubicBezTo>
                        <a:pt x="203696" y="358901"/>
                        <a:pt x="201465" y="358710"/>
                        <a:pt x="199263" y="358331"/>
                      </a:cubicBezTo>
                      <a:lnTo>
                        <a:pt x="134017" y="346805"/>
                      </a:lnTo>
                      <a:cubicBezTo>
                        <a:pt x="128756" y="345885"/>
                        <a:pt x="125238" y="340874"/>
                        <a:pt x="126159" y="335613"/>
                      </a:cubicBezTo>
                      <a:cubicBezTo>
                        <a:pt x="127079" y="330353"/>
                        <a:pt x="132090" y="326835"/>
                        <a:pt x="137351" y="327755"/>
                      </a:cubicBezTo>
                      <a:lnTo>
                        <a:pt x="202597" y="339281"/>
                      </a:lnTo>
                      <a:cubicBezTo>
                        <a:pt x="212928" y="341068"/>
                        <a:pt x="222761" y="334172"/>
                        <a:pt x="224600" y="323850"/>
                      </a:cubicBezTo>
                      <a:cubicBezTo>
                        <a:pt x="226234" y="313743"/>
                        <a:pt x="219587" y="304152"/>
                        <a:pt x="209550" y="302133"/>
                      </a:cubicBezTo>
                      <a:lnTo>
                        <a:pt x="116205" y="285750"/>
                      </a:lnTo>
                      <a:lnTo>
                        <a:pt x="78581" y="285750"/>
                      </a:lnTo>
                      <a:lnTo>
                        <a:pt x="78581" y="400050"/>
                      </a:lnTo>
                      <a:lnTo>
                        <a:pt x="248412" y="400050"/>
                      </a:lnTo>
                      <a:cubicBezTo>
                        <a:pt x="260314" y="400090"/>
                        <a:pt x="271799" y="395673"/>
                        <a:pt x="280607" y="387668"/>
                      </a:cubicBezTo>
                      <a:lnTo>
                        <a:pt x="364426" y="310801"/>
                      </a:lnTo>
                      <a:cubicBezTo>
                        <a:pt x="372394" y="303906"/>
                        <a:pt x="373721" y="292044"/>
                        <a:pt x="367474" y="283559"/>
                      </a:cubicBezTo>
                      <a:cubicBezTo>
                        <a:pt x="367246" y="283280"/>
                        <a:pt x="367010" y="283007"/>
                        <a:pt x="366767" y="282741"/>
                      </a:cubicBezTo>
                      <a:cubicBezTo>
                        <a:pt x="363214" y="278862"/>
                        <a:pt x="358425" y="276790"/>
                        <a:pt x="353554" y="276576"/>
                      </a:cubicBezTo>
                      <a:close/>
                      <a:moveTo>
                        <a:pt x="19050" y="266700"/>
                      </a:moveTo>
                      <a:lnTo>
                        <a:pt x="19050" y="419100"/>
                      </a:lnTo>
                      <a:lnTo>
                        <a:pt x="59531" y="419100"/>
                      </a:lnTo>
                      <a:lnTo>
                        <a:pt x="59531" y="266700"/>
                      </a:lnTo>
                      <a:close/>
                      <a:moveTo>
                        <a:pt x="28575" y="190500"/>
                      </a:moveTo>
                      <a:cubicBezTo>
                        <a:pt x="23314" y="190500"/>
                        <a:pt x="19050" y="194765"/>
                        <a:pt x="19050" y="200025"/>
                      </a:cubicBezTo>
                      <a:lnTo>
                        <a:pt x="19050" y="247650"/>
                      </a:lnTo>
                      <a:lnTo>
                        <a:pt x="69437" y="247650"/>
                      </a:lnTo>
                      <a:cubicBezTo>
                        <a:pt x="74698" y="247650"/>
                        <a:pt x="78962" y="251915"/>
                        <a:pt x="78962" y="257175"/>
                      </a:cubicBezTo>
                      <a:lnTo>
                        <a:pt x="78962" y="266700"/>
                      </a:lnTo>
                      <a:lnTo>
                        <a:pt x="117062" y="266700"/>
                      </a:lnTo>
                      <a:cubicBezTo>
                        <a:pt x="117598" y="266608"/>
                        <a:pt x="118146" y="266608"/>
                        <a:pt x="118681" y="266700"/>
                      </a:cubicBezTo>
                      <a:lnTo>
                        <a:pt x="212598" y="282607"/>
                      </a:lnTo>
                      <a:cubicBezTo>
                        <a:pt x="230440" y="285772"/>
                        <a:pt x="243584" y="301067"/>
                        <a:pt x="244031" y="319183"/>
                      </a:cubicBezTo>
                      <a:lnTo>
                        <a:pt x="263081" y="320897"/>
                      </a:lnTo>
                      <a:cubicBezTo>
                        <a:pt x="265766" y="321147"/>
                        <a:pt x="268431" y="320247"/>
                        <a:pt x="270415" y="318421"/>
                      </a:cubicBezTo>
                      <a:lnTo>
                        <a:pt x="326803" y="266700"/>
                      </a:lnTo>
                      <a:cubicBezTo>
                        <a:pt x="334615" y="259735"/>
                        <a:pt x="344949" y="256290"/>
                        <a:pt x="355378" y="257175"/>
                      </a:cubicBezTo>
                      <a:cubicBezTo>
                        <a:pt x="365907" y="257899"/>
                        <a:pt x="375635" y="263058"/>
                        <a:pt x="382143" y="271367"/>
                      </a:cubicBezTo>
                      <a:cubicBezTo>
                        <a:pt x="395041" y="287588"/>
                        <a:pt x="392901" y="311084"/>
                        <a:pt x="377285" y="324707"/>
                      </a:cubicBezTo>
                      <a:lnTo>
                        <a:pt x="293465" y="401574"/>
                      </a:lnTo>
                      <a:cubicBezTo>
                        <a:pt x="281169" y="412846"/>
                        <a:pt x="265093" y="419100"/>
                        <a:pt x="248412" y="419100"/>
                      </a:cubicBezTo>
                      <a:lnTo>
                        <a:pt x="78581" y="419100"/>
                      </a:lnTo>
                      <a:lnTo>
                        <a:pt x="78581" y="428625"/>
                      </a:lnTo>
                      <a:cubicBezTo>
                        <a:pt x="78581" y="433886"/>
                        <a:pt x="74317" y="438150"/>
                        <a:pt x="69056" y="438150"/>
                      </a:cubicBezTo>
                      <a:lnTo>
                        <a:pt x="19050" y="438150"/>
                      </a:lnTo>
                      <a:lnTo>
                        <a:pt x="19050" y="447675"/>
                      </a:lnTo>
                      <a:cubicBezTo>
                        <a:pt x="19050" y="452936"/>
                        <a:pt x="23314" y="457200"/>
                        <a:pt x="28575" y="457200"/>
                      </a:cubicBezTo>
                      <a:lnTo>
                        <a:pt x="447675" y="457200"/>
                      </a:lnTo>
                      <a:cubicBezTo>
                        <a:pt x="452936" y="457200"/>
                        <a:pt x="457200" y="452936"/>
                        <a:pt x="457200" y="447675"/>
                      </a:cubicBezTo>
                      <a:lnTo>
                        <a:pt x="457200" y="200025"/>
                      </a:lnTo>
                      <a:cubicBezTo>
                        <a:pt x="457200" y="194765"/>
                        <a:pt x="452936" y="190500"/>
                        <a:pt x="447675" y="190500"/>
                      </a:cubicBezTo>
                      <a:lnTo>
                        <a:pt x="351377" y="190500"/>
                      </a:lnTo>
                      <a:cubicBezTo>
                        <a:pt x="339996" y="215088"/>
                        <a:pt x="320250" y="234834"/>
                        <a:pt x="295662" y="246215"/>
                      </a:cubicBezTo>
                      <a:cubicBezTo>
                        <a:pt x="238375" y="272732"/>
                        <a:pt x="170439" y="247787"/>
                        <a:pt x="143923" y="190500"/>
                      </a:cubicBezTo>
                      <a:close/>
                      <a:moveTo>
                        <a:pt x="419100" y="133350"/>
                      </a:moveTo>
                      <a:cubicBezTo>
                        <a:pt x="408579" y="133350"/>
                        <a:pt x="400050" y="141879"/>
                        <a:pt x="400050" y="152400"/>
                      </a:cubicBezTo>
                      <a:cubicBezTo>
                        <a:pt x="400050" y="162921"/>
                        <a:pt x="408579" y="171450"/>
                        <a:pt x="419100" y="171450"/>
                      </a:cubicBezTo>
                      <a:cubicBezTo>
                        <a:pt x="429621" y="171450"/>
                        <a:pt x="438150" y="162921"/>
                        <a:pt x="438150" y="152400"/>
                      </a:cubicBezTo>
                      <a:cubicBezTo>
                        <a:pt x="438150" y="141879"/>
                        <a:pt x="429621" y="133350"/>
                        <a:pt x="419100" y="133350"/>
                      </a:cubicBezTo>
                      <a:close/>
                      <a:moveTo>
                        <a:pt x="76200" y="76200"/>
                      </a:moveTo>
                      <a:cubicBezTo>
                        <a:pt x="65679" y="76200"/>
                        <a:pt x="57150" y="84729"/>
                        <a:pt x="57150" y="95250"/>
                      </a:cubicBezTo>
                      <a:cubicBezTo>
                        <a:pt x="57150" y="105771"/>
                        <a:pt x="65679" y="114300"/>
                        <a:pt x="76200" y="114300"/>
                      </a:cubicBezTo>
                      <a:cubicBezTo>
                        <a:pt x="86721" y="114300"/>
                        <a:pt x="95250" y="105771"/>
                        <a:pt x="95250" y="95250"/>
                      </a:cubicBezTo>
                      <a:cubicBezTo>
                        <a:pt x="95250" y="84729"/>
                        <a:pt x="86721" y="76200"/>
                        <a:pt x="76200" y="76200"/>
                      </a:cubicBezTo>
                      <a:close/>
                      <a:moveTo>
                        <a:pt x="247649" y="66675"/>
                      </a:moveTo>
                      <a:cubicBezTo>
                        <a:pt x="252910" y="66675"/>
                        <a:pt x="257174" y="70939"/>
                        <a:pt x="257174" y="76200"/>
                      </a:cubicBezTo>
                      <a:lnTo>
                        <a:pt x="257174" y="87249"/>
                      </a:lnTo>
                      <a:cubicBezTo>
                        <a:pt x="271255" y="91447"/>
                        <a:pt x="280927" y="104369"/>
                        <a:pt x="280987" y="119063"/>
                      </a:cubicBezTo>
                      <a:cubicBezTo>
                        <a:pt x="280987" y="124323"/>
                        <a:pt x="276722" y="128588"/>
                        <a:pt x="271462" y="128588"/>
                      </a:cubicBezTo>
                      <a:cubicBezTo>
                        <a:pt x="266201" y="128588"/>
                        <a:pt x="261937" y="124323"/>
                        <a:pt x="261937" y="119063"/>
                      </a:cubicBezTo>
                      <a:cubicBezTo>
                        <a:pt x="261937" y="111172"/>
                        <a:pt x="255540" y="104775"/>
                        <a:pt x="247649" y="104775"/>
                      </a:cubicBezTo>
                      <a:cubicBezTo>
                        <a:pt x="239758" y="104775"/>
                        <a:pt x="233362" y="111172"/>
                        <a:pt x="233362" y="119063"/>
                      </a:cubicBezTo>
                      <a:cubicBezTo>
                        <a:pt x="233362" y="126953"/>
                        <a:pt x="239758" y="133350"/>
                        <a:pt x="247649" y="133350"/>
                      </a:cubicBezTo>
                      <a:cubicBezTo>
                        <a:pt x="262496" y="133258"/>
                        <a:pt x="275603" y="143022"/>
                        <a:pt x="279765" y="157273"/>
                      </a:cubicBezTo>
                      <a:cubicBezTo>
                        <a:pt x="284911" y="174896"/>
                        <a:pt x="274797" y="193354"/>
                        <a:pt x="257174" y="198501"/>
                      </a:cubicBezTo>
                      <a:lnTo>
                        <a:pt x="257174" y="209550"/>
                      </a:lnTo>
                      <a:cubicBezTo>
                        <a:pt x="257174" y="214811"/>
                        <a:pt x="252910" y="219075"/>
                        <a:pt x="247649" y="219075"/>
                      </a:cubicBezTo>
                      <a:cubicBezTo>
                        <a:pt x="242389" y="219075"/>
                        <a:pt x="238124" y="214811"/>
                        <a:pt x="238124" y="209550"/>
                      </a:cubicBezTo>
                      <a:lnTo>
                        <a:pt x="238124" y="198501"/>
                      </a:lnTo>
                      <a:cubicBezTo>
                        <a:pt x="224043" y="194303"/>
                        <a:pt x="214371" y="181381"/>
                        <a:pt x="214312" y="166688"/>
                      </a:cubicBezTo>
                      <a:cubicBezTo>
                        <a:pt x="214312" y="161427"/>
                        <a:pt x="218576" y="157163"/>
                        <a:pt x="223837" y="157163"/>
                      </a:cubicBezTo>
                      <a:cubicBezTo>
                        <a:pt x="229097" y="157163"/>
                        <a:pt x="233362" y="161427"/>
                        <a:pt x="233362" y="166688"/>
                      </a:cubicBezTo>
                      <a:cubicBezTo>
                        <a:pt x="233362" y="174578"/>
                        <a:pt x="239758" y="180975"/>
                        <a:pt x="247649" y="180975"/>
                      </a:cubicBezTo>
                      <a:cubicBezTo>
                        <a:pt x="255540" y="180975"/>
                        <a:pt x="261937" y="174578"/>
                        <a:pt x="261937" y="166688"/>
                      </a:cubicBezTo>
                      <a:cubicBezTo>
                        <a:pt x="261937" y="158797"/>
                        <a:pt x="255540" y="152400"/>
                        <a:pt x="247649" y="152400"/>
                      </a:cubicBezTo>
                      <a:cubicBezTo>
                        <a:pt x="232803" y="152492"/>
                        <a:pt x="219695" y="142728"/>
                        <a:pt x="215534" y="128477"/>
                      </a:cubicBezTo>
                      <a:cubicBezTo>
                        <a:pt x="210387" y="110854"/>
                        <a:pt x="220501" y="92396"/>
                        <a:pt x="238124" y="87249"/>
                      </a:cubicBezTo>
                      <a:lnTo>
                        <a:pt x="238124" y="76200"/>
                      </a:lnTo>
                      <a:cubicBezTo>
                        <a:pt x="238124" y="70939"/>
                        <a:pt x="242389" y="66675"/>
                        <a:pt x="247649" y="66675"/>
                      </a:cubicBezTo>
                      <a:close/>
                      <a:moveTo>
                        <a:pt x="76200" y="57150"/>
                      </a:moveTo>
                      <a:cubicBezTo>
                        <a:pt x="97242" y="57150"/>
                        <a:pt x="114300" y="74208"/>
                        <a:pt x="114300" y="95250"/>
                      </a:cubicBezTo>
                      <a:cubicBezTo>
                        <a:pt x="114300" y="116292"/>
                        <a:pt x="97242" y="133350"/>
                        <a:pt x="76200" y="133350"/>
                      </a:cubicBezTo>
                      <a:cubicBezTo>
                        <a:pt x="55158" y="133350"/>
                        <a:pt x="38100" y="116292"/>
                        <a:pt x="38100" y="95250"/>
                      </a:cubicBezTo>
                      <a:cubicBezTo>
                        <a:pt x="38100" y="74208"/>
                        <a:pt x="55158" y="57150"/>
                        <a:pt x="76200" y="57150"/>
                      </a:cubicBezTo>
                      <a:close/>
                      <a:moveTo>
                        <a:pt x="247650" y="47625"/>
                      </a:moveTo>
                      <a:cubicBezTo>
                        <a:pt x="195045" y="47625"/>
                        <a:pt x="152400" y="90270"/>
                        <a:pt x="152400" y="142875"/>
                      </a:cubicBezTo>
                      <a:cubicBezTo>
                        <a:pt x="152400" y="195480"/>
                        <a:pt x="195045" y="238125"/>
                        <a:pt x="247650" y="238125"/>
                      </a:cubicBezTo>
                      <a:cubicBezTo>
                        <a:pt x="300255" y="238125"/>
                        <a:pt x="342900" y="195480"/>
                        <a:pt x="342900" y="142875"/>
                      </a:cubicBezTo>
                      <a:cubicBezTo>
                        <a:pt x="342900" y="90270"/>
                        <a:pt x="300255" y="47625"/>
                        <a:pt x="247650" y="47625"/>
                      </a:cubicBezTo>
                      <a:close/>
                      <a:moveTo>
                        <a:pt x="247650" y="28575"/>
                      </a:moveTo>
                      <a:cubicBezTo>
                        <a:pt x="310776" y="28575"/>
                        <a:pt x="361950" y="79749"/>
                        <a:pt x="361950" y="142875"/>
                      </a:cubicBezTo>
                      <a:cubicBezTo>
                        <a:pt x="361734" y="152536"/>
                        <a:pt x="360326" y="162134"/>
                        <a:pt x="357759" y="171450"/>
                      </a:cubicBezTo>
                      <a:lnTo>
                        <a:pt x="386334" y="171450"/>
                      </a:lnTo>
                      <a:cubicBezTo>
                        <a:pt x="382871" y="165697"/>
                        <a:pt x="381028" y="159115"/>
                        <a:pt x="381000" y="152400"/>
                      </a:cubicBezTo>
                      <a:cubicBezTo>
                        <a:pt x="381000" y="131358"/>
                        <a:pt x="398058" y="114300"/>
                        <a:pt x="419100" y="114300"/>
                      </a:cubicBezTo>
                      <a:cubicBezTo>
                        <a:pt x="440142" y="114300"/>
                        <a:pt x="457200" y="131358"/>
                        <a:pt x="457200" y="152400"/>
                      </a:cubicBezTo>
                      <a:cubicBezTo>
                        <a:pt x="457100" y="159131"/>
                        <a:pt x="455192" y="165710"/>
                        <a:pt x="451675" y="171450"/>
                      </a:cubicBezTo>
                      <a:cubicBezTo>
                        <a:pt x="465878" y="173457"/>
                        <a:pt x="476391" y="185682"/>
                        <a:pt x="476250" y="200025"/>
                      </a:cubicBezTo>
                      <a:lnTo>
                        <a:pt x="476250" y="447675"/>
                      </a:lnTo>
                      <a:cubicBezTo>
                        <a:pt x="476250" y="463457"/>
                        <a:pt x="463457" y="476250"/>
                        <a:pt x="447675" y="476250"/>
                      </a:cubicBezTo>
                      <a:lnTo>
                        <a:pt x="332137" y="476250"/>
                      </a:lnTo>
                      <a:lnTo>
                        <a:pt x="357569" y="514350"/>
                      </a:lnTo>
                      <a:lnTo>
                        <a:pt x="381000" y="514350"/>
                      </a:lnTo>
                      <a:cubicBezTo>
                        <a:pt x="396782" y="514350"/>
                        <a:pt x="409575" y="527143"/>
                        <a:pt x="409575" y="542925"/>
                      </a:cubicBezTo>
                      <a:lnTo>
                        <a:pt x="409575" y="561975"/>
                      </a:lnTo>
                      <a:cubicBezTo>
                        <a:pt x="409575" y="567236"/>
                        <a:pt x="405311" y="571500"/>
                        <a:pt x="400050" y="571500"/>
                      </a:cubicBezTo>
                      <a:lnTo>
                        <a:pt x="76200" y="571500"/>
                      </a:lnTo>
                      <a:cubicBezTo>
                        <a:pt x="70939" y="571500"/>
                        <a:pt x="66675" y="567236"/>
                        <a:pt x="66675" y="561975"/>
                      </a:cubicBezTo>
                      <a:lnTo>
                        <a:pt x="66675" y="542925"/>
                      </a:lnTo>
                      <a:cubicBezTo>
                        <a:pt x="66675" y="527143"/>
                        <a:pt x="79468" y="514350"/>
                        <a:pt x="95250" y="514350"/>
                      </a:cubicBezTo>
                      <a:lnTo>
                        <a:pt x="118681" y="514350"/>
                      </a:lnTo>
                      <a:lnTo>
                        <a:pt x="144113" y="476250"/>
                      </a:lnTo>
                      <a:lnTo>
                        <a:pt x="28575" y="476250"/>
                      </a:lnTo>
                      <a:cubicBezTo>
                        <a:pt x="12793" y="476250"/>
                        <a:pt x="0" y="463457"/>
                        <a:pt x="0" y="447675"/>
                      </a:cubicBezTo>
                      <a:lnTo>
                        <a:pt x="0" y="200025"/>
                      </a:lnTo>
                      <a:cubicBezTo>
                        <a:pt x="0" y="184243"/>
                        <a:pt x="12793" y="171450"/>
                        <a:pt x="28575" y="171450"/>
                      </a:cubicBezTo>
                      <a:lnTo>
                        <a:pt x="137065" y="171450"/>
                      </a:lnTo>
                      <a:cubicBezTo>
                        <a:pt x="134658" y="162114"/>
                        <a:pt x="133411" y="152516"/>
                        <a:pt x="133350" y="142875"/>
                      </a:cubicBezTo>
                      <a:cubicBezTo>
                        <a:pt x="133350" y="79749"/>
                        <a:pt x="184524" y="28575"/>
                        <a:pt x="247650" y="28575"/>
                      </a:cubicBezTo>
                      <a:close/>
                      <a:moveTo>
                        <a:pt x="419100" y="0"/>
                      </a:moveTo>
                      <a:cubicBezTo>
                        <a:pt x="424361" y="0"/>
                        <a:pt x="428625" y="4264"/>
                        <a:pt x="428625" y="9525"/>
                      </a:cubicBezTo>
                      <a:lnTo>
                        <a:pt x="428625" y="85725"/>
                      </a:lnTo>
                      <a:cubicBezTo>
                        <a:pt x="428625" y="90986"/>
                        <a:pt x="424361" y="95250"/>
                        <a:pt x="419100" y="95250"/>
                      </a:cubicBezTo>
                      <a:cubicBezTo>
                        <a:pt x="413839" y="95250"/>
                        <a:pt x="409575" y="90986"/>
                        <a:pt x="409575" y="85725"/>
                      </a:cubicBezTo>
                      <a:lnTo>
                        <a:pt x="409575" y="9525"/>
                      </a:lnTo>
                      <a:cubicBezTo>
                        <a:pt x="409575" y="4264"/>
                        <a:pt x="413839" y="0"/>
                        <a:pt x="419100" y="0"/>
                      </a:cubicBezTo>
                      <a:close/>
                      <a:moveTo>
                        <a:pt x="361950" y="0"/>
                      </a:moveTo>
                      <a:cubicBezTo>
                        <a:pt x="367211" y="0"/>
                        <a:pt x="371475" y="4264"/>
                        <a:pt x="371475" y="9525"/>
                      </a:cubicBezTo>
                      <a:lnTo>
                        <a:pt x="371475" y="57150"/>
                      </a:lnTo>
                      <a:cubicBezTo>
                        <a:pt x="371475" y="62411"/>
                        <a:pt x="367211" y="66675"/>
                        <a:pt x="361950" y="66675"/>
                      </a:cubicBezTo>
                      <a:cubicBezTo>
                        <a:pt x="356689" y="66675"/>
                        <a:pt x="352425" y="62411"/>
                        <a:pt x="352425" y="57150"/>
                      </a:cubicBezTo>
                      <a:lnTo>
                        <a:pt x="352425" y="9525"/>
                      </a:lnTo>
                      <a:cubicBezTo>
                        <a:pt x="352425" y="4264"/>
                        <a:pt x="356689" y="0"/>
                        <a:pt x="361950" y="0"/>
                      </a:cubicBezTo>
                      <a:close/>
                      <a:moveTo>
                        <a:pt x="142875" y="0"/>
                      </a:moveTo>
                      <a:cubicBezTo>
                        <a:pt x="148136" y="0"/>
                        <a:pt x="152400" y="4264"/>
                        <a:pt x="152400" y="9525"/>
                      </a:cubicBezTo>
                      <a:lnTo>
                        <a:pt x="152400" y="47625"/>
                      </a:lnTo>
                      <a:cubicBezTo>
                        <a:pt x="152400" y="52886"/>
                        <a:pt x="148136" y="57150"/>
                        <a:pt x="142875" y="57150"/>
                      </a:cubicBezTo>
                      <a:cubicBezTo>
                        <a:pt x="137614" y="57150"/>
                        <a:pt x="133350" y="52886"/>
                        <a:pt x="133350" y="47625"/>
                      </a:cubicBezTo>
                      <a:lnTo>
                        <a:pt x="133350" y="9525"/>
                      </a:lnTo>
                      <a:cubicBezTo>
                        <a:pt x="133350" y="4264"/>
                        <a:pt x="137614" y="0"/>
                        <a:pt x="142875" y="0"/>
                      </a:cubicBezTo>
                      <a:close/>
                      <a:moveTo>
                        <a:pt x="76200" y="0"/>
                      </a:moveTo>
                      <a:cubicBezTo>
                        <a:pt x="81461" y="0"/>
                        <a:pt x="85725" y="4264"/>
                        <a:pt x="85725" y="9525"/>
                      </a:cubicBezTo>
                      <a:lnTo>
                        <a:pt x="85725" y="28575"/>
                      </a:lnTo>
                      <a:cubicBezTo>
                        <a:pt x="85725" y="33836"/>
                        <a:pt x="81461" y="38100"/>
                        <a:pt x="76200" y="38100"/>
                      </a:cubicBezTo>
                      <a:cubicBezTo>
                        <a:pt x="70939" y="38100"/>
                        <a:pt x="66675" y="33836"/>
                        <a:pt x="66675" y="28575"/>
                      </a:cubicBezTo>
                      <a:lnTo>
                        <a:pt x="66675" y="9525"/>
                      </a:lnTo>
                      <a:cubicBezTo>
                        <a:pt x="66675" y="4264"/>
                        <a:pt x="70939" y="0"/>
                        <a:pt x="76200" y="0"/>
                      </a:cubicBezTo>
                      <a:close/>
                    </a:path>
                  </a:pathLst>
                </a:custGeom>
                <a:solidFill>
                  <a:schemeClr val="bg2"/>
                </a:solidFill>
                <a:ln w="9525" cap="flat">
                  <a:noFill/>
                  <a:prstDash val="solid"/>
                  <a:miter/>
                </a:ln>
              </p:spPr>
              <p:txBody>
                <a:bodyPr rtlCol="0" anchor="ctr"/>
                <a:lstStyle/>
                <a:p>
                  <a:pPr defTabSz="914422"/>
                  <a:endParaRPr lang="en-US"/>
                </a:p>
              </p:txBody>
            </p:sp>
          </p:grpSp>
          <p:sp>
            <p:nvSpPr>
              <p:cNvPr id="80" name="Google Shape;127;p15">
                <a:extLst>
                  <a:ext uri="{FF2B5EF4-FFF2-40B4-BE49-F238E27FC236}">
                    <a16:creationId xmlns:a16="http://schemas.microsoft.com/office/drawing/2014/main" id="{F4106018-845C-41C1-B7D9-C9BE5CBD4E54}"/>
                  </a:ext>
                </a:extLst>
              </p:cNvPr>
              <p:cNvSpPr txBox="1"/>
              <p:nvPr/>
            </p:nvSpPr>
            <p:spPr>
              <a:xfrm>
                <a:off x="4334079" y="5302682"/>
                <a:ext cx="3313101" cy="380943"/>
              </a:xfrm>
              <a:prstGeom prst="rect">
                <a:avLst/>
              </a:prstGeom>
              <a:noFill/>
              <a:ln>
                <a:noFill/>
              </a:ln>
            </p:spPr>
            <p:txBody>
              <a:bodyPr spcFirstLastPara="1" wrap="square" lIns="75434" tIns="37703" rIns="75434" bIns="37703" anchor="ctr" anchorCtr="0">
                <a:noAutofit/>
              </a:bodyPr>
              <a:lstStyle/>
              <a:p>
                <a:pPr defTabSz="1005864">
                  <a:buClr>
                    <a:srgbClr val="3F3F3F"/>
                  </a:buClr>
                  <a:buSzPts val="900"/>
                  <a:defRPr/>
                </a:pPr>
                <a:r>
                  <a:rPr lang="en-US" sz="1600" b="1" dirty="0">
                    <a:solidFill>
                      <a:prstClr val="black">
                        <a:lumMod val="95000"/>
                        <a:lumOff val="5000"/>
                      </a:prstClr>
                    </a:solidFill>
                    <a:latin typeface="+mn-lt"/>
                    <a:ea typeface="Calibri"/>
                    <a:cs typeface="Calibri"/>
                    <a:sym typeface="Calibri"/>
                  </a:rPr>
                  <a:t>Excess Insurance Policy</a:t>
                </a:r>
              </a:p>
            </p:txBody>
          </p:sp>
        </p:grpSp>
        <p:grpSp>
          <p:nvGrpSpPr>
            <p:cNvPr id="9" name="Group 8">
              <a:extLst>
                <a:ext uri="{FF2B5EF4-FFF2-40B4-BE49-F238E27FC236}">
                  <a16:creationId xmlns:a16="http://schemas.microsoft.com/office/drawing/2014/main" id="{CA01CFF1-1B6E-4FE9-AD25-DDD02EFC796C}"/>
                </a:ext>
              </a:extLst>
            </p:cNvPr>
            <p:cNvGrpSpPr/>
            <p:nvPr/>
          </p:nvGrpSpPr>
          <p:grpSpPr>
            <a:xfrm>
              <a:off x="3729118" y="4735123"/>
              <a:ext cx="5183937" cy="492517"/>
              <a:chOff x="3729118" y="4736900"/>
              <a:chExt cx="5183937" cy="492517"/>
            </a:xfrm>
          </p:grpSpPr>
          <p:grpSp>
            <p:nvGrpSpPr>
              <p:cNvPr id="71" name="Group 70">
                <a:extLst>
                  <a:ext uri="{FF2B5EF4-FFF2-40B4-BE49-F238E27FC236}">
                    <a16:creationId xmlns:a16="http://schemas.microsoft.com/office/drawing/2014/main" id="{75B85A37-3674-45DE-8F22-49D6CD587D3A}"/>
                  </a:ext>
                </a:extLst>
              </p:cNvPr>
              <p:cNvGrpSpPr/>
              <p:nvPr/>
            </p:nvGrpSpPr>
            <p:grpSpPr>
              <a:xfrm>
                <a:off x="3729118" y="4736900"/>
                <a:ext cx="5183937" cy="492517"/>
                <a:chOff x="3729118" y="4736900"/>
                <a:chExt cx="5183937" cy="492517"/>
              </a:xfrm>
            </p:grpSpPr>
            <p:grpSp>
              <p:nvGrpSpPr>
                <p:cNvPr id="73" name="Group 72">
                  <a:extLst>
                    <a:ext uri="{FF2B5EF4-FFF2-40B4-BE49-F238E27FC236}">
                      <a16:creationId xmlns:a16="http://schemas.microsoft.com/office/drawing/2014/main" id="{B5A02E3F-EF34-4546-8FCB-3E7B09180B92}"/>
                    </a:ext>
                  </a:extLst>
                </p:cNvPr>
                <p:cNvGrpSpPr/>
                <p:nvPr/>
              </p:nvGrpSpPr>
              <p:grpSpPr>
                <a:xfrm>
                  <a:off x="3729118" y="4736900"/>
                  <a:ext cx="5183937" cy="492517"/>
                  <a:chOff x="3482435" y="1970065"/>
                  <a:chExt cx="5183937" cy="492517"/>
                </a:xfrm>
              </p:grpSpPr>
              <p:grpSp>
                <p:nvGrpSpPr>
                  <p:cNvPr id="75" name="Group 74">
                    <a:extLst>
                      <a:ext uri="{FF2B5EF4-FFF2-40B4-BE49-F238E27FC236}">
                        <a16:creationId xmlns:a16="http://schemas.microsoft.com/office/drawing/2014/main" id="{01304FDA-9D50-4F86-AC66-8CC06BA74469}"/>
                      </a:ext>
                    </a:extLst>
                  </p:cNvPr>
                  <p:cNvGrpSpPr/>
                  <p:nvPr/>
                </p:nvGrpSpPr>
                <p:grpSpPr>
                  <a:xfrm>
                    <a:off x="3482435" y="1970345"/>
                    <a:ext cx="484728" cy="492237"/>
                    <a:chOff x="3487197" y="1970345"/>
                    <a:chExt cx="484728" cy="492237"/>
                  </a:xfrm>
                </p:grpSpPr>
                <p:sp>
                  <p:nvSpPr>
                    <p:cNvPr id="77" name="Rectangle 76">
                      <a:extLst>
                        <a:ext uri="{FF2B5EF4-FFF2-40B4-BE49-F238E27FC236}">
                          <a16:creationId xmlns:a16="http://schemas.microsoft.com/office/drawing/2014/main" id="{F0056453-ED46-4C98-95C0-E8B6E8EB0E63}"/>
                        </a:ext>
                      </a:extLst>
                    </p:cNvPr>
                    <p:cNvSpPr/>
                    <p:nvPr/>
                  </p:nvSpPr>
                  <p:spPr>
                    <a:xfrm>
                      <a:off x="3487197" y="1970345"/>
                      <a:ext cx="484728" cy="4251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sp>
                  <p:nvSpPr>
                    <p:cNvPr id="78" name="Isosceles Triangle 77">
                      <a:extLst>
                        <a:ext uri="{FF2B5EF4-FFF2-40B4-BE49-F238E27FC236}">
                          <a16:creationId xmlns:a16="http://schemas.microsoft.com/office/drawing/2014/main" id="{D19C3501-E974-4947-BA00-E998BAD1E4C8}"/>
                        </a:ext>
                      </a:extLst>
                    </p:cNvPr>
                    <p:cNvSpPr/>
                    <p:nvPr/>
                  </p:nvSpPr>
                  <p:spPr>
                    <a:xfrm flipV="1">
                      <a:off x="3676036" y="2395537"/>
                      <a:ext cx="107050" cy="670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grpSp>
              <p:sp>
                <p:nvSpPr>
                  <p:cNvPr id="76" name="Rectangle 75">
                    <a:extLst>
                      <a:ext uri="{FF2B5EF4-FFF2-40B4-BE49-F238E27FC236}">
                        <a16:creationId xmlns:a16="http://schemas.microsoft.com/office/drawing/2014/main" id="{BE2B8347-B872-41AF-8754-31918696AFF8}"/>
                      </a:ext>
                    </a:extLst>
                  </p:cNvPr>
                  <p:cNvSpPr/>
                  <p:nvPr/>
                </p:nvSpPr>
                <p:spPr>
                  <a:xfrm>
                    <a:off x="3990503" y="1970065"/>
                    <a:ext cx="4675869" cy="4251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grpSp>
            <p:sp>
              <p:nvSpPr>
                <p:cNvPr id="74" name="Freeform: Shape 73">
                  <a:extLst>
                    <a:ext uri="{FF2B5EF4-FFF2-40B4-BE49-F238E27FC236}">
                      <a16:creationId xmlns:a16="http://schemas.microsoft.com/office/drawing/2014/main" id="{C3BBAC56-171F-4BCA-9A4E-9E3507B11B56}"/>
                    </a:ext>
                  </a:extLst>
                </p:cNvPr>
                <p:cNvSpPr/>
                <p:nvPr/>
              </p:nvSpPr>
              <p:spPr>
                <a:xfrm>
                  <a:off x="3852755" y="4831049"/>
                  <a:ext cx="237454" cy="237456"/>
                </a:xfrm>
                <a:custGeom>
                  <a:avLst/>
                  <a:gdLst>
                    <a:gd name="connsiteX0" fmla="*/ 428626 w 1219201"/>
                    <a:gd name="connsiteY0" fmla="*/ 1019186 h 1219211"/>
                    <a:gd name="connsiteX1" fmla="*/ 428626 w 1219201"/>
                    <a:gd name="connsiteY1" fmla="*/ 1181111 h 1219211"/>
                    <a:gd name="connsiteX2" fmla="*/ 561976 w 1219201"/>
                    <a:gd name="connsiteY2" fmla="*/ 1181111 h 1219211"/>
                    <a:gd name="connsiteX3" fmla="*/ 561976 w 1219201"/>
                    <a:gd name="connsiteY3" fmla="*/ 1019186 h 1219211"/>
                    <a:gd name="connsiteX4" fmla="*/ 390526 w 1219201"/>
                    <a:gd name="connsiteY4" fmla="*/ 942986 h 1219211"/>
                    <a:gd name="connsiteX5" fmla="*/ 390526 w 1219201"/>
                    <a:gd name="connsiteY5" fmla="*/ 981086 h 1219211"/>
                    <a:gd name="connsiteX6" fmla="*/ 600076 w 1219201"/>
                    <a:gd name="connsiteY6" fmla="*/ 981086 h 1219211"/>
                    <a:gd name="connsiteX7" fmla="*/ 600076 w 1219201"/>
                    <a:gd name="connsiteY7" fmla="*/ 942986 h 1219211"/>
                    <a:gd name="connsiteX8" fmla="*/ 981076 w 1219201"/>
                    <a:gd name="connsiteY8" fmla="*/ 809637 h 1219211"/>
                    <a:gd name="connsiteX9" fmla="*/ 952501 w 1219201"/>
                    <a:gd name="connsiteY9" fmla="*/ 838212 h 1219211"/>
                    <a:gd name="connsiteX10" fmla="*/ 981076 w 1219201"/>
                    <a:gd name="connsiteY10" fmla="*/ 866787 h 1219211"/>
                    <a:gd name="connsiteX11" fmla="*/ 1009651 w 1219201"/>
                    <a:gd name="connsiteY11" fmla="*/ 838212 h 1219211"/>
                    <a:gd name="connsiteX12" fmla="*/ 981076 w 1219201"/>
                    <a:gd name="connsiteY12" fmla="*/ 809637 h 1219211"/>
                    <a:gd name="connsiteX13" fmla="*/ 981076 w 1219201"/>
                    <a:gd name="connsiteY13" fmla="*/ 771537 h 1219211"/>
                    <a:gd name="connsiteX14" fmla="*/ 1047751 w 1219201"/>
                    <a:gd name="connsiteY14" fmla="*/ 838212 h 1219211"/>
                    <a:gd name="connsiteX15" fmla="*/ 981076 w 1219201"/>
                    <a:gd name="connsiteY15" fmla="*/ 904887 h 1219211"/>
                    <a:gd name="connsiteX16" fmla="*/ 914401 w 1219201"/>
                    <a:gd name="connsiteY16" fmla="*/ 838212 h 1219211"/>
                    <a:gd name="connsiteX17" fmla="*/ 981076 w 1219201"/>
                    <a:gd name="connsiteY17" fmla="*/ 771537 h 1219211"/>
                    <a:gd name="connsiteX18" fmla="*/ 980023 w 1219201"/>
                    <a:gd name="connsiteY18" fmla="*/ 742968 h 1219211"/>
                    <a:gd name="connsiteX19" fmla="*/ 885826 w 1219201"/>
                    <a:gd name="connsiteY19" fmla="*/ 839270 h 1219211"/>
                    <a:gd name="connsiteX20" fmla="*/ 981076 w 1219201"/>
                    <a:gd name="connsiteY20" fmla="*/ 1009662 h 1219211"/>
                    <a:gd name="connsiteX21" fmla="*/ 1076326 w 1219201"/>
                    <a:gd name="connsiteY21" fmla="*/ 839270 h 1219211"/>
                    <a:gd name="connsiteX22" fmla="*/ 1076326 w 1219201"/>
                    <a:gd name="connsiteY22" fmla="*/ 837166 h 1219211"/>
                    <a:gd name="connsiteX23" fmla="*/ 980023 w 1219201"/>
                    <a:gd name="connsiteY23" fmla="*/ 742968 h 1219211"/>
                    <a:gd name="connsiteX24" fmla="*/ 981076 w 1219201"/>
                    <a:gd name="connsiteY24" fmla="*/ 704862 h 1219211"/>
                    <a:gd name="connsiteX25" fmla="*/ 1114426 w 1219201"/>
                    <a:gd name="connsiteY25" fmla="*/ 839270 h 1219211"/>
                    <a:gd name="connsiteX26" fmla="*/ 1010643 w 1219201"/>
                    <a:gd name="connsiteY26" fmla="*/ 1033691 h 1219211"/>
                    <a:gd name="connsiteX27" fmla="*/ 1005104 w 1219201"/>
                    <a:gd name="connsiteY27" fmla="*/ 1039230 h 1219211"/>
                    <a:gd name="connsiteX28" fmla="*/ 951509 w 1219201"/>
                    <a:gd name="connsiteY28" fmla="*/ 1033691 h 1219211"/>
                    <a:gd name="connsiteX29" fmla="*/ 847726 w 1219201"/>
                    <a:gd name="connsiteY29" fmla="*/ 839270 h 1219211"/>
                    <a:gd name="connsiteX30" fmla="*/ 981076 w 1219201"/>
                    <a:gd name="connsiteY30" fmla="*/ 704862 h 1219211"/>
                    <a:gd name="connsiteX31" fmla="*/ 981076 w 1219201"/>
                    <a:gd name="connsiteY31" fmla="*/ 666762 h 1219211"/>
                    <a:gd name="connsiteX32" fmla="*/ 781051 w 1219201"/>
                    <a:gd name="connsiteY32" fmla="*/ 866787 h 1219211"/>
                    <a:gd name="connsiteX33" fmla="*/ 981076 w 1219201"/>
                    <a:gd name="connsiteY33" fmla="*/ 1066812 h 1219211"/>
                    <a:gd name="connsiteX34" fmla="*/ 1181101 w 1219201"/>
                    <a:gd name="connsiteY34" fmla="*/ 866787 h 1219211"/>
                    <a:gd name="connsiteX35" fmla="*/ 981076 w 1219201"/>
                    <a:gd name="connsiteY35" fmla="*/ 666762 h 1219211"/>
                    <a:gd name="connsiteX36" fmla="*/ 981076 w 1219201"/>
                    <a:gd name="connsiteY36" fmla="*/ 628662 h 1219211"/>
                    <a:gd name="connsiteX37" fmla="*/ 1219201 w 1219201"/>
                    <a:gd name="connsiteY37" fmla="*/ 866787 h 1219211"/>
                    <a:gd name="connsiteX38" fmla="*/ 981076 w 1219201"/>
                    <a:gd name="connsiteY38" fmla="*/ 1104912 h 1219211"/>
                    <a:gd name="connsiteX39" fmla="*/ 742951 w 1219201"/>
                    <a:gd name="connsiteY39" fmla="*/ 866787 h 1219211"/>
                    <a:gd name="connsiteX40" fmla="*/ 981076 w 1219201"/>
                    <a:gd name="connsiteY40" fmla="*/ 628662 h 1219211"/>
                    <a:gd name="connsiteX41" fmla="*/ 736886 w 1219201"/>
                    <a:gd name="connsiteY41" fmla="*/ 534572 h 1219211"/>
                    <a:gd name="connsiteX42" fmla="*/ 750351 w 1219201"/>
                    <a:gd name="connsiteY42" fmla="*/ 540146 h 1219211"/>
                    <a:gd name="connsiteX43" fmla="*/ 750359 w 1219201"/>
                    <a:gd name="connsiteY43" fmla="*/ 567084 h 1219211"/>
                    <a:gd name="connsiteX44" fmla="*/ 709947 w 1219201"/>
                    <a:gd name="connsiteY44" fmla="*/ 607495 h 1219211"/>
                    <a:gd name="connsiteX45" fmla="*/ 709939 w 1219201"/>
                    <a:gd name="connsiteY45" fmla="*/ 607504 h 1219211"/>
                    <a:gd name="connsiteX46" fmla="*/ 683001 w 1219201"/>
                    <a:gd name="connsiteY46" fmla="*/ 607495 h 1219211"/>
                    <a:gd name="connsiteX47" fmla="*/ 683009 w 1219201"/>
                    <a:gd name="connsiteY47" fmla="*/ 580557 h 1219211"/>
                    <a:gd name="connsiteX48" fmla="*/ 723421 w 1219201"/>
                    <a:gd name="connsiteY48" fmla="*/ 540146 h 1219211"/>
                    <a:gd name="connsiteX49" fmla="*/ 736886 w 1219201"/>
                    <a:gd name="connsiteY49" fmla="*/ 534572 h 1219211"/>
                    <a:gd name="connsiteX50" fmla="*/ 374936 w 1219201"/>
                    <a:gd name="connsiteY50" fmla="*/ 534572 h 1219211"/>
                    <a:gd name="connsiteX51" fmla="*/ 388401 w 1219201"/>
                    <a:gd name="connsiteY51" fmla="*/ 540146 h 1219211"/>
                    <a:gd name="connsiteX52" fmla="*/ 388409 w 1219201"/>
                    <a:gd name="connsiteY52" fmla="*/ 567084 h 1219211"/>
                    <a:gd name="connsiteX53" fmla="*/ 347997 w 1219201"/>
                    <a:gd name="connsiteY53" fmla="*/ 607495 h 1219211"/>
                    <a:gd name="connsiteX54" fmla="*/ 347989 w 1219201"/>
                    <a:gd name="connsiteY54" fmla="*/ 607504 h 1219211"/>
                    <a:gd name="connsiteX55" fmla="*/ 321051 w 1219201"/>
                    <a:gd name="connsiteY55" fmla="*/ 607495 h 1219211"/>
                    <a:gd name="connsiteX56" fmla="*/ 321059 w 1219201"/>
                    <a:gd name="connsiteY56" fmla="*/ 580557 h 1219211"/>
                    <a:gd name="connsiteX57" fmla="*/ 361471 w 1219201"/>
                    <a:gd name="connsiteY57" fmla="*/ 540146 h 1219211"/>
                    <a:gd name="connsiteX58" fmla="*/ 374936 w 1219201"/>
                    <a:gd name="connsiteY58" fmla="*/ 534572 h 1219211"/>
                    <a:gd name="connsiteX59" fmla="*/ 720019 w 1219201"/>
                    <a:gd name="connsiteY59" fmla="*/ 470621 h 1219211"/>
                    <a:gd name="connsiteX60" fmla="*/ 733451 w 1219201"/>
                    <a:gd name="connsiteY60" fmla="*/ 476164 h 1219211"/>
                    <a:gd name="connsiteX61" fmla="*/ 733523 w 1219201"/>
                    <a:gd name="connsiteY61" fmla="*/ 503102 h 1219211"/>
                    <a:gd name="connsiteX62" fmla="*/ 645966 w 1219201"/>
                    <a:gd name="connsiteY62" fmla="*/ 590659 h 1219211"/>
                    <a:gd name="connsiteX63" fmla="*/ 645959 w 1219201"/>
                    <a:gd name="connsiteY63" fmla="*/ 590666 h 1219211"/>
                    <a:gd name="connsiteX64" fmla="*/ 619028 w 1219201"/>
                    <a:gd name="connsiteY64" fmla="*/ 590659 h 1219211"/>
                    <a:gd name="connsiteX65" fmla="*/ 619021 w 1219201"/>
                    <a:gd name="connsiteY65" fmla="*/ 590652 h 1219211"/>
                    <a:gd name="connsiteX66" fmla="*/ 619028 w 1219201"/>
                    <a:gd name="connsiteY66" fmla="*/ 563721 h 1219211"/>
                    <a:gd name="connsiteX67" fmla="*/ 706585 w 1219201"/>
                    <a:gd name="connsiteY67" fmla="*/ 476164 h 1219211"/>
                    <a:gd name="connsiteX68" fmla="*/ 720019 w 1219201"/>
                    <a:gd name="connsiteY68" fmla="*/ 470621 h 1219211"/>
                    <a:gd name="connsiteX69" fmla="*/ 358069 w 1219201"/>
                    <a:gd name="connsiteY69" fmla="*/ 470621 h 1219211"/>
                    <a:gd name="connsiteX70" fmla="*/ 371501 w 1219201"/>
                    <a:gd name="connsiteY70" fmla="*/ 476164 h 1219211"/>
                    <a:gd name="connsiteX71" fmla="*/ 371573 w 1219201"/>
                    <a:gd name="connsiteY71" fmla="*/ 503102 h 1219211"/>
                    <a:gd name="connsiteX72" fmla="*/ 284016 w 1219201"/>
                    <a:gd name="connsiteY72" fmla="*/ 590659 h 1219211"/>
                    <a:gd name="connsiteX73" fmla="*/ 284009 w 1219201"/>
                    <a:gd name="connsiteY73" fmla="*/ 590666 h 1219211"/>
                    <a:gd name="connsiteX74" fmla="*/ 257078 w 1219201"/>
                    <a:gd name="connsiteY74" fmla="*/ 590659 h 1219211"/>
                    <a:gd name="connsiteX75" fmla="*/ 257071 w 1219201"/>
                    <a:gd name="connsiteY75" fmla="*/ 590652 h 1219211"/>
                    <a:gd name="connsiteX76" fmla="*/ 257078 w 1219201"/>
                    <a:gd name="connsiteY76" fmla="*/ 563721 h 1219211"/>
                    <a:gd name="connsiteX77" fmla="*/ 344636 w 1219201"/>
                    <a:gd name="connsiteY77" fmla="*/ 476164 h 1219211"/>
                    <a:gd name="connsiteX78" fmla="*/ 358069 w 1219201"/>
                    <a:gd name="connsiteY78" fmla="*/ 470621 h 1219211"/>
                    <a:gd name="connsiteX79" fmla="*/ 656037 w 1219201"/>
                    <a:gd name="connsiteY79" fmla="*/ 453785 h 1219211"/>
                    <a:gd name="connsiteX80" fmla="*/ 669469 w 1219201"/>
                    <a:gd name="connsiteY80" fmla="*/ 459328 h 1219211"/>
                    <a:gd name="connsiteX81" fmla="*/ 669542 w 1219201"/>
                    <a:gd name="connsiteY81" fmla="*/ 486266 h 1219211"/>
                    <a:gd name="connsiteX82" fmla="*/ 629130 w 1219201"/>
                    <a:gd name="connsiteY82" fmla="*/ 526677 h 1219211"/>
                    <a:gd name="connsiteX83" fmla="*/ 615661 w 1219201"/>
                    <a:gd name="connsiteY83" fmla="*/ 532258 h 1219211"/>
                    <a:gd name="connsiteX84" fmla="*/ 602195 w 1219201"/>
                    <a:gd name="connsiteY84" fmla="*/ 526680 h 1219211"/>
                    <a:gd name="connsiteX85" fmla="*/ 602192 w 1219201"/>
                    <a:gd name="connsiteY85" fmla="*/ 499740 h 1219211"/>
                    <a:gd name="connsiteX86" fmla="*/ 642604 w 1219201"/>
                    <a:gd name="connsiteY86" fmla="*/ 459328 h 1219211"/>
                    <a:gd name="connsiteX87" fmla="*/ 656037 w 1219201"/>
                    <a:gd name="connsiteY87" fmla="*/ 453785 h 1219211"/>
                    <a:gd name="connsiteX88" fmla="*/ 294087 w 1219201"/>
                    <a:gd name="connsiteY88" fmla="*/ 453785 h 1219211"/>
                    <a:gd name="connsiteX89" fmla="*/ 307519 w 1219201"/>
                    <a:gd name="connsiteY89" fmla="*/ 459328 h 1219211"/>
                    <a:gd name="connsiteX90" fmla="*/ 307592 w 1219201"/>
                    <a:gd name="connsiteY90" fmla="*/ 486266 h 1219211"/>
                    <a:gd name="connsiteX91" fmla="*/ 267180 w 1219201"/>
                    <a:gd name="connsiteY91" fmla="*/ 526677 h 1219211"/>
                    <a:gd name="connsiteX92" fmla="*/ 253711 w 1219201"/>
                    <a:gd name="connsiteY92" fmla="*/ 532258 h 1219211"/>
                    <a:gd name="connsiteX93" fmla="*/ 240245 w 1219201"/>
                    <a:gd name="connsiteY93" fmla="*/ 526680 h 1219211"/>
                    <a:gd name="connsiteX94" fmla="*/ 240242 w 1219201"/>
                    <a:gd name="connsiteY94" fmla="*/ 499740 h 1219211"/>
                    <a:gd name="connsiteX95" fmla="*/ 280654 w 1219201"/>
                    <a:gd name="connsiteY95" fmla="*/ 459328 h 1219211"/>
                    <a:gd name="connsiteX96" fmla="*/ 294087 w 1219201"/>
                    <a:gd name="connsiteY96" fmla="*/ 453785 h 1219211"/>
                    <a:gd name="connsiteX97" fmla="*/ 552451 w 1219201"/>
                    <a:gd name="connsiteY97" fmla="*/ 438162 h 1219211"/>
                    <a:gd name="connsiteX98" fmla="*/ 552451 w 1219201"/>
                    <a:gd name="connsiteY98" fmla="*/ 638187 h 1219211"/>
                    <a:gd name="connsiteX99" fmla="*/ 790576 w 1219201"/>
                    <a:gd name="connsiteY99" fmla="*/ 638187 h 1219211"/>
                    <a:gd name="connsiteX100" fmla="*/ 790576 w 1219201"/>
                    <a:gd name="connsiteY100" fmla="*/ 438162 h 1219211"/>
                    <a:gd name="connsiteX101" fmla="*/ 200026 w 1219201"/>
                    <a:gd name="connsiteY101" fmla="*/ 438162 h 1219211"/>
                    <a:gd name="connsiteX102" fmla="*/ 200026 w 1219201"/>
                    <a:gd name="connsiteY102" fmla="*/ 638187 h 1219211"/>
                    <a:gd name="connsiteX103" fmla="*/ 438151 w 1219201"/>
                    <a:gd name="connsiteY103" fmla="*/ 638187 h 1219211"/>
                    <a:gd name="connsiteX104" fmla="*/ 438151 w 1219201"/>
                    <a:gd name="connsiteY104" fmla="*/ 438162 h 1219211"/>
                    <a:gd name="connsiteX105" fmla="*/ 533401 w 1219201"/>
                    <a:gd name="connsiteY105" fmla="*/ 400062 h 1219211"/>
                    <a:gd name="connsiteX106" fmla="*/ 809626 w 1219201"/>
                    <a:gd name="connsiteY106" fmla="*/ 400062 h 1219211"/>
                    <a:gd name="connsiteX107" fmla="*/ 828676 w 1219201"/>
                    <a:gd name="connsiteY107" fmla="*/ 419112 h 1219211"/>
                    <a:gd name="connsiteX108" fmla="*/ 828676 w 1219201"/>
                    <a:gd name="connsiteY108" fmla="*/ 657237 h 1219211"/>
                    <a:gd name="connsiteX109" fmla="*/ 809626 w 1219201"/>
                    <a:gd name="connsiteY109" fmla="*/ 676287 h 1219211"/>
                    <a:gd name="connsiteX110" fmla="*/ 533401 w 1219201"/>
                    <a:gd name="connsiteY110" fmla="*/ 676287 h 1219211"/>
                    <a:gd name="connsiteX111" fmla="*/ 514351 w 1219201"/>
                    <a:gd name="connsiteY111" fmla="*/ 657237 h 1219211"/>
                    <a:gd name="connsiteX112" fmla="*/ 514351 w 1219201"/>
                    <a:gd name="connsiteY112" fmla="*/ 419112 h 1219211"/>
                    <a:gd name="connsiteX113" fmla="*/ 533401 w 1219201"/>
                    <a:gd name="connsiteY113" fmla="*/ 400062 h 1219211"/>
                    <a:gd name="connsiteX114" fmla="*/ 180976 w 1219201"/>
                    <a:gd name="connsiteY114" fmla="*/ 400062 h 1219211"/>
                    <a:gd name="connsiteX115" fmla="*/ 457201 w 1219201"/>
                    <a:gd name="connsiteY115" fmla="*/ 400062 h 1219211"/>
                    <a:gd name="connsiteX116" fmla="*/ 476251 w 1219201"/>
                    <a:gd name="connsiteY116" fmla="*/ 419112 h 1219211"/>
                    <a:gd name="connsiteX117" fmla="*/ 476251 w 1219201"/>
                    <a:gd name="connsiteY117" fmla="*/ 657237 h 1219211"/>
                    <a:gd name="connsiteX118" fmla="*/ 457201 w 1219201"/>
                    <a:gd name="connsiteY118" fmla="*/ 676287 h 1219211"/>
                    <a:gd name="connsiteX119" fmla="*/ 180976 w 1219201"/>
                    <a:gd name="connsiteY119" fmla="*/ 676287 h 1219211"/>
                    <a:gd name="connsiteX120" fmla="*/ 161926 w 1219201"/>
                    <a:gd name="connsiteY120" fmla="*/ 657237 h 1219211"/>
                    <a:gd name="connsiteX121" fmla="*/ 161926 w 1219201"/>
                    <a:gd name="connsiteY121" fmla="*/ 419112 h 1219211"/>
                    <a:gd name="connsiteX122" fmla="*/ 180976 w 1219201"/>
                    <a:gd name="connsiteY122" fmla="*/ 400062 h 1219211"/>
                    <a:gd name="connsiteX123" fmla="*/ 54993 w 1219201"/>
                    <a:gd name="connsiteY123" fmla="*/ 285761 h 1219211"/>
                    <a:gd name="connsiteX124" fmla="*/ 38238 w 1219201"/>
                    <a:gd name="connsiteY124" fmla="*/ 307106 h 1219211"/>
                    <a:gd name="connsiteX125" fmla="*/ 59583 w 1219201"/>
                    <a:gd name="connsiteY125" fmla="*/ 323861 h 1219211"/>
                    <a:gd name="connsiteX126" fmla="*/ 931018 w 1219201"/>
                    <a:gd name="connsiteY126" fmla="*/ 323861 h 1219211"/>
                    <a:gd name="connsiteX127" fmla="*/ 935608 w 1219201"/>
                    <a:gd name="connsiteY127" fmla="*/ 323861 h 1219211"/>
                    <a:gd name="connsiteX128" fmla="*/ 952363 w 1219201"/>
                    <a:gd name="connsiteY128" fmla="*/ 302516 h 1219211"/>
                    <a:gd name="connsiteX129" fmla="*/ 931018 w 1219201"/>
                    <a:gd name="connsiteY129" fmla="*/ 285761 h 1219211"/>
                    <a:gd name="connsiteX130" fmla="*/ 59583 w 1219201"/>
                    <a:gd name="connsiteY130" fmla="*/ 285761 h 1219211"/>
                    <a:gd name="connsiteX131" fmla="*/ 54993 w 1219201"/>
                    <a:gd name="connsiteY131" fmla="*/ 285761 h 1219211"/>
                    <a:gd name="connsiteX132" fmla="*/ 704734 w 1219201"/>
                    <a:gd name="connsiteY132" fmla="*/ 184223 h 1219211"/>
                    <a:gd name="connsiteX133" fmla="*/ 605778 w 1219201"/>
                    <a:gd name="connsiteY133" fmla="*/ 215891 h 1219211"/>
                    <a:gd name="connsiteX134" fmla="*/ 594169 w 1219201"/>
                    <a:gd name="connsiteY134" fmla="*/ 215891 h 1219211"/>
                    <a:gd name="connsiteX135" fmla="*/ 495175 w 1219201"/>
                    <a:gd name="connsiteY135" fmla="*/ 184228 h 1219211"/>
                    <a:gd name="connsiteX136" fmla="*/ 396223 w 1219201"/>
                    <a:gd name="connsiteY136" fmla="*/ 215891 h 1219211"/>
                    <a:gd name="connsiteX137" fmla="*/ 384610 w 1219201"/>
                    <a:gd name="connsiteY137" fmla="*/ 215891 h 1219211"/>
                    <a:gd name="connsiteX138" fmla="*/ 285686 w 1219201"/>
                    <a:gd name="connsiteY138" fmla="*/ 184228 h 1219211"/>
                    <a:gd name="connsiteX139" fmla="*/ 186766 w 1219201"/>
                    <a:gd name="connsiteY139" fmla="*/ 215891 h 1219211"/>
                    <a:gd name="connsiteX140" fmla="*/ 175153 w 1219201"/>
                    <a:gd name="connsiteY140" fmla="*/ 215891 h 1219211"/>
                    <a:gd name="connsiteX141" fmla="*/ 95251 w 1219201"/>
                    <a:gd name="connsiteY141" fmla="*/ 190321 h 1219211"/>
                    <a:gd name="connsiteX142" fmla="*/ 95251 w 1219201"/>
                    <a:gd name="connsiteY142" fmla="*/ 247661 h 1219211"/>
                    <a:gd name="connsiteX143" fmla="*/ 895370 w 1219201"/>
                    <a:gd name="connsiteY143" fmla="*/ 247661 h 1219211"/>
                    <a:gd name="connsiteX144" fmla="*/ 895363 w 1219201"/>
                    <a:gd name="connsiteY144" fmla="*/ 190311 h 1219211"/>
                    <a:gd name="connsiteX145" fmla="*/ 815369 w 1219201"/>
                    <a:gd name="connsiteY145" fmla="*/ 215891 h 1219211"/>
                    <a:gd name="connsiteX146" fmla="*/ 803761 w 1219201"/>
                    <a:gd name="connsiteY146" fmla="*/ 215891 h 1219211"/>
                    <a:gd name="connsiteX147" fmla="*/ 95251 w 1219201"/>
                    <a:gd name="connsiteY147" fmla="*/ 114311 h 1219211"/>
                    <a:gd name="connsiteX148" fmla="*/ 95251 w 1219201"/>
                    <a:gd name="connsiteY148" fmla="*/ 150320 h 1219211"/>
                    <a:gd name="connsiteX149" fmla="*/ 180957 w 1219201"/>
                    <a:gd name="connsiteY149" fmla="*/ 177744 h 1219211"/>
                    <a:gd name="connsiteX150" fmla="*/ 279876 w 1219201"/>
                    <a:gd name="connsiteY150" fmla="*/ 146081 h 1219211"/>
                    <a:gd name="connsiteX151" fmla="*/ 291494 w 1219201"/>
                    <a:gd name="connsiteY151" fmla="*/ 146081 h 1219211"/>
                    <a:gd name="connsiteX152" fmla="*/ 390419 w 1219201"/>
                    <a:gd name="connsiteY152" fmla="*/ 177744 h 1219211"/>
                    <a:gd name="connsiteX153" fmla="*/ 489371 w 1219201"/>
                    <a:gd name="connsiteY153" fmla="*/ 146081 h 1219211"/>
                    <a:gd name="connsiteX154" fmla="*/ 500979 w 1219201"/>
                    <a:gd name="connsiteY154" fmla="*/ 146081 h 1219211"/>
                    <a:gd name="connsiteX155" fmla="*/ 599973 w 1219201"/>
                    <a:gd name="connsiteY155" fmla="*/ 177744 h 1219211"/>
                    <a:gd name="connsiteX156" fmla="*/ 698930 w 1219201"/>
                    <a:gd name="connsiteY156" fmla="*/ 146081 h 1219211"/>
                    <a:gd name="connsiteX157" fmla="*/ 710539 w 1219201"/>
                    <a:gd name="connsiteY157" fmla="*/ 146081 h 1219211"/>
                    <a:gd name="connsiteX158" fmla="*/ 809565 w 1219201"/>
                    <a:gd name="connsiteY158" fmla="*/ 177749 h 1219211"/>
                    <a:gd name="connsiteX159" fmla="*/ 895360 w 1219201"/>
                    <a:gd name="connsiteY159" fmla="*/ 150314 h 1219211"/>
                    <a:gd name="connsiteX160" fmla="*/ 895355 w 1219201"/>
                    <a:gd name="connsiteY160" fmla="*/ 114311 h 1219211"/>
                    <a:gd name="connsiteX161" fmla="*/ 59583 w 1219201"/>
                    <a:gd name="connsiteY161" fmla="*/ 38111 h 1219211"/>
                    <a:gd name="connsiteX162" fmla="*/ 38101 w 1219201"/>
                    <a:gd name="connsiteY162" fmla="*/ 57161 h 1219211"/>
                    <a:gd name="connsiteX163" fmla="*/ 59583 w 1219201"/>
                    <a:gd name="connsiteY163" fmla="*/ 76211 h 1219211"/>
                    <a:gd name="connsiteX164" fmla="*/ 931018 w 1219201"/>
                    <a:gd name="connsiteY164" fmla="*/ 76211 h 1219211"/>
                    <a:gd name="connsiteX165" fmla="*/ 952501 w 1219201"/>
                    <a:gd name="connsiteY165" fmla="*/ 57161 h 1219211"/>
                    <a:gd name="connsiteX166" fmla="*/ 931018 w 1219201"/>
                    <a:gd name="connsiteY166" fmla="*/ 38111 h 1219211"/>
                    <a:gd name="connsiteX167" fmla="*/ 59583 w 1219201"/>
                    <a:gd name="connsiteY167" fmla="*/ 11 h 1219211"/>
                    <a:gd name="connsiteX168" fmla="*/ 931018 w 1219201"/>
                    <a:gd name="connsiteY168" fmla="*/ 11 h 1219211"/>
                    <a:gd name="connsiteX169" fmla="*/ 990601 w 1219201"/>
                    <a:gd name="connsiteY169" fmla="*/ 57161 h 1219211"/>
                    <a:gd name="connsiteX170" fmla="*/ 933451 w 1219201"/>
                    <a:gd name="connsiteY170" fmla="*/ 114193 h 1219211"/>
                    <a:gd name="connsiteX171" fmla="*/ 933451 w 1219201"/>
                    <a:gd name="connsiteY171" fmla="*/ 247779 h 1219211"/>
                    <a:gd name="connsiteX172" fmla="*/ 935949 w 1219201"/>
                    <a:gd name="connsiteY172" fmla="*/ 247832 h 1219211"/>
                    <a:gd name="connsiteX173" fmla="*/ 990548 w 1219201"/>
                    <a:gd name="connsiteY173" fmla="*/ 307362 h 1219211"/>
                    <a:gd name="connsiteX174" fmla="*/ 931018 w 1219201"/>
                    <a:gd name="connsiteY174" fmla="*/ 361961 h 1219211"/>
                    <a:gd name="connsiteX175" fmla="*/ 904876 w 1219201"/>
                    <a:gd name="connsiteY175" fmla="*/ 361961 h 1219211"/>
                    <a:gd name="connsiteX176" fmla="*/ 904876 w 1219201"/>
                    <a:gd name="connsiteY176" fmla="*/ 601335 h 1219211"/>
                    <a:gd name="connsiteX177" fmla="*/ 866793 w 1219201"/>
                    <a:gd name="connsiteY177" fmla="*/ 615412 h 1219211"/>
                    <a:gd name="connsiteX178" fmla="*/ 866776 w 1219201"/>
                    <a:gd name="connsiteY178" fmla="*/ 361961 h 1219211"/>
                    <a:gd name="connsiteX179" fmla="*/ 123826 w 1219201"/>
                    <a:gd name="connsiteY179" fmla="*/ 361961 h 1219211"/>
                    <a:gd name="connsiteX180" fmla="*/ 123826 w 1219201"/>
                    <a:gd name="connsiteY180" fmla="*/ 714386 h 1219211"/>
                    <a:gd name="connsiteX181" fmla="*/ 750850 w 1219201"/>
                    <a:gd name="connsiteY181" fmla="*/ 714386 h 1219211"/>
                    <a:gd name="connsiteX182" fmla="*/ 729709 w 1219201"/>
                    <a:gd name="connsiteY182" fmla="*/ 752486 h 1219211"/>
                    <a:gd name="connsiteX183" fmla="*/ 59583 w 1219201"/>
                    <a:gd name="connsiteY183" fmla="*/ 752486 h 1219211"/>
                    <a:gd name="connsiteX184" fmla="*/ 54993 w 1219201"/>
                    <a:gd name="connsiteY184" fmla="*/ 752486 h 1219211"/>
                    <a:gd name="connsiteX185" fmla="*/ 38238 w 1219201"/>
                    <a:gd name="connsiteY185" fmla="*/ 773831 h 1219211"/>
                    <a:gd name="connsiteX186" fmla="*/ 59583 w 1219201"/>
                    <a:gd name="connsiteY186" fmla="*/ 790586 h 1219211"/>
                    <a:gd name="connsiteX187" fmla="*/ 715625 w 1219201"/>
                    <a:gd name="connsiteY187" fmla="*/ 790586 h 1219211"/>
                    <a:gd name="connsiteX188" fmla="*/ 707541 w 1219201"/>
                    <a:gd name="connsiteY188" fmla="*/ 828686 h 1219211"/>
                    <a:gd name="connsiteX189" fmla="*/ 152401 w 1219201"/>
                    <a:gd name="connsiteY189" fmla="*/ 828686 h 1219211"/>
                    <a:gd name="connsiteX190" fmla="*/ 152401 w 1219201"/>
                    <a:gd name="connsiteY190" fmla="*/ 1181111 h 1219211"/>
                    <a:gd name="connsiteX191" fmla="*/ 390526 w 1219201"/>
                    <a:gd name="connsiteY191" fmla="*/ 1181111 h 1219211"/>
                    <a:gd name="connsiteX192" fmla="*/ 390526 w 1219201"/>
                    <a:gd name="connsiteY192" fmla="*/ 1019186 h 1219211"/>
                    <a:gd name="connsiteX193" fmla="*/ 371476 w 1219201"/>
                    <a:gd name="connsiteY193" fmla="*/ 1019186 h 1219211"/>
                    <a:gd name="connsiteX194" fmla="*/ 352426 w 1219201"/>
                    <a:gd name="connsiteY194" fmla="*/ 1000136 h 1219211"/>
                    <a:gd name="connsiteX195" fmla="*/ 352426 w 1219201"/>
                    <a:gd name="connsiteY195" fmla="*/ 923936 h 1219211"/>
                    <a:gd name="connsiteX196" fmla="*/ 371476 w 1219201"/>
                    <a:gd name="connsiteY196" fmla="*/ 904886 h 1219211"/>
                    <a:gd name="connsiteX197" fmla="*/ 619126 w 1219201"/>
                    <a:gd name="connsiteY197" fmla="*/ 904886 h 1219211"/>
                    <a:gd name="connsiteX198" fmla="*/ 638176 w 1219201"/>
                    <a:gd name="connsiteY198" fmla="*/ 923936 h 1219211"/>
                    <a:gd name="connsiteX199" fmla="*/ 638176 w 1219201"/>
                    <a:gd name="connsiteY199" fmla="*/ 1000136 h 1219211"/>
                    <a:gd name="connsiteX200" fmla="*/ 619126 w 1219201"/>
                    <a:gd name="connsiteY200" fmla="*/ 1019186 h 1219211"/>
                    <a:gd name="connsiteX201" fmla="*/ 600076 w 1219201"/>
                    <a:gd name="connsiteY201" fmla="*/ 1019186 h 1219211"/>
                    <a:gd name="connsiteX202" fmla="*/ 600076 w 1219201"/>
                    <a:gd name="connsiteY202" fmla="*/ 1181111 h 1219211"/>
                    <a:gd name="connsiteX203" fmla="*/ 838224 w 1219201"/>
                    <a:gd name="connsiteY203" fmla="*/ 1181111 h 1219211"/>
                    <a:gd name="connsiteX204" fmla="*/ 838219 w 1219201"/>
                    <a:gd name="connsiteY204" fmla="*/ 1103119 h 1219211"/>
                    <a:gd name="connsiteX205" fmla="*/ 876301 w 1219201"/>
                    <a:gd name="connsiteY205" fmla="*/ 1122313 h 1219211"/>
                    <a:gd name="connsiteX206" fmla="*/ 876301 w 1219201"/>
                    <a:gd name="connsiteY206" fmla="*/ 1181111 h 1219211"/>
                    <a:gd name="connsiteX207" fmla="*/ 1200151 w 1219201"/>
                    <a:gd name="connsiteY207" fmla="*/ 1181111 h 1219211"/>
                    <a:gd name="connsiteX208" fmla="*/ 1219201 w 1219201"/>
                    <a:gd name="connsiteY208" fmla="*/ 1200161 h 1219211"/>
                    <a:gd name="connsiteX209" fmla="*/ 1200151 w 1219201"/>
                    <a:gd name="connsiteY209" fmla="*/ 1219211 h 1219211"/>
                    <a:gd name="connsiteX210" fmla="*/ 19051 w 1219201"/>
                    <a:gd name="connsiteY210" fmla="*/ 1219211 h 1219211"/>
                    <a:gd name="connsiteX211" fmla="*/ 1 w 1219201"/>
                    <a:gd name="connsiteY211" fmla="*/ 1200161 h 1219211"/>
                    <a:gd name="connsiteX212" fmla="*/ 19051 w 1219201"/>
                    <a:gd name="connsiteY212" fmla="*/ 1181111 h 1219211"/>
                    <a:gd name="connsiteX213" fmla="*/ 114301 w 1219201"/>
                    <a:gd name="connsiteY213" fmla="*/ 1181111 h 1219211"/>
                    <a:gd name="connsiteX214" fmla="*/ 114301 w 1219201"/>
                    <a:gd name="connsiteY214" fmla="*/ 828686 h 1219211"/>
                    <a:gd name="connsiteX215" fmla="*/ 59583 w 1219201"/>
                    <a:gd name="connsiteY215" fmla="*/ 828686 h 1219211"/>
                    <a:gd name="connsiteX216" fmla="*/ 54819 w 1219201"/>
                    <a:gd name="connsiteY216" fmla="*/ 828686 h 1219211"/>
                    <a:gd name="connsiteX217" fmla="*/ 51 w 1219201"/>
                    <a:gd name="connsiteY217" fmla="*/ 769154 h 1219211"/>
                    <a:gd name="connsiteX218" fmla="*/ 59583 w 1219201"/>
                    <a:gd name="connsiteY218" fmla="*/ 714386 h 1219211"/>
                    <a:gd name="connsiteX219" fmla="*/ 85726 w 1219201"/>
                    <a:gd name="connsiteY219" fmla="*/ 714386 h 1219211"/>
                    <a:gd name="connsiteX220" fmla="*/ 85726 w 1219201"/>
                    <a:gd name="connsiteY220" fmla="*/ 361961 h 1219211"/>
                    <a:gd name="connsiteX221" fmla="*/ 59583 w 1219201"/>
                    <a:gd name="connsiteY221" fmla="*/ 361961 h 1219211"/>
                    <a:gd name="connsiteX222" fmla="*/ 57085 w 1219201"/>
                    <a:gd name="connsiteY222" fmla="*/ 362014 h 1219211"/>
                    <a:gd name="connsiteX223" fmla="*/ 0 w 1219201"/>
                    <a:gd name="connsiteY223" fmla="*/ 304864 h 1219211"/>
                    <a:gd name="connsiteX224" fmla="*/ 57151 w 1219201"/>
                    <a:gd name="connsiteY224" fmla="*/ 247779 h 1219211"/>
                    <a:gd name="connsiteX225" fmla="*/ 57151 w 1219201"/>
                    <a:gd name="connsiteY225" fmla="*/ 114193 h 1219211"/>
                    <a:gd name="connsiteX226" fmla="*/ 1 w 1219201"/>
                    <a:gd name="connsiteY226" fmla="*/ 57161 h 1219211"/>
                    <a:gd name="connsiteX227" fmla="*/ 59583 w 1219201"/>
                    <a:gd name="connsiteY227" fmla="*/ 11 h 121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219201" h="1219211">
                      <a:moveTo>
                        <a:pt x="428626" y="1019186"/>
                      </a:moveTo>
                      <a:lnTo>
                        <a:pt x="428626" y="1181111"/>
                      </a:lnTo>
                      <a:lnTo>
                        <a:pt x="561976" y="1181111"/>
                      </a:lnTo>
                      <a:lnTo>
                        <a:pt x="561976" y="1019186"/>
                      </a:lnTo>
                      <a:close/>
                      <a:moveTo>
                        <a:pt x="390526" y="942986"/>
                      </a:moveTo>
                      <a:lnTo>
                        <a:pt x="390526" y="981086"/>
                      </a:lnTo>
                      <a:lnTo>
                        <a:pt x="600076" y="981086"/>
                      </a:lnTo>
                      <a:lnTo>
                        <a:pt x="600076" y="942986"/>
                      </a:lnTo>
                      <a:close/>
                      <a:moveTo>
                        <a:pt x="981076" y="809637"/>
                      </a:moveTo>
                      <a:cubicBezTo>
                        <a:pt x="965294" y="809637"/>
                        <a:pt x="952501" y="822430"/>
                        <a:pt x="952501" y="838212"/>
                      </a:cubicBezTo>
                      <a:cubicBezTo>
                        <a:pt x="952501" y="853994"/>
                        <a:pt x="965294" y="866787"/>
                        <a:pt x="981076" y="866787"/>
                      </a:cubicBezTo>
                      <a:cubicBezTo>
                        <a:pt x="996858" y="866787"/>
                        <a:pt x="1009651" y="853994"/>
                        <a:pt x="1009651" y="838212"/>
                      </a:cubicBezTo>
                      <a:cubicBezTo>
                        <a:pt x="1009651" y="822430"/>
                        <a:pt x="996858" y="809637"/>
                        <a:pt x="981076" y="809637"/>
                      </a:cubicBezTo>
                      <a:close/>
                      <a:moveTo>
                        <a:pt x="981076" y="771537"/>
                      </a:moveTo>
                      <a:cubicBezTo>
                        <a:pt x="1017882" y="771579"/>
                        <a:pt x="1047709" y="801406"/>
                        <a:pt x="1047751" y="838212"/>
                      </a:cubicBezTo>
                      <a:cubicBezTo>
                        <a:pt x="1047751" y="875036"/>
                        <a:pt x="1017900" y="904887"/>
                        <a:pt x="981076" y="904887"/>
                      </a:cubicBezTo>
                      <a:cubicBezTo>
                        <a:pt x="944252" y="904887"/>
                        <a:pt x="914401" y="875036"/>
                        <a:pt x="914401" y="838212"/>
                      </a:cubicBezTo>
                      <a:cubicBezTo>
                        <a:pt x="914401" y="801388"/>
                        <a:pt x="944252" y="771537"/>
                        <a:pt x="981076" y="771537"/>
                      </a:cubicBezTo>
                      <a:close/>
                      <a:moveTo>
                        <a:pt x="980023" y="742968"/>
                      </a:moveTo>
                      <a:cubicBezTo>
                        <a:pt x="927418" y="743549"/>
                        <a:pt x="885244" y="786665"/>
                        <a:pt x="885826" y="839270"/>
                      </a:cubicBezTo>
                      <a:cubicBezTo>
                        <a:pt x="885826" y="892460"/>
                        <a:pt x="981076" y="1009662"/>
                        <a:pt x="981076" y="1009662"/>
                      </a:cubicBezTo>
                      <a:cubicBezTo>
                        <a:pt x="981076" y="1009662"/>
                        <a:pt x="1076326" y="892460"/>
                        <a:pt x="1076326" y="839270"/>
                      </a:cubicBezTo>
                      <a:cubicBezTo>
                        <a:pt x="1076333" y="838569"/>
                        <a:pt x="1076333" y="837867"/>
                        <a:pt x="1076326" y="837166"/>
                      </a:cubicBezTo>
                      <a:cubicBezTo>
                        <a:pt x="1075744" y="784561"/>
                        <a:pt x="1032629" y="742387"/>
                        <a:pt x="980023" y="742968"/>
                      </a:cubicBezTo>
                      <a:close/>
                      <a:moveTo>
                        <a:pt x="981076" y="704862"/>
                      </a:moveTo>
                      <a:cubicBezTo>
                        <a:pt x="1054979" y="705239"/>
                        <a:pt x="1114633" y="765365"/>
                        <a:pt x="1114426" y="839270"/>
                      </a:cubicBezTo>
                      <a:cubicBezTo>
                        <a:pt x="1114426" y="901178"/>
                        <a:pt x="1034989" y="1003733"/>
                        <a:pt x="1010643" y="1033691"/>
                      </a:cubicBezTo>
                      <a:cubicBezTo>
                        <a:pt x="1008992" y="1035722"/>
                        <a:pt x="1007136" y="1037579"/>
                        <a:pt x="1005104" y="1039230"/>
                      </a:cubicBezTo>
                      <a:cubicBezTo>
                        <a:pt x="988774" y="1052500"/>
                        <a:pt x="964779" y="1050020"/>
                        <a:pt x="951509" y="1033691"/>
                      </a:cubicBezTo>
                      <a:cubicBezTo>
                        <a:pt x="927162" y="1003733"/>
                        <a:pt x="847726" y="901178"/>
                        <a:pt x="847726" y="839270"/>
                      </a:cubicBezTo>
                      <a:cubicBezTo>
                        <a:pt x="847518" y="765366"/>
                        <a:pt x="907172" y="705239"/>
                        <a:pt x="981076" y="704862"/>
                      </a:cubicBezTo>
                      <a:close/>
                      <a:moveTo>
                        <a:pt x="981076" y="666762"/>
                      </a:moveTo>
                      <a:cubicBezTo>
                        <a:pt x="870605" y="666762"/>
                        <a:pt x="781051" y="756316"/>
                        <a:pt x="781051" y="866787"/>
                      </a:cubicBezTo>
                      <a:cubicBezTo>
                        <a:pt x="781051" y="977258"/>
                        <a:pt x="870605" y="1066812"/>
                        <a:pt x="981076" y="1066812"/>
                      </a:cubicBezTo>
                      <a:cubicBezTo>
                        <a:pt x="1091547" y="1066812"/>
                        <a:pt x="1181101" y="977258"/>
                        <a:pt x="1181101" y="866787"/>
                      </a:cubicBezTo>
                      <a:cubicBezTo>
                        <a:pt x="1181101" y="756316"/>
                        <a:pt x="1091547" y="666762"/>
                        <a:pt x="981076" y="666762"/>
                      </a:cubicBezTo>
                      <a:close/>
                      <a:moveTo>
                        <a:pt x="981076" y="628662"/>
                      </a:moveTo>
                      <a:cubicBezTo>
                        <a:pt x="1112527" y="628811"/>
                        <a:pt x="1219052" y="735336"/>
                        <a:pt x="1219201" y="866787"/>
                      </a:cubicBezTo>
                      <a:cubicBezTo>
                        <a:pt x="1219201" y="998300"/>
                        <a:pt x="1112589" y="1104912"/>
                        <a:pt x="981076" y="1104912"/>
                      </a:cubicBezTo>
                      <a:cubicBezTo>
                        <a:pt x="849563" y="1104912"/>
                        <a:pt x="742951" y="998300"/>
                        <a:pt x="742951" y="866787"/>
                      </a:cubicBezTo>
                      <a:cubicBezTo>
                        <a:pt x="742951" y="735274"/>
                        <a:pt x="849563" y="628662"/>
                        <a:pt x="981076" y="628662"/>
                      </a:cubicBezTo>
                      <a:close/>
                      <a:moveTo>
                        <a:pt x="736886" y="534572"/>
                      </a:moveTo>
                      <a:cubicBezTo>
                        <a:pt x="741759" y="534572"/>
                        <a:pt x="746632" y="536430"/>
                        <a:pt x="750351" y="540146"/>
                      </a:cubicBezTo>
                      <a:cubicBezTo>
                        <a:pt x="757791" y="547582"/>
                        <a:pt x="757795" y="559643"/>
                        <a:pt x="750359" y="567084"/>
                      </a:cubicBezTo>
                      <a:lnTo>
                        <a:pt x="709947" y="607495"/>
                      </a:lnTo>
                      <a:cubicBezTo>
                        <a:pt x="709944" y="607498"/>
                        <a:pt x="709942" y="607501"/>
                        <a:pt x="709939" y="607504"/>
                      </a:cubicBezTo>
                      <a:cubicBezTo>
                        <a:pt x="702498" y="614940"/>
                        <a:pt x="690437" y="614936"/>
                        <a:pt x="683001" y="607495"/>
                      </a:cubicBezTo>
                      <a:cubicBezTo>
                        <a:pt x="675564" y="600054"/>
                        <a:pt x="675568" y="587994"/>
                        <a:pt x="683009" y="580557"/>
                      </a:cubicBezTo>
                      <a:lnTo>
                        <a:pt x="723421" y="540146"/>
                      </a:lnTo>
                      <a:cubicBezTo>
                        <a:pt x="727140" y="536430"/>
                        <a:pt x="732013" y="534572"/>
                        <a:pt x="736886" y="534572"/>
                      </a:cubicBezTo>
                      <a:close/>
                      <a:moveTo>
                        <a:pt x="374936" y="534572"/>
                      </a:moveTo>
                      <a:cubicBezTo>
                        <a:pt x="379809" y="534572"/>
                        <a:pt x="384682" y="536430"/>
                        <a:pt x="388401" y="540146"/>
                      </a:cubicBezTo>
                      <a:cubicBezTo>
                        <a:pt x="395842" y="547582"/>
                        <a:pt x="395845" y="559643"/>
                        <a:pt x="388409" y="567084"/>
                      </a:cubicBezTo>
                      <a:lnTo>
                        <a:pt x="347997" y="607495"/>
                      </a:lnTo>
                      <a:cubicBezTo>
                        <a:pt x="347994" y="607498"/>
                        <a:pt x="347992" y="607501"/>
                        <a:pt x="347989" y="607504"/>
                      </a:cubicBezTo>
                      <a:cubicBezTo>
                        <a:pt x="340548" y="614940"/>
                        <a:pt x="328487" y="614936"/>
                        <a:pt x="321051" y="607495"/>
                      </a:cubicBezTo>
                      <a:cubicBezTo>
                        <a:pt x="313614" y="600054"/>
                        <a:pt x="313618" y="587994"/>
                        <a:pt x="321059" y="580557"/>
                      </a:cubicBezTo>
                      <a:lnTo>
                        <a:pt x="361471" y="540146"/>
                      </a:lnTo>
                      <a:cubicBezTo>
                        <a:pt x="365190" y="536430"/>
                        <a:pt x="370063" y="534572"/>
                        <a:pt x="374936" y="534572"/>
                      </a:cubicBezTo>
                      <a:close/>
                      <a:moveTo>
                        <a:pt x="720019" y="470621"/>
                      </a:moveTo>
                      <a:cubicBezTo>
                        <a:pt x="724878" y="470621"/>
                        <a:pt x="729736" y="472469"/>
                        <a:pt x="733451" y="476164"/>
                      </a:cubicBezTo>
                      <a:cubicBezTo>
                        <a:pt x="740910" y="483583"/>
                        <a:pt x="740942" y="495643"/>
                        <a:pt x="733523" y="503102"/>
                      </a:cubicBezTo>
                      <a:lnTo>
                        <a:pt x="645966" y="590659"/>
                      </a:lnTo>
                      <a:cubicBezTo>
                        <a:pt x="645964" y="590662"/>
                        <a:pt x="645961" y="590664"/>
                        <a:pt x="645959" y="590666"/>
                      </a:cubicBezTo>
                      <a:cubicBezTo>
                        <a:pt x="638520" y="598101"/>
                        <a:pt x="626463" y="598098"/>
                        <a:pt x="619028" y="590659"/>
                      </a:cubicBezTo>
                      <a:cubicBezTo>
                        <a:pt x="619026" y="590657"/>
                        <a:pt x="619023" y="590655"/>
                        <a:pt x="619021" y="590652"/>
                      </a:cubicBezTo>
                      <a:cubicBezTo>
                        <a:pt x="611586" y="583214"/>
                        <a:pt x="611589" y="571156"/>
                        <a:pt x="619028" y="563721"/>
                      </a:cubicBezTo>
                      <a:lnTo>
                        <a:pt x="706585" y="476164"/>
                      </a:lnTo>
                      <a:cubicBezTo>
                        <a:pt x="710301" y="472469"/>
                        <a:pt x="715160" y="470621"/>
                        <a:pt x="720019" y="470621"/>
                      </a:cubicBezTo>
                      <a:close/>
                      <a:moveTo>
                        <a:pt x="358069" y="470621"/>
                      </a:moveTo>
                      <a:cubicBezTo>
                        <a:pt x="362928" y="470621"/>
                        <a:pt x="367786" y="472469"/>
                        <a:pt x="371501" y="476164"/>
                      </a:cubicBezTo>
                      <a:cubicBezTo>
                        <a:pt x="378960" y="483583"/>
                        <a:pt x="378992" y="495643"/>
                        <a:pt x="371573" y="503102"/>
                      </a:cubicBezTo>
                      <a:lnTo>
                        <a:pt x="284016" y="590659"/>
                      </a:lnTo>
                      <a:cubicBezTo>
                        <a:pt x="284014" y="590662"/>
                        <a:pt x="284011" y="590664"/>
                        <a:pt x="284009" y="590666"/>
                      </a:cubicBezTo>
                      <a:cubicBezTo>
                        <a:pt x="276570" y="598101"/>
                        <a:pt x="264513" y="598098"/>
                        <a:pt x="257078" y="590659"/>
                      </a:cubicBezTo>
                      <a:cubicBezTo>
                        <a:pt x="257076" y="590657"/>
                        <a:pt x="257073" y="590655"/>
                        <a:pt x="257071" y="590652"/>
                      </a:cubicBezTo>
                      <a:cubicBezTo>
                        <a:pt x="249636" y="583214"/>
                        <a:pt x="249639" y="571156"/>
                        <a:pt x="257078" y="563721"/>
                      </a:cubicBezTo>
                      <a:lnTo>
                        <a:pt x="344636" y="476164"/>
                      </a:lnTo>
                      <a:cubicBezTo>
                        <a:pt x="348351" y="472469"/>
                        <a:pt x="353210" y="470621"/>
                        <a:pt x="358069" y="470621"/>
                      </a:cubicBezTo>
                      <a:close/>
                      <a:moveTo>
                        <a:pt x="656037" y="453785"/>
                      </a:moveTo>
                      <a:cubicBezTo>
                        <a:pt x="660896" y="453785"/>
                        <a:pt x="665754" y="455633"/>
                        <a:pt x="669469" y="459328"/>
                      </a:cubicBezTo>
                      <a:cubicBezTo>
                        <a:pt x="676928" y="466747"/>
                        <a:pt x="676960" y="478807"/>
                        <a:pt x="669542" y="486266"/>
                      </a:cubicBezTo>
                      <a:lnTo>
                        <a:pt x="629130" y="526677"/>
                      </a:lnTo>
                      <a:cubicBezTo>
                        <a:pt x="625562" y="530257"/>
                        <a:pt x="620714" y="532265"/>
                        <a:pt x="615661" y="532258"/>
                      </a:cubicBezTo>
                      <a:cubicBezTo>
                        <a:pt x="610610" y="532258"/>
                        <a:pt x="605767" y="530251"/>
                        <a:pt x="602195" y="526680"/>
                      </a:cubicBezTo>
                      <a:cubicBezTo>
                        <a:pt x="594755" y="519242"/>
                        <a:pt x="594753" y="507180"/>
                        <a:pt x="602192" y="499740"/>
                      </a:cubicBezTo>
                      <a:lnTo>
                        <a:pt x="642604" y="459328"/>
                      </a:lnTo>
                      <a:cubicBezTo>
                        <a:pt x="646319" y="455633"/>
                        <a:pt x="651178" y="453785"/>
                        <a:pt x="656037" y="453785"/>
                      </a:cubicBezTo>
                      <a:close/>
                      <a:moveTo>
                        <a:pt x="294087" y="453785"/>
                      </a:moveTo>
                      <a:cubicBezTo>
                        <a:pt x="298946" y="453785"/>
                        <a:pt x="303804" y="455633"/>
                        <a:pt x="307519" y="459328"/>
                      </a:cubicBezTo>
                      <a:cubicBezTo>
                        <a:pt x="314978" y="466747"/>
                        <a:pt x="315010" y="478807"/>
                        <a:pt x="307592" y="486266"/>
                      </a:cubicBezTo>
                      <a:lnTo>
                        <a:pt x="267180" y="526677"/>
                      </a:lnTo>
                      <a:cubicBezTo>
                        <a:pt x="263612" y="530257"/>
                        <a:pt x="258764" y="532265"/>
                        <a:pt x="253711" y="532258"/>
                      </a:cubicBezTo>
                      <a:cubicBezTo>
                        <a:pt x="248660" y="532258"/>
                        <a:pt x="243817" y="530251"/>
                        <a:pt x="240245" y="526680"/>
                      </a:cubicBezTo>
                      <a:cubicBezTo>
                        <a:pt x="232805" y="519242"/>
                        <a:pt x="232803" y="507180"/>
                        <a:pt x="240242" y="499740"/>
                      </a:cubicBezTo>
                      <a:lnTo>
                        <a:pt x="280654" y="459328"/>
                      </a:lnTo>
                      <a:cubicBezTo>
                        <a:pt x="284369" y="455633"/>
                        <a:pt x="289228" y="453785"/>
                        <a:pt x="294087" y="453785"/>
                      </a:cubicBezTo>
                      <a:close/>
                      <a:moveTo>
                        <a:pt x="552451" y="438162"/>
                      </a:moveTo>
                      <a:lnTo>
                        <a:pt x="552451" y="638187"/>
                      </a:lnTo>
                      <a:lnTo>
                        <a:pt x="790576" y="638187"/>
                      </a:lnTo>
                      <a:lnTo>
                        <a:pt x="790576" y="438162"/>
                      </a:lnTo>
                      <a:close/>
                      <a:moveTo>
                        <a:pt x="200026" y="438162"/>
                      </a:moveTo>
                      <a:lnTo>
                        <a:pt x="200026" y="638187"/>
                      </a:lnTo>
                      <a:lnTo>
                        <a:pt x="438151" y="638187"/>
                      </a:lnTo>
                      <a:lnTo>
                        <a:pt x="438151" y="438162"/>
                      </a:lnTo>
                      <a:close/>
                      <a:moveTo>
                        <a:pt x="533401" y="400062"/>
                      </a:moveTo>
                      <a:lnTo>
                        <a:pt x="809626" y="400062"/>
                      </a:lnTo>
                      <a:cubicBezTo>
                        <a:pt x="820147" y="400063"/>
                        <a:pt x="828676" y="408591"/>
                        <a:pt x="828676" y="419112"/>
                      </a:cubicBezTo>
                      <a:lnTo>
                        <a:pt x="828676" y="657237"/>
                      </a:lnTo>
                      <a:cubicBezTo>
                        <a:pt x="828676" y="667758"/>
                        <a:pt x="820147" y="676287"/>
                        <a:pt x="809626" y="676287"/>
                      </a:cubicBezTo>
                      <a:lnTo>
                        <a:pt x="533401" y="676287"/>
                      </a:lnTo>
                      <a:cubicBezTo>
                        <a:pt x="522880" y="676287"/>
                        <a:pt x="514352" y="667758"/>
                        <a:pt x="514351" y="657237"/>
                      </a:cubicBezTo>
                      <a:lnTo>
                        <a:pt x="514351" y="419112"/>
                      </a:lnTo>
                      <a:cubicBezTo>
                        <a:pt x="514352" y="408591"/>
                        <a:pt x="522880" y="400063"/>
                        <a:pt x="533401" y="400062"/>
                      </a:cubicBezTo>
                      <a:close/>
                      <a:moveTo>
                        <a:pt x="180976" y="400062"/>
                      </a:moveTo>
                      <a:lnTo>
                        <a:pt x="457201" y="400062"/>
                      </a:lnTo>
                      <a:cubicBezTo>
                        <a:pt x="467722" y="400063"/>
                        <a:pt x="476251" y="408591"/>
                        <a:pt x="476251" y="419112"/>
                      </a:cubicBezTo>
                      <a:lnTo>
                        <a:pt x="476251" y="657237"/>
                      </a:lnTo>
                      <a:cubicBezTo>
                        <a:pt x="476251" y="667758"/>
                        <a:pt x="467722" y="676287"/>
                        <a:pt x="457201" y="676287"/>
                      </a:cubicBezTo>
                      <a:lnTo>
                        <a:pt x="180976" y="676287"/>
                      </a:lnTo>
                      <a:cubicBezTo>
                        <a:pt x="170455" y="676287"/>
                        <a:pt x="161927" y="667758"/>
                        <a:pt x="161926" y="657237"/>
                      </a:cubicBezTo>
                      <a:lnTo>
                        <a:pt x="161926" y="419112"/>
                      </a:lnTo>
                      <a:cubicBezTo>
                        <a:pt x="161927" y="408591"/>
                        <a:pt x="170455" y="400063"/>
                        <a:pt x="180976" y="400062"/>
                      </a:cubicBezTo>
                      <a:close/>
                      <a:moveTo>
                        <a:pt x="54993" y="285761"/>
                      </a:moveTo>
                      <a:cubicBezTo>
                        <a:pt x="44472" y="287029"/>
                        <a:pt x="36971" y="296585"/>
                        <a:pt x="38238" y="307106"/>
                      </a:cubicBezTo>
                      <a:cubicBezTo>
                        <a:pt x="39506" y="317627"/>
                        <a:pt x="49062" y="325129"/>
                        <a:pt x="59583" y="323861"/>
                      </a:cubicBezTo>
                      <a:lnTo>
                        <a:pt x="931018" y="323861"/>
                      </a:lnTo>
                      <a:cubicBezTo>
                        <a:pt x="932543" y="324045"/>
                        <a:pt x="934084" y="324045"/>
                        <a:pt x="935608" y="323861"/>
                      </a:cubicBezTo>
                      <a:cubicBezTo>
                        <a:pt x="946129" y="322594"/>
                        <a:pt x="953631" y="313037"/>
                        <a:pt x="952363" y="302516"/>
                      </a:cubicBezTo>
                      <a:cubicBezTo>
                        <a:pt x="951096" y="291995"/>
                        <a:pt x="941539" y="284494"/>
                        <a:pt x="931018" y="285761"/>
                      </a:cubicBezTo>
                      <a:lnTo>
                        <a:pt x="59583" y="285761"/>
                      </a:lnTo>
                      <a:cubicBezTo>
                        <a:pt x="58059" y="285577"/>
                        <a:pt x="56518" y="285577"/>
                        <a:pt x="54993" y="285761"/>
                      </a:cubicBezTo>
                      <a:close/>
                      <a:moveTo>
                        <a:pt x="704734" y="184223"/>
                      </a:moveTo>
                      <a:lnTo>
                        <a:pt x="605778" y="215891"/>
                      </a:lnTo>
                      <a:cubicBezTo>
                        <a:pt x="602003" y="217100"/>
                        <a:pt x="597944" y="217100"/>
                        <a:pt x="594169" y="215891"/>
                      </a:cubicBezTo>
                      <a:lnTo>
                        <a:pt x="495175" y="184228"/>
                      </a:lnTo>
                      <a:lnTo>
                        <a:pt x="396223" y="215891"/>
                      </a:lnTo>
                      <a:cubicBezTo>
                        <a:pt x="392446" y="217100"/>
                        <a:pt x="388386" y="217100"/>
                        <a:pt x="384610" y="215891"/>
                      </a:cubicBezTo>
                      <a:lnTo>
                        <a:pt x="285686" y="184228"/>
                      </a:lnTo>
                      <a:lnTo>
                        <a:pt x="186766" y="215891"/>
                      </a:lnTo>
                      <a:cubicBezTo>
                        <a:pt x="182989" y="217100"/>
                        <a:pt x="178929" y="217100"/>
                        <a:pt x="175153" y="215891"/>
                      </a:cubicBezTo>
                      <a:lnTo>
                        <a:pt x="95251" y="190321"/>
                      </a:lnTo>
                      <a:lnTo>
                        <a:pt x="95251" y="247661"/>
                      </a:lnTo>
                      <a:lnTo>
                        <a:pt x="895370" y="247661"/>
                      </a:lnTo>
                      <a:lnTo>
                        <a:pt x="895363" y="190311"/>
                      </a:lnTo>
                      <a:lnTo>
                        <a:pt x="815369" y="215891"/>
                      </a:lnTo>
                      <a:cubicBezTo>
                        <a:pt x="811594" y="217100"/>
                        <a:pt x="807536" y="217100"/>
                        <a:pt x="803761" y="215891"/>
                      </a:cubicBezTo>
                      <a:close/>
                      <a:moveTo>
                        <a:pt x="95251" y="114311"/>
                      </a:moveTo>
                      <a:lnTo>
                        <a:pt x="95251" y="150320"/>
                      </a:lnTo>
                      <a:lnTo>
                        <a:pt x="180957" y="177744"/>
                      </a:lnTo>
                      <a:lnTo>
                        <a:pt x="279876" y="146081"/>
                      </a:lnTo>
                      <a:cubicBezTo>
                        <a:pt x="283655" y="144872"/>
                        <a:pt x="287716" y="144872"/>
                        <a:pt x="291494" y="146081"/>
                      </a:cubicBezTo>
                      <a:lnTo>
                        <a:pt x="390419" y="177744"/>
                      </a:lnTo>
                      <a:lnTo>
                        <a:pt x="489371" y="146081"/>
                      </a:lnTo>
                      <a:cubicBezTo>
                        <a:pt x="493146" y="144872"/>
                        <a:pt x="497204" y="144872"/>
                        <a:pt x="500979" y="146081"/>
                      </a:cubicBezTo>
                      <a:lnTo>
                        <a:pt x="599973" y="177744"/>
                      </a:lnTo>
                      <a:lnTo>
                        <a:pt x="698930" y="146081"/>
                      </a:lnTo>
                      <a:cubicBezTo>
                        <a:pt x="702705" y="144872"/>
                        <a:pt x="706764" y="144872"/>
                        <a:pt x="710539" y="146081"/>
                      </a:cubicBezTo>
                      <a:lnTo>
                        <a:pt x="809565" y="177749"/>
                      </a:lnTo>
                      <a:lnTo>
                        <a:pt x="895360" y="150314"/>
                      </a:lnTo>
                      <a:lnTo>
                        <a:pt x="895355" y="114311"/>
                      </a:lnTo>
                      <a:close/>
                      <a:moveTo>
                        <a:pt x="59583" y="38111"/>
                      </a:moveTo>
                      <a:cubicBezTo>
                        <a:pt x="48409" y="37493"/>
                        <a:pt x="38823" y="45993"/>
                        <a:pt x="38101" y="57161"/>
                      </a:cubicBezTo>
                      <a:cubicBezTo>
                        <a:pt x="38823" y="68329"/>
                        <a:pt x="48409" y="76830"/>
                        <a:pt x="59583" y="76211"/>
                      </a:cubicBezTo>
                      <a:lnTo>
                        <a:pt x="931018" y="76211"/>
                      </a:lnTo>
                      <a:cubicBezTo>
                        <a:pt x="942193" y="76830"/>
                        <a:pt x="951778" y="68329"/>
                        <a:pt x="952501" y="57161"/>
                      </a:cubicBezTo>
                      <a:cubicBezTo>
                        <a:pt x="951778" y="45993"/>
                        <a:pt x="942193" y="37493"/>
                        <a:pt x="931018" y="38111"/>
                      </a:cubicBezTo>
                      <a:close/>
                      <a:moveTo>
                        <a:pt x="59583" y="11"/>
                      </a:moveTo>
                      <a:lnTo>
                        <a:pt x="931018" y="11"/>
                      </a:lnTo>
                      <a:cubicBezTo>
                        <a:pt x="963233" y="-610"/>
                        <a:pt x="989880" y="24948"/>
                        <a:pt x="990601" y="57161"/>
                      </a:cubicBezTo>
                      <a:cubicBezTo>
                        <a:pt x="989920" y="88419"/>
                        <a:pt x="964710" y="113577"/>
                        <a:pt x="933451" y="114193"/>
                      </a:cubicBezTo>
                      <a:lnTo>
                        <a:pt x="933451" y="247779"/>
                      </a:lnTo>
                      <a:cubicBezTo>
                        <a:pt x="934284" y="247779"/>
                        <a:pt x="935117" y="247796"/>
                        <a:pt x="935949" y="247832"/>
                      </a:cubicBezTo>
                      <a:cubicBezTo>
                        <a:pt x="967465" y="249194"/>
                        <a:pt x="991910" y="275846"/>
                        <a:pt x="990548" y="307362"/>
                      </a:cubicBezTo>
                      <a:cubicBezTo>
                        <a:pt x="989186" y="338878"/>
                        <a:pt x="962534" y="363323"/>
                        <a:pt x="931018" y="361961"/>
                      </a:cubicBezTo>
                      <a:lnTo>
                        <a:pt x="904876" y="361961"/>
                      </a:lnTo>
                      <a:lnTo>
                        <a:pt x="904876" y="601335"/>
                      </a:lnTo>
                      <a:cubicBezTo>
                        <a:pt x="891851" y="605080"/>
                        <a:pt x="879121" y="609785"/>
                        <a:pt x="866793" y="615412"/>
                      </a:cubicBezTo>
                      <a:lnTo>
                        <a:pt x="866776" y="361961"/>
                      </a:lnTo>
                      <a:lnTo>
                        <a:pt x="123826" y="361961"/>
                      </a:lnTo>
                      <a:lnTo>
                        <a:pt x="123826" y="714386"/>
                      </a:lnTo>
                      <a:lnTo>
                        <a:pt x="750850" y="714386"/>
                      </a:lnTo>
                      <a:cubicBezTo>
                        <a:pt x="742810" y="726509"/>
                        <a:pt x="735741" y="739249"/>
                        <a:pt x="729709" y="752486"/>
                      </a:cubicBezTo>
                      <a:lnTo>
                        <a:pt x="59583" y="752486"/>
                      </a:lnTo>
                      <a:cubicBezTo>
                        <a:pt x="58059" y="752302"/>
                        <a:pt x="56518" y="752302"/>
                        <a:pt x="54993" y="752486"/>
                      </a:cubicBezTo>
                      <a:cubicBezTo>
                        <a:pt x="44472" y="753754"/>
                        <a:pt x="36971" y="763310"/>
                        <a:pt x="38238" y="773831"/>
                      </a:cubicBezTo>
                      <a:cubicBezTo>
                        <a:pt x="39506" y="784352"/>
                        <a:pt x="49062" y="791854"/>
                        <a:pt x="59583" y="790586"/>
                      </a:cubicBezTo>
                      <a:lnTo>
                        <a:pt x="715625" y="790586"/>
                      </a:lnTo>
                      <a:cubicBezTo>
                        <a:pt x="712030" y="803078"/>
                        <a:pt x="709328" y="815810"/>
                        <a:pt x="707541" y="828686"/>
                      </a:cubicBezTo>
                      <a:lnTo>
                        <a:pt x="152401" y="828686"/>
                      </a:lnTo>
                      <a:lnTo>
                        <a:pt x="152401" y="1181111"/>
                      </a:lnTo>
                      <a:lnTo>
                        <a:pt x="390526" y="1181111"/>
                      </a:lnTo>
                      <a:lnTo>
                        <a:pt x="390526" y="1019186"/>
                      </a:lnTo>
                      <a:lnTo>
                        <a:pt x="371476" y="1019186"/>
                      </a:lnTo>
                      <a:cubicBezTo>
                        <a:pt x="360955" y="1019186"/>
                        <a:pt x="352426" y="1010657"/>
                        <a:pt x="352426" y="1000136"/>
                      </a:cubicBezTo>
                      <a:lnTo>
                        <a:pt x="352426" y="923936"/>
                      </a:lnTo>
                      <a:cubicBezTo>
                        <a:pt x="352426" y="913415"/>
                        <a:pt x="360955" y="904887"/>
                        <a:pt x="371476" y="904886"/>
                      </a:cubicBezTo>
                      <a:lnTo>
                        <a:pt x="619126" y="904886"/>
                      </a:lnTo>
                      <a:cubicBezTo>
                        <a:pt x="629647" y="904887"/>
                        <a:pt x="638175" y="913415"/>
                        <a:pt x="638176" y="923936"/>
                      </a:cubicBezTo>
                      <a:lnTo>
                        <a:pt x="638176" y="1000136"/>
                      </a:lnTo>
                      <a:cubicBezTo>
                        <a:pt x="638175" y="1010657"/>
                        <a:pt x="629647" y="1019186"/>
                        <a:pt x="619126" y="1019186"/>
                      </a:cubicBezTo>
                      <a:lnTo>
                        <a:pt x="600076" y="1019186"/>
                      </a:lnTo>
                      <a:lnTo>
                        <a:pt x="600076" y="1181111"/>
                      </a:lnTo>
                      <a:lnTo>
                        <a:pt x="838224" y="1181111"/>
                      </a:lnTo>
                      <a:lnTo>
                        <a:pt x="838219" y="1103119"/>
                      </a:lnTo>
                      <a:cubicBezTo>
                        <a:pt x="850398" y="1110491"/>
                        <a:pt x="863130" y="1116909"/>
                        <a:pt x="876301" y="1122313"/>
                      </a:cubicBezTo>
                      <a:lnTo>
                        <a:pt x="876301" y="1181111"/>
                      </a:lnTo>
                      <a:lnTo>
                        <a:pt x="1200151" y="1181111"/>
                      </a:lnTo>
                      <a:cubicBezTo>
                        <a:pt x="1210672" y="1181111"/>
                        <a:pt x="1219201" y="1189640"/>
                        <a:pt x="1219201" y="1200161"/>
                      </a:cubicBezTo>
                      <a:cubicBezTo>
                        <a:pt x="1219201" y="1210682"/>
                        <a:pt x="1210672" y="1219211"/>
                        <a:pt x="1200151" y="1219211"/>
                      </a:cubicBezTo>
                      <a:lnTo>
                        <a:pt x="19051" y="1219211"/>
                      </a:lnTo>
                      <a:cubicBezTo>
                        <a:pt x="8530" y="1219211"/>
                        <a:pt x="1" y="1210682"/>
                        <a:pt x="1" y="1200161"/>
                      </a:cubicBezTo>
                      <a:cubicBezTo>
                        <a:pt x="1" y="1189640"/>
                        <a:pt x="8530" y="1181111"/>
                        <a:pt x="19051" y="1181111"/>
                      </a:cubicBezTo>
                      <a:lnTo>
                        <a:pt x="114301" y="1181111"/>
                      </a:lnTo>
                      <a:lnTo>
                        <a:pt x="114301" y="828686"/>
                      </a:lnTo>
                      <a:lnTo>
                        <a:pt x="59583" y="828686"/>
                      </a:lnTo>
                      <a:cubicBezTo>
                        <a:pt x="57996" y="828752"/>
                        <a:pt x="56406" y="828752"/>
                        <a:pt x="54819" y="828686"/>
                      </a:cubicBezTo>
                      <a:cubicBezTo>
                        <a:pt x="23256" y="827371"/>
                        <a:pt x="-1265" y="800717"/>
                        <a:pt x="51" y="769154"/>
                      </a:cubicBezTo>
                      <a:cubicBezTo>
                        <a:pt x="1367" y="737591"/>
                        <a:pt x="28020" y="713071"/>
                        <a:pt x="59583" y="714386"/>
                      </a:cubicBezTo>
                      <a:lnTo>
                        <a:pt x="85726" y="714386"/>
                      </a:lnTo>
                      <a:lnTo>
                        <a:pt x="85726" y="361961"/>
                      </a:lnTo>
                      <a:lnTo>
                        <a:pt x="59583" y="361961"/>
                      </a:lnTo>
                      <a:cubicBezTo>
                        <a:pt x="58751" y="361997"/>
                        <a:pt x="57918" y="362015"/>
                        <a:pt x="57085" y="362014"/>
                      </a:cubicBezTo>
                      <a:cubicBezTo>
                        <a:pt x="25539" y="361996"/>
                        <a:pt x="-18" y="336409"/>
                        <a:pt x="0" y="304864"/>
                      </a:cubicBezTo>
                      <a:cubicBezTo>
                        <a:pt x="18" y="273318"/>
                        <a:pt x="25605" y="247761"/>
                        <a:pt x="57151" y="247779"/>
                      </a:cubicBezTo>
                      <a:lnTo>
                        <a:pt x="57151" y="114193"/>
                      </a:lnTo>
                      <a:cubicBezTo>
                        <a:pt x="25892" y="113577"/>
                        <a:pt x="681" y="88419"/>
                        <a:pt x="1" y="57161"/>
                      </a:cubicBezTo>
                      <a:cubicBezTo>
                        <a:pt x="722" y="24948"/>
                        <a:pt x="27368" y="-610"/>
                        <a:pt x="59583" y="11"/>
                      </a:cubicBezTo>
                      <a:close/>
                    </a:path>
                  </a:pathLst>
                </a:custGeom>
                <a:solidFill>
                  <a:schemeClr val="bg2"/>
                </a:solidFill>
                <a:ln w="9525" cap="flat">
                  <a:noFill/>
                  <a:prstDash val="solid"/>
                  <a:miter/>
                </a:ln>
              </p:spPr>
              <p:txBody>
                <a:bodyPr rtlCol="0" anchor="ctr"/>
                <a:lstStyle/>
                <a:p>
                  <a:pPr defTabSz="914422"/>
                  <a:endParaRPr lang="en-US"/>
                </a:p>
              </p:txBody>
            </p:sp>
          </p:grpSp>
          <p:sp>
            <p:nvSpPr>
              <p:cNvPr id="72" name="Google Shape;126;p15">
                <a:extLst>
                  <a:ext uri="{FF2B5EF4-FFF2-40B4-BE49-F238E27FC236}">
                    <a16:creationId xmlns:a16="http://schemas.microsoft.com/office/drawing/2014/main" id="{CD06791F-B458-453D-BEE7-90956A0E3EF8}"/>
                  </a:ext>
                </a:extLst>
              </p:cNvPr>
              <p:cNvSpPr txBox="1"/>
              <p:nvPr/>
            </p:nvSpPr>
            <p:spPr>
              <a:xfrm>
                <a:off x="4334079" y="4786780"/>
                <a:ext cx="3770830" cy="325993"/>
              </a:xfrm>
              <a:prstGeom prst="rect">
                <a:avLst/>
              </a:prstGeom>
              <a:noFill/>
              <a:ln>
                <a:noFill/>
              </a:ln>
            </p:spPr>
            <p:txBody>
              <a:bodyPr spcFirstLastPara="1" wrap="square" lIns="75434" tIns="37703" rIns="75434" bIns="37703" anchor="ctr" anchorCtr="0">
                <a:noAutofit/>
              </a:bodyPr>
              <a:lstStyle/>
              <a:p>
                <a:pPr defTabSz="1005864">
                  <a:buClr>
                    <a:srgbClr val="3F3F3F"/>
                  </a:buClr>
                  <a:buSzPts val="900"/>
                  <a:defRPr/>
                </a:pPr>
                <a:r>
                  <a:rPr lang="en-US" sz="1600" b="1" spc="65" dirty="0">
                    <a:solidFill>
                      <a:prstClr val="black">
                        <a:lumMod val="95000"/>
                        <a:lumOff val="5000"/>
                      </a:prstClr>
                    </a:solidFill>
                    <a:latin typeface="+mn-lt"/>
                    <a:cs typeface="Trebuchet MS"/>
                  </a:rPr>
                  <a:t>Memoranda</a:t>
                </a:r>
                <a:r>
                  <a:rPr lang="en-US" sz="1600" b="1" spc="70" dirty="0">
                    <a:solidFill>
                      <a:prstClr val="black">
                        <a:lumMod val="95000"/>
                        <a:lumOff val="5000"/>
                      </a:prstClr>
                    </a:solidFill>
                    <a:latin typeface="+mn-lt"/>
                    <a:cs typeface="Trebuchet MS"/>
                  </a:rPr>
                  <a:t> </a:t>
                </a:r>
                <a:r>
                  <a:rPr lang="en-US" sz="1600" b="1" spc="56" dirty="0">
                    <a:solidFill>
                      <a:prstClr val="black">
                        <a:lumMod val="95000"/>
                        <a:lumOff val="5000"/>
                      </a:prstClr>
                    </a:solidFill>
                    <a:latin typeface="+mn-lt"/>
                    <a:cs typeface="Trebuchet MS"/>
                  </a:rPr>
                  <a:t>of</a:t>
                </a:r>
                <a:r>
                  <a:rPr lang="en-US" sz="1600" b="1" spc="70" dirty="0">
                    <a:solidFill>
                      <a:prstClr val="black">
                        <a:lumMod val="95000"/>
                        <a:lumOff val="5000"/>
                      </a:prstClr>
                    </a:solidFill>
                    <a:latin typeface="+mn-lt"/>
                    <a:cs typeface="Trebuchet MS"/>
                  </a:rPr>
                  <a:t> </a:t>
                </a:r>
                <a:r>
                  <a:rPr lang="en-US" sz="1600" b="1" dirty="0">
                    <a:solidFill>
                      <a:prstClr val="black">
                        <a:lumMod val="95000"/>
                        <a:lumOff val="5000"/>
                      </a:prstClr>
                    </a:solidFill>
                    <a:latin typeface="+mn-lt"/>
                    <a:cs typeface="Trebuchet MS"/>
                  </a:rPr>
                  <a:t>Coverage</a:t>
                </a:r>
                <a:r>
                  <a:rPr lang="en-US" sz="1600" b="1" spc="85" dirty="0">
                    <a:solidFill>
                      <a:prstClr val="black">
                        <a:lumMod val="95000"/>
                        <a:lumOff val="5000"/>
                      </a:prstClr>
                    </a:solidFill>
                    <a:latin typeface="+mn-lt"/>
                    <a:cs typeface="Trebuchet MS"/>
                  </a:rPr>
                  <a:t> </a:t>
                </a:r>
                <a:r>
                  <a:rPr lang="en-US" sz="1600" b="1" dirty="0">
                    <a:solidFill>
                      <a:prstClr val="black">
                        <a:lumMod val="95000"/>
                        <a:lumOff val="5000"/>
                      </a:prstClr>
                    </a:solidFill>
                    <a:latin typeface="+mn-lt"/>
                    <a:cs typeface="Trebuchet MS"/>
                  </a:rPr>
                  <a:t>(</a:t>
                </a:r>
                <a:r>
                  <a:rPr lang="en-US" sz="1600" b="1" dirty="0" err="1">
                    <a:solidFill>
                      <a:prstClr val="black">
                        <a:lumMod val="95000"/>
                        <a:lumOff val="5000"/>
                      </a:prstClr>
                    </a:solidFill>
                    <a:latin typeface="+mn-lt"/>
                    <a:cs typeface="Trebuchet MS"/>
                  </a:rPr>
                  <a:t>MOC</a:t>
                </a:r>
                <a:r>
                  <a:rPr lang="en-US" sz="1600" b="1" dirty="0">
                    <a:solidFill>
                      <a:prstClr val="black">
                        <a:lumMod val="95000"/>
                        <a:lumOff val="5000"/>
                      </a:prstClr>
                    </a:solidFill>
                    <a:latin typeface="+mn-lt"/>
                    <a:cs typeface="Trebuchet MS"/>
                  </a:rPr>
                  <a:t>) for Risk Pools</a:t>
                </a:r>
                <a:endParaRPr lang="en-US" sz="1600" b="1" dirty="0">
                  <a:solidFill>
                    <a:prstClr val="black">
                      <a:lumMod val="95000"/>
                      <a:lumOff val="5000"/>
                    </a:prstClr>
                  </a:solidFill>
                  <a:latin typeface="+mn-lt"/>
                  <a:ea typeface="Calibri"/>
                  <a:cs typeface="Calibri"/>
                  <a:sym typeface="Calibri"/>
                </a:endParaRPr>
              </a:p>
            </p:txBody>
          </p:sp>
        </p:grpSp>
        <p:grpSp>
          <p:nvGrpSpPr>
            <p:cNvPr id="10" name="Group 9">
              <a:extLst>
                <a:ext uri="{FF2B5EF4-FFF2-40B4-BE49-F238E27FC236}">
                  <a16:creationId xmlns:a16="http://schemas.microsoft.com/office/drawing/2014/main" id="{4EDC0BD1-99D2-4EF0-B1F3-77C84EF8F11F}"/>
                </a:ext>
              </a:extLst>
            </p:cNvPr>
            <p:cNvGrpSpPr/>
            <p:nvPr/>
          </p:nvGrpSpPr>
          <p:grpSpPr>
            <a:xfrm>
              <a:off x="3729118" y="4191816"/>
              <a:ext cx="5183938" cy="491692"/>
              <a:chOff x="3729118" y="4195624"/>
              <a:chExt cx="5183938" cy="491692"/>
            </a:xfrm>
          </p:grpSpPr>
          <p:grpSp>
            <p:nvGrpSpPr>
              <p:cNvPr id="63" name="Group 62">
                <a:extLst>
                  <a:ext uri="{FF2B5EF4-FFF2-40B4-BE49-F238E27FC236}">
                    <a16:creationId xmlns:a16="http://schemas.microsoft.com/office/drawing/2014/main" id="{F3BADF63-3F1B-41FD-A744-972E02E877A4}"/>
                  </a:ext>
                </a:extLst>
              </p:cNvPr>
              <p:cNvGrpSpPr/>
              <p:nvPr/>
            </p:nvGrpSpPr>
            <p:grpSpPr>
              <a:xfrm>
                <a:off x="3729118" y="4195624"/>
                <a:ext cx="5183938" cy="491692"/>
                <a:chOff x="3729118" y="4195624"/>
                <a:chExt cx="5183938" cy="491692"/>
              </a:xfrm>
            </p:grpSpPr>
            <p:grpSp>
              <p:nvGrpSpPr>
                <p:cNvPr id="65" name="Group 64">
                  <a:extLst>
                    <a:ext uri="{FF2B5EF4-FFF2-40B4-BE49-F238E27FC236}">
                      <a16:creationId xmlns:a16="http://schemas.microsoft.com/office/drawing/2014/main" id="{1C83473F-4D65-4B7D-8EE6-066B5A20A018}"/>
                    </a:ext>
                  </a:extLst>
                </p:cNvPr>
                <p:cNvGrpSpPr/>
                <p:nvPr/>
              </p:nvGrpSpPr>
              <p:grpSpPr>
                <a:xfrm>
                  <a:off x="3729118" y="4195624"/>
                  <a:ext cx="5183938" cy="491692"/>
                  <a:chOff x="3700982" y="4196438"/>
                  <a:chExt cx="5183938" cy="491692"/>
                </a:xfrm>
              </p:grpSpPr>
              <p:grpSp>
                <p:nvGrpSpPr>
                  <p:cNvPr id="67" name="Group 66">
                    <a:extLst>
                      <a:ext uri="{FF2B5EF4-FFF2-40B4-BE49-F238E27FC236}">
                        <a16:creationId xmlns:a16="http://schemas.microsoft.com/office/drawing/2014/main" id="{B3A1E81B-12CD-4488-9010-FA1B445158C2}"/>
                      </a:ext>
                    </a:extLst>
                  </p:cNvPr>
                  <p:cNvGrpSpPr/>
                  <p:nvPr/>
                </p:nvGrpSpPr>
                <p:grpSpPr>
                  <a:xfrm>
                    <a:off x="3700982" y="4196438"/>
                    <a:ext cx="484728" cy="491692"/>
                    <a:chOff x="3487197" y="1970890"/>
                    <a:chExt cx="484728" cy="491692"/>
                  </a:xfrm>
                </p:grpSpPr>
                <p:sp>
                  <p:nvSpPr>
                    <p:cNvPr id="69" name="Rectangle 68">
                      <a:extLst>
                        <a:ext uri="{FF2B5EF4-FFF2-40B4-BE49-F238E27FC236}">
                          <a16:creationId xmlns:a16="http://schemas.microsoft.com/office/drawing/2014/main" id="{837B0DCA-0B36-4D98-A850-4211B13329C4}"/>
                        </a:ext>
                      </a:extLst>
                    </p:cNvPr>
                    <p:cNvSpPr/>
                    <p:nvPr/>
                  </p:nvSpPr>
                  <p:spPr>
                    <a:xfrm>
                      <a:off x="3487197" y="1970890"/>
                      <a:ext cx="484728" cy="4251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sp>
                  <p:nvSpPr>
                    <p:cNvPr id="70" name="Isosceles Triangle 69">
                      <a:extLst>
                        <a:ext uri="{FF2B5EF4-FFF2-40B4-BE49-F238E27FC236}">
                          <a16:creationId xmlns:a16="http://schemas.microsoft.com/office/drawing/2014/main" id="{AEF885CF-384C-4335-B691-3556B0487D20}"/>
                        </a:ext>
                      </a:extLst>
                    </p:cNvPr>
                    <p:cNvSpPr/>
                    <p:nvPr/>
                  </p:nvSpPr>
                  <p:spPr>
                    <a:xfrm flipV="1">
                      <a:off x="3676036" y="2395537"/>
                      <a:ext cx="107050" cy="670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grpSp>
              <p:sp>
                <p:nvSpPr>
                  <p:cNvPr id="68" name="Rectangle 67">
                    <a:extLst>
                      <a:ext uri="{FF2B5EF4-FFF2-40B4-BE49-F238E27FC236}">
                        <a16:creationId xmlns:a16="http://schemas.microsoft.com/office/drawing/2014/main" id="{CCF2F0CD-95B0-49E5-9043-CA37B64FD279}"/>
                      </a:ext>
                    </a:extLst>
                  </p:cNvPr>
                  <p:cNvSpPr/>
                  <p:nvPr/>
                </p:nvSpPr>
                <p:spPr>
                  <a:xfrm>
                    <a:off x="4209050" y="4196438"/>
                    <a:ext cx="4675870" cy="4251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grpSp>
            <p:sp>
              <p:nvSpPr>
                <p:cNvPr id="66" name="Freeform: Shape 65">
                  <a:extLst>
                    <a:ext uri="{FF2B5EF4-FFF2-40B4-BE49-F238E27FC236}">
                      <a16:creationId xmlns:a16="http://schemas.microsoft.com/office/drawing/2014/main" id="{DA758AD8-FD99-4C1D-9F6E-E805A0E2792E}"/>
                    </a:ext>
                  </a:extLst>
                </p:cNvPr>
                <p:cNvSpPr/>
                <p:nvPr/>
              </p:nvSpPr>
              <p:spPr>
                <a:xfrm>
                  <a:off x="3852936" y="4289492"/>
                  <a:ext cx="237092" cy="237456"/>
                </a:xfrm>
                <a:custGeom>
                  <a:avLst/>
                  <a:gdLst>
                    <a:gd name="connsiteX0" fmla="*/ 242888 w 619125"/>
                    <a:gd name="connsiteY0" fmla="*/ 523875 h 620078"/>
                    <a:gd name="connsiteX1" fmla="*/ 242888 w 619125"/>
                    <a:gd name="connsiteY1" fmla="*/ 600075 h 620078"/>
                    <a:gd name="connsiteX2" fmla="*/ 376238 w 619125"/>
                    <a:gd name="connsiteY2" fmla="*/ 600075 h 620078"/>
                    <a:gd name="connsiteX3" fmla="*/ 376238 w 619125"/>
                    <a:gd name="connsiteY3" fmla="*/ 523875 h 620078"/>
                    <a:gd name="connsiteX4" fmla="*/ 19050 w 619125"/>
                    <a:gd name="connsiteY4" fmla="*/ 442913 h 620078"/>
                    <a:gd name="connsiteX5" fmla="*/ 19050 w 619125"/>
                    <a:gd name="connsiteY5" fmla="*/ 488633 h 620078"/>
                    <a:gd name="connsiteX6" fmla="*/ 35243 w 619125"/>
                    <a:gd name="connsiteY6" fmla="*/ 504825 h 620078"/>
                    <a:gd name="connsiteX7" fmla="*/ 583883 w 619125"/>
                    <a:gd name="connsiteY7" fmla="*/ 504825 h 620078"/>
                    <a:gd name="connsiteX8" fmla="*/ 600075 w 619125"/>
                    <a:gd name="connsiteY8" fmla="*/ 488633 h 620078"/>
                    <a:gd name="connsiteX9" fmla="*/ 600075 w 619125"/>
                    <a:gd name="connsiteY9" fmla="*/ 442913 h 620078"/>
                    <a:gd name="connsiteX10" fmla="*/ 268605 w 619125"/>
                    <a:gd name="connsiteY10" fmla="*/ 360998 h 620078"/>
                    <a:gd name="connsiteX11" fmla="*/ 381000 w 619125"/>
                    <a:gd name="connsiteY11" fmla="*/ 360998 h 620078"/>
                    <a:gd name="connsiteX12" fmla="*/ 390525 w 619125"/>
                    <a:gd name="connsiteY12" fmla="*/ 370523 h 620078"/>
                    <a:gd name="connsiteX13" fmla="*/ 381000 w 619125"/>
                    <a:gd name="connsiteY13" fmla="*/ 380048 h 620078"/>
                    <a:gd name="connsiteX14" fmla="*/ 268605 w 619125"/>
                    <a:gd name="connsiteY14" fmla="*/ 380048 h 620078"/>
                    <a:gd name="connsiteX15" fmla="*/ 259080 w 619125"/>
                    <a:gd name="connsiteY15" fmla="*/ 370523 h 620078"/>
                    <a:gd name="connsiteX16" fmla="*/ 268605 w 619125"/>
                    <a:gd name="connsiteY16" fmla="*/ 360998 h 620078"/>
                    <a:gd name="connsiteX17" fmla="*/ 166688 w 619125"/>
                    <a:gd name="connsiteY17" fmla="*/ 316230 h 620078"/>
                    <a:gd name="connsiteX18" fmla="*/ 166688 w 619125"/>
                    <a:gd name="connsiteY18" fmla="*/ 375285 h 620078"/>
                    <a:gd name="connsiteX19" fmla="*/ 224791 w 619125"/>
                    <a:gd name="connsiteY19" fmla="*/ 375285 h 620078"/>
                    <a:gd name="connsiteX20" fmla="*/ 225743 w 619125"/>
                    <a:gd name="connsiteY20" fmla="*/ 375285 h 620078"/>
                    <a:gd name="connsiteX21" fmla="*/ 225743 w 619125"/>
                    <a:gd name="connsiteY21" fmla="*/ 316230 h 620078"/>
                    <a:gd name="connsiteX22" fmla="*/ 268605 w 619125"/>
                    <a:gd name="connsiteY22" fmla="*/ 312420 h 620078"/>
                    <a:gd name="connsiteX23" fmla="*/ 432435 w 619125"/>
                    <a:gd name="connsiteY23" fmla="*/ 312420 h 620078"/>
                    <a:gd name="connsiteX24" fmla="*/ 441960 w 619125"/>
                    <a:gd name="connsiteY24" fmla="*/ 321945 h 620078"/>
                    <a:gd name="connsiteX25" fmla="*/ 432435 w 619125"/>
                    <a:gd name="connsiteY25" fmla="*/ 331470 h 620078"/>
                    <a:gd name="connsiteX26" fmla="*/ 268605 w 619125"/>
                    <a:gd name="connsiteY26" fmla="*/ 331470 h 620078"/>
                    <a:gd name="connsiteX27" fmla="*/ 259080 w 619125"/>
                    <a:gd name="connsiteY27" fmla="*/ 321945 h 620078"/>
                    <a:gd name="connsiteX28" fmla="*/ 268605 w 619125"/>
                    <a:gd name="connsiteY28" fmla="*/ 312420 h 620078"/>
                    <a:gd name="connsiteX29" fmla="*/ 157163 w 619125"/>
                    <a:gd name="connsiteY29" fmla="*/ 297180 h 620078"/>
                    <a:gd name="connsiteX30" fmla="*/ 234316 w 619125"/>
                    <a:gd name="connsiteY30" fmla="*/ 297180 h 620078"/>
                    <a:gd name="connsiteX31" fmla="*/ 244793 w 619125"/>
                    <a:gd name="connsiteY31" fmla="*/ 306705 h 620078"/>
                    <a:gd name="connsiteX32" fmla="*/ 244793 w 619125"/>
                    <a:gd name="connsiteY32" fmla="*/ 384810 h 620078"/>
                    <a:gd name="connsiteX33" fmla="*/ 235268 w 619125"/>
                    <a:gd name="connsiteY33" fmla="*/ 394335 h 620078"/>
                    <a:gd name="connsiteX34" fmla="*/ 157163 w 619125"/>
                    <a:gd name="connsiteY34" fmla="*/ 394335 h 620078"/>
                    <a:gd name="connsiteX35" fmla="*/ 147638 w 619125"/>
                    <a:gd name="connsiteY35" fmla="*/ 384810 h 620078"/>
                    <a:gd name="connsiteX36" fmla="*/ 147638 w 619125"/>
                    <a:gd name="connsiteY36" fmla="*/ 306705 h 620078"/>
                    <a:gd name="connsiteX37" fmla="*/ 157163 w 619125"/>
                    <a:gd name="connsiteY37" fmla="*/ 297180 h 620078"/>
                    <a:gd name="connsiteX38" fmla="*/ 268605 w 619125"/>
                    <a:gd name="connsiteY38" fmla="*/ 236220 h 620078"/>
                    <a:gd name="connsiteX39" fmla="*/ 381000 w 619125"/>
                    <a:gd name="connsiteY39" fmla="*/ 236220 h 620078"/>
                    <a:gd name="connsiteX40" fmla="*/ 390525 w 619125"/>
                    <a:gd name="connsiteY40" fmla="*/ 245745 h 620078"/>
                    <a:gd name="connsiteX41" fmla="*/ 381000 w 619125"/>
                    <a:gd name="connsiteY41" fmla="*/ 255270 h 620078"/>
                    <a:gd name="connsiteX42" fmla="*/ 268605 w 619125"/>
                    <a:gd name="connsiteY42" fmla="*/ 255270 h 620078"/>
                    <a:gd name="connsiteX43" fmla="*/ 259080 w 619125"/>
                    <a:gd name="connsiteY43" fmla="*/ 245745 h 620078"/>
                    <a:gd name="connsiteX44" fmla="*/ 268605 w 619125"/>
                    <a:gd name="connsiteY44" fmla="*/ 236220 h 620078"/>
                    <a:gd name="connsiteX45" fmla="*/ 166688 w 619125"/>
                    <a:gd name="connsiteY45" fmla="*/ 192405 h 620078"/>
                    <a:gd name="connsiteX46" fmla="*/ 166688 w 619125"/>
                    <a:gd name="connsiteY46" fmla="*/ 251460 h 620078"/>
                    <a:gd name="connsiteX47" fmla="*/ 224791 w 619125"/>
                    <a:gd name="connsiteY47" fmla="*/ 251460 h 620078"/>
                    <a:gd name="connsiteX48" fmla="*/ 225743 w 619125"/>
                    <a:gd name="connsiteY48" fmla="*/ 251460 h 620078"/>
                    <a:gd name="connsiteX49" fmla="*/ 225743 w 619125"/>
                    <a:gd name="connsiteY49" fmla="*/ 192405 h 620078"/>
                    <a:gd name="connsiteX50" fmla="*/ 268605 w 619125"/>
                    <a:gd name="connsiteY50" fmla="*/ 187643 h 620078"/>
                    <a:gd name="connsiteX51" fmla="*/ 432435 w 619125"/>
                    <a:gd name="connsiteY51" fmla="*/ 187643 h 620078"/>
                    <a:gd name="connsiteX52" fmla="*/ 441960 w 619125"/>
                    <a:gd name="connsiteY52" fmla="*/ 197168 h 620078"/>
                    <a:gd name="connsiteX53" fmla="*/ 432435 w 619125"/>
                    <a:gd name="connsiteY53" fmla="*/ 206693 h 620078"/>
                    <a:gd name="connsiteX54" fmla="*/ 268605 w 619125"/>
                    <a:gd name="connsiteY54" fmla="*/ 206693 h 620078"/>
                    <a:gd name="connsiteX55" fmla="*/ 259080 w 619125"/>
                    <a:gd name="connsiteY55" fmla="*/ 197168 h 620078"/>
                    <a:gd name="connsiteX56" fmla="*/ 268605 w 619125"/>
                    <a:gd name="connsiteY56" fmla="*/ 187643 h 620078"/>
                    <a:gd name="connsiteX57" fmla="*/ 157163 w 619125"/>
                    <a:gd name="connsiteY57" fmla="*/ 173355 h 620078"/>
                    <a:gd name="connsiteX58" fmla="*/ 234316 w 619125"/>
                    <a:gd name="connsiteY58" fmla="*/ 173355 h 620078"/>
                    <a:gd name="connsiteX59" fmla="*/ 244793 w 619125"/>
                    <a:gd name="connsiteY59" fmla="*/ 182880 h 620078"/>
                    <a:gd name="connsiteX60" fmla="*/ 244793 w 619125"/>
                    <a:gd name="connsiteY60" fmla="*/ 260985 h 620078"/>
                    <a:gd name="connsiteX61" fmla="*/ 235268 w 619125"/>
                    <a:gd name="connsiteY61" fmla="*/ 270510 h 620078"/>
                    <a:gd name="connsiteX62" fmla="*/ 157163 w 619125"/>
                    <a:gd name="connsiteY62" fmla="*/ 270510 h 620078"/>
                    <a:gd name="connsiteX63" fmla="*/ 147638 w 619125"/>
                    <a:gd name="connsiteY63" fmla="*/ 260985 h 620078"/>
                    <a:gd name="connsiteX64" fmla="*/ 147638 w 619125"/>
                    <a:gd name="connsiteY64" fmla="*/ 182880 h 620078"/>
                    <a:gd name="connsiteX65" fmla="*/ 157163 w 619125"/>
                    <a:gd name="connsiteY65" fmla="*/ 173355 h 620078"/>
                    <a:gd name="connsiteX66" fmla="*/ 268605 w 619125"/>
                    <a:gd name="connsiteY66" fmla="*/ 112395 h 620078"/>
                    <a:gd name="connsiteX67" fmla="*/ 324802 w 619125"/>
                    <a:gd name="connsiteY67" fmla="*/ 112395 h 620078"/>
                    <a:gd name="connsiteX68" fmla="*/ 334327 w 619125"/>
                    <a:gd name="connsiteY68" fmla="*/ 121920 h 620078"/>
                    <a:gd name="connsiteX69" fmla="*/ 324802 w 619125"/>
                    <a:gd name="connsiteY69" fmla="*/ 131445 h 620078"/>
                    <a:gd name="connsiteX70" fmla="*/ 268605 w 619125"/>
                    <a:gd name="connsiteY70" fmla="*/ 131445 h 620078"/>
                    <a:gd name="connsiteX71" fmla="*/ 259080 w 619125"/>
                    <a:gd name="connsiteY71" fmla="*/ 121920 h 620078"/>
                    <a:gd name="connsiteX72" fmla="*/ 268605 w 619125"/>
                    <a:gd name="connsiteY72" fmla="*/ 112395 h 620078"/>
                    <a:gd name="connsiteX73" fmla="*/ 515303 w 619125"/>
                    <a:gd name="connsiteY73" fmla="*/ 107633 h 620078"/>
                    <a:gd name="connsiteX74" fmla="*/ 521970 w 619125"/>
                    <a:gd name="connsiteY74" fmla="*/ 114300 h 620078"/>
                    <a:gd name="connsiteX75" fmla="*/ 524828 w 619125"/>
                    <a:gd name="connsiteY75" fmla="*/ 120968 h 620078"/>
                    <a:gd name="connsiteX76" fmla="*/ 524828 w 619125"/>
                    <a:gd name="connsiteY76" fmla="*/ 424815 h 620078"/>
                    <a:gd name="connsiteX77" fmla="*/ 600075 w 619125"/>
                    <a:gd name="connsiteY77" fmla="*/ 424815 h 620078"/>
                    <a:gd name="connsiteX78" fmla="*/ 600075 w 619125"/>
                    <a:gd name="connsiteY78" fmla="*/ 123825 h 620078"/>
                    <a:gd name="connsiteX79" fmla="*/ 583883 w 619125"/>
                    <a:gd name="connsiteY79" fmla="*/ 107633 h 620078"/>
                    <a:gd name="connsiteX80" fmla="*/ 35243 w 619125"/>
                    <a:gd name="connsiteY80" fmla="*/ 107633 h 620078"/>
                    <a:gd name="connsiteX81" fmla="*/ 19050 w 619125"/>
                    <a:gd name="connsiteY81" fmla="*/ 123825 h 620078"/>
                    <a:gd name="connsiteX82" fmla="*/ 19050 w 619125"/>
                    <a:gd name="connsiteY82" fmla="*/ 424815 h 620078"/>
                    <a:gd name="connsiteX83" fmla="*/ 94298 w 619125"/>
                    <a:gd name="connsiteY83" fmla="*/ 424815 h 620078"/>
                    <a:gd name="connsiteX84" fmla="*/ 94298 w 619125"/>
                    <a:gd name="connsiteY84" fmla="*/ 107633 h 620078"/>
                    <a:gd name="connsiteX85" fmla="*/ 166688 w 619125"/>
                    <a:gd name="connsiteY85" fmla="*/ 68580 h 620078"/>
                    <a:gd name="connsiteX86" fmla="*/ 166688 w 619125"/>
                    <a:gd name="connsiteY86" fmla="*/ 127635 h 620078"/>
                    <a:gd name="connsiteX87" fmla="*/ 224791 w 619125"/>
                    <a:gd name="connsiteY87" fmla="*/ 127635 h 620078"/>
                    <a:gd name="connsiteX88" fmla="*/ 225743 w 619125"/>
                    <a:gd name="connsiteY88" fmla="*/ 127635 h 620078"/>
                    <a:gd name="connsiteX89" fmla="*/ 225743 w 619125"/>
                    <a:gd name="connsiteY89" fmla="*/ 68580 h 620078"/>
                    <a:gd name="connsiteX90" fmla="*/ 268605 w 619125"/>
                    <a:gd name="connsiteY90" fmla="*/ 63817 h 620078"/>
                    <a:gd name="connsiteX91" fmla="*/ 376237 w 619125"/>
                    <a:gd name="connsiteY91" fmla="*/ 63817 h 620078"/>
                    <a:gd name="connsiteX92" fmla="*/ 385762 w 619125"/>
                    <a:gd name="connsiteY92" fmla="*/ 73342 h 620078"/>
                    <a:gd name="connsiteX93" fmla="*/ 376237 w 619125"/>
                    <a:gd name="connsiteY93" fmla="*/ 82867 h 620078"/>
                    <a:gd name="connsiteX94" fmla="*/ 268605 w 619125"/>
                    <a:gd name="connsiteY94" fmla="*/ 82867 h 620078"/>
                    <a:gd name="connsiteX95" fmla="*/ 259080 w 619125"/>
                    <a:gd name="connsiteY95" fmla="*/ 73342 h 620078"/>
                    <a:gd name="connsiteX96" fmla="*/ 268605 w 619125"/>
                    <a:gd name="connsiteY96" fmla="*/ 63817 h 620078"/>
                    <a:gd name="connsiteX97" fmla="*/ 157163 w 619125"/>
                    <a:gd name="connsiteY97" fmla="*/ 49530 h 620078"/>
                    <a:gd name="connsiteX98" fmla="*/ 234316 w 619125"/>
                    <a:gd name="connsiteY98" fmla="*/ 49530 h 620078"/>
                    <a:gd name="connsiteX99" fmla="*/ 244793 w 619125"/>
                    <a:gd name="connsiteY99" fmla="*/ 59055 h 620078"/>
                    <a:gd name="connsiteX100" fmla="*/ 244793 w 619125"/>
                    <a:gd name="connsiteY100" fmla="*/ 137160 h 620078"/>
                    <a:gd name="connsiteX101" fmla="*/ 235268 w 619125"/>
                    <a:gd name="connsiteY101" fmla="*/ 146685 h 620078"/>
                    <a:gd name="connsiteX102" fmla="*/ 157163 w 619125"/>
                    <a:gd name="connsiteY102" fmla="*/ 146685 h 620078"/>
                    <a:gd name="connsiteX103" fmla="*/ 147638 w 619125"/>
                    <a:gd name="connsiteY103" fmla="*/ 137160 h 620078"/>
                    <a:gd name="connsiteX104" fmla="*/ 147638 w 619125"/>
                    <a:gd name="connsiteY104" fmla="*/ 59055 h 620078"/>
                    <a:gd name="connsiteX105" fmla="*/ 157163 w 619125"/>
                    <a:gd name="connsiteY105" fmla="*/ 49530 h 620078"/>
                    <a:gd name="connsiteX106" fmla="*/ 413385 w 619125"/>
                    <a:gd name="connsiteY106" fmla="*/ 32385 h 620078"/>
                    <a:gd name="connsiteX107" fmla="*/ 413385 w 619125"/>
                    <a:gd name="connsiteY107" fmla="*/ 111443 h 620078"/>
                    <a:gd name="connsiteX108" fmla="*/ 492443 w 619125"/>
                    <a:gd name="connsiteY108" fmla="*/ 111443 h 620078"/>
                    <a:gd name="connsiteX109" fmla="*/ 113348 w 619125"/>
                    <a:gd name="connsiteY109" fmla="*/ 19050 h 620078"/>
                    <a:gd name="connsiteX110" fmla="*/ 113348 w 619125"/>
                    <a:gd name="connsiteY110" fmla="*/ 424815 h 620078"/>
                    <a:gd name="connsiteX111" fmla="*/ 504825 w 619125"/>
                    <a:gd name="connsiteY111" fmla="*/ 424815 h 620078"/>
                    <a:gd name="connsiteX112" fmla="*/ 504825 w 619125"/>
                    <a:gd name="connsiteY112" fmla="*/ 130493 h 620078"/>
                    <a:gd name="connsiteX113" fmla="*/ 402908 w 619125"/>
                    <a:gd name="connsiteY113" fmla="*/ 130493 h 620078"/>
                    <a:gd name="connsiteX114" fmla="*/ 393383 w 619125"/>
                    <a:gd name="connsiteY114" fmla="*/ 120968 h 620078"/>
                    <a:gd name="connsiteX115" fmla="*/ 393383 w 619125"/>
                    <a:gd name="connsiteY115" fmla="*/ 19050 h 620078"/>
                    <a:gd name="connsiteX116" fmla="*/ 103823 w 619125"/>
                    <a:gd name="connsiteY116" fmla="*/ 0 h 620078"/>
                    <a:gd name="connsiteX117" fmla="*/ 403860 w 619125"/>
                    <a:gd name="connsiteY117" fmla="*/ 0 h 620078"/>
                    <a:gd name="connsiteX118" fmla="*/ 410528 w 619125"/>
                    <a:gd name="connsiteY118" fmla="*/ 2858 h 620078"/>
                    <a:gd name="connsiteX119" fmla="*/ 496253 w 619125"/>
                    <a:gd name="connsiteY119" fmla="*/ 88583 h 620078"/>
                    <a:gd name="connsiteX120" fmla="*/ 583883 w 619125"/>
                    <a:gd name="connsiteY120" fmla="*/ 88583 h 620078"/>
                    <a:gd name="connsiteX121" fmla="*/ 619125 w 619125"/>
                    <a:gd name="connsiteY121" fmla="*/ 123825 h 620078"/>
                    <a:gd name="connsiteX122" fmla="*/ 619125 w 619125"/>
                    <a:gd name="connsiteY122" fmla="*/ 434340 h 620078"/>
                    <a:gd name="connsiteX123" fmla="*/ 619125 w 619125"/>
                    <a:gd name="connsiteY123" fmla="*/ 489585 h 620078"/>
                    <a:gd name="connsiteX124" fmla="*/ 583883 w 619125"/>
                    <a:gd name="connsiteY124" fmla="*/ 524828 h 620078"/>
                    <a:gd name="connsiteX125" fmla="*/ 395288 w 619125"/>
                    <a:gd name="connsiteY125" fmla="*/ 524828 h 620078"/>
                    <a:gd name="connsiteX126" fmla="*/ 395288 w 619125"/>
                    <a:gd name="connsiteY126" fmla="*/ 601028 h 620078"/>
                    <a:gd name="connsiteX127" fmla="*/ 452438 w 619125"/>
                    <a:gd name="connsiteY127" fmla="*/ 601028 h 620078"/>
                    <a:gd name="connsiteX128" fmla="*/ 461963 w 619125"/>
                    <a:gd name="connsiteY128" fmla="*/ 610553 h 620078"/>
                    <a:gd name="connsiteX129" fmla="*/ 452438 w 619125"/>
                    <a:gd name="connsiteY129" fmla="*/ 620078 h 620078"/>
                    <a:gd name="connsiteX130" fmla="*/ 165735 w 619125"/>
                    <a:gd name="connsiteY130" fmla="*/ 620078 h 620078"/>
                    <a:gd name="connsiteX131" fmla="*/ 156210 w 619125"/>
                    <a:gd name="connsiteY131" fmla="*/ 610553 h 620078"/>
                    <a:gd name="connsiteX132" fmla="*/ 165735 w 619125"/>
                    <a:gd name="connsiteY132" fmla="*/ 601028 h 620078"/>
                    <a:gd name="connsiteX133" fmla="*/ 223838 w 619125"/>
                    <a:gd name="connsiteY133" fmla="*/ 601028 h 620078"/>
                    <a:gd name="connsiteX134" fmla="*/ 223838 w 619125"/>
                    <a:gd name="connsiteY134" fmla="*/ 524828 h 620078"/>
                    <a:gd name="connsiteX135" fmla="*/ 35243 w 619125"/>
                    <a:gd name="connsiteY135" fmla="*/ 524828 h 620078"/>
                    <a:gd name="connsiteX136" fmla="*/ 0 w 619125"/>
                    <a:gd name="connsiteY136" fmla="*/ 489585 h 620078"/>
                    <a:gd name="connsiteX137" fmla="*/ 0 w 619125"/>
                    <a:gd name="connsiteY137" fmla="*/ 434340 h 620078"/>
                    <a:gd name="connsiteX138" fmla="*/ 0 w 619125"/>
                    <a:gd name="connsiteY138" fmla="*/ 123825 h 620078"/>
                    <a:gd name="connsiteX139" fmla="*/ 35243 w 619125"/>
                    <a:gd name="connsiteY139" fmla="*/ 88583 h 620078"/>
                    <a:gd name="connsiteX140" fmla="*/ 94298 w 619125"/>
                    <a:gd name="connsiteY140" fmla="*/ 88583 h 620078"/>
                    <a:gd name="connsiteX141" fmla="*/ 94298 w 619125"/>
                    <a:gd name="connsiteY141" fmla="*/ 9525 h 620078"/>
                    <a:gd name="connsiteX142" fmla="*/ 103823 w 619125"/>
                    <a:gd name="connsiteY142" fmla="*/ 0 h 62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619125" h="620078">
                      <a:moveTo>
                        <a:pt x="242888" y="523875"/>
                      </a:moveTo>
                      <a:lnTo>
                        <a:pt x="242888" y="600075"/>
                      </a:lnTo>
                      <a:lnTo>
                        <a:pt x="376238" y="600075"/>
                      </a:lnTo>
                      <a:lnTo>
                        <a:pt x="376238" y="523875"/>
                      </a:lnTo>
                      <a:close/>
                      <a:moveTo>
                        <a:pt x="19050" y="442913"/>
                      </a:moveTo>
                      <a:lnTo>
                        <a:pt x="19050" y="488633"/>
                      </a:lnTo>
                      <a:cubicBezTo>
                        <a:pt x="19050" y="497205"/>
                        <a:pt x="26670" y="504825"/>
                        <a:pt x="35243" y="504825"/>
                      </a:cubicBezTo>
                      <a:lnTo>
                        <a:pt x="583883" y="504825"/>
                      </a:lnTo>
                      <a:cubicBezTo>
                        <a:pt x="592455" y="504825"/>
                        <a:pt x="600075" y="497205"/>
                        <a:pt x="600075" y="488633"/>
                      </a:cubicBezTo>
                      <a:lnTo>
                        <a:pt x="600075" y="442913"/>
                      </a:lnTo>
                      <a:close/>
                      <a:moveTo>
                        <a:pt x="268605" y="360998"/>
                      </a:moveTo>
                      <a:lnTo>
                        <a:pt x="381000" y="360998"/>
                      </a:lnTo>
                      <a:cubicBezTo>
                        <a:pt x="385762" y="360998"/>
                        <a:pt x="390525" y="364808"/>
                        <a:pt x="390525" y="370523"/>
                      </a:cubicBezTo>
                      <a:cubicBezTo>
                        <a:pt x="390525" y="376238"/>
                        <a:pt x="386715" y="380048"/>
                        <a:pt x="381000" y="380048"/>
                      </a:cubicBezTo>
                      <a:lnTo>
                        <a:pt x="268605" y="380048"/>
                      </a:lnTo>
                      <a:cubicBezTo>
                        <a:pt x="262890" y="380048"/>
                        <a:pt x="259080" y="376238"/>
                        <a:pt x="259080" y="370523"/>
                      </a:cubicBezTo>
                      <a:cubicBezTo>
                        <a:pt x="259080" y="364808"/>
                        <a:pt x="262890" y="360998"/>
                        <a:pt x="268605" y="360998"/>
                      </a:cubicBezTo>
                      <a:close/>
                      <a:moveTo>
                        <a:pt x="166688" y="316230"/>
                      </a:moveTo>
                      <a:lnTo>
                        <a:pt x="166688" y="375285"/>
                      </a:lnTo>
                      <a:lnTo>
                        <a:pt x="224791" y="375285"/>
                      </a:lnTo>
                      <a:lnTo>
                        <a:pt x="225743" y="375285"/>
                      </a:lnTo>
                      <a:lnTo>
                        <a:pt x="225743" y="316230"/>
                      </a:lnTo>
                      <a:close/>
                      <a:moveTo>
                        <a:pt x="268605" y="312420"/>
                      </a:moveTo>
                      <a:lnTo>
                        <a:pt x="432435" y="312420"/>
                      </a:lnTo>
                      <a:cubicBezTo>
                        <a:pt x="437198" y="312420"/>
                        <a:pt x="441960" y="316230"/>
                        <a:pt x="441960" y="321945"/>
                      </a:cubicBezTo>
                      <a:cubicBezTo>
                        <a:pt x="441960" y="327660"/>
                        <a:pt x="438150" y="331470"/>
                        <a:pt x="432435" y="331470"/>
                      </a:cubicBezTo>
                      <a:lnTo>
                        <a:pt x="268605" y="331470"/>
                      </a:lnTo>
                      <a:cubicBezTo>
                        <a:pt x="262890" y="331470"/>
                        <a:pt x="259080" y="327660"/>
                        <a:pt x="259080" y="321945"/>
                      </a:cubicBezTo>
                      <a:cubicBezTo>
                        <a:pt x="259080" y="316230"/>
                        <a:pt x="262890" y="312420"/>
                        <a:pt x="268605" y="312420"/>
                      </a:cubicBezTo>
                      <a:close/>
                      <a:moveTo>
                        <a:pt x="157163" y="297180"/>
                      </a:moveTo>
                      <a:lnTo>
                        <a:pt x="234316" y="297180"/>
                      </a:lnTo>
                      <a:cubicBezTo>
                        <a:pt x="240031" y="297180"/>
                        <a:pt x="243841" y="301943"/>
                        <a:pt x="244793" y="306705"/>
                      </a:cubicBezTo>
                      <a:lnTo>
                        <a:pt x="244793" y="384810"/>
                      </a:lnTo>
                      <a:cubicBezTo>
                        <a:pt x="244793" y="390525"/>
                        <a:pt x="240983" y="394335"/>
                        <a:pt x="235268" y="394335"/>
                      </a:cubicBezTo>
                      <a:lnTo>
                        <a:pt x="157163" y="394335"/>
                      </a:lnTo>
                      <a:cubicBezTo>
                        <a:pt x="151448" y="394335"/>
                        <a:pt x="147638" y="390525"/>
                        <a:pt x="147638" y="384810"/>
                      </a:cubicBezTo>
                      <a:lnTo>
                        <a:pt x="147638" y="306705"/>
                      </a:lnTo>
                      <a:cubicBezTo>
                        <a:pt x="147638" y="300990"/>
                        <a:pt x="151448" y="297180"/>
                        <a:pt x="157163" y="297180"/>
                      </a:cubicBezTo>
                      <a:close/>
                      <a:moveTo>
                        <a:pt x="268605" y="236220"/>
                      </a:moveTo>
                      <a:lnTo>
                        <a:pt x="381000" y="236220"/>
                      </a:lnTo>
                      <a:cubicBezTo>
                        <a:pt x="386715" y="236220"/>
                        <a:pt x="390525" y="240030"/>
                        <a:pt x="390525" y="245745"/>
                      </a:cubicBezTo>
                      <a:cubicBezTo>
                        <a:pt x="390525" y="251460"/>
                        <a:pt x="386715" y="255270"/>
                        <a:pt x="381000" y="255270"/>
                      </a:cubicBezTo>
                      <a:lnTo>
                        <a:pt x="268605" y="255270"/>
                      </a:lnTo>
                      <a:cubicBezTo>
                        <a:pt x="262890" y="255270"/>
                        <a:pt x="259080" y="251460"/>
                        <a:pt x="259080" y="245745"/>
                      </a:cubicBezTo>
                      <a:cubicBezTo>
                        <a:pt x="259080" y="240030"/>
                        <a:pt x="262890" y="236220"/>
                        <a:pt x="268605" y="236220"/>
                      </a:cubicBezTo>
                      <a:close/>
                      <a:moveTo>
                        <a:pt x="166688" y="192405"/>
                      </a:moveTo>
                      <a:lnTo>
                        <a:pt x="166688" y="251460"/>
                      </a:lnTo>
                      <a:lnTo>
                        <a:pt x="224791" y="251460"/>
                      </a:lnTo>
                      <a:lnTo>
                        <a:pt x="225743" y="251460"/>
                      </a:lnTo>
                      <a:lnTo>
                        <a:pt x="225743" y="192405"/>
                      </a:lnTo>
                      <a:close/>
                      <a:moveTo>
                        <a:pt x="268605" y="187643"/>
                      </a:moveTo>
                      <a:lnTo>
                        <a:pt x="432435" y="187643"/>
                      </a:lnTo>
                      <a:cubicBezTo>
                        <a:pt x="437198" y="187643"/>
                        <a:pt x="441960" y="191453"/>
                        <a:pt x="441960" y="197168"/>
                      </a:cubicBezTo>
                      <a:cubicBezTo>
                        <a:pt x="441960" y="202883"/>
                        <a:pt x="438150" y="206693"/>
                        <a:pt x="432435" y="206693"/>
                      </a:cubicBezTo>
                      <a:lnTo>
                        <a:pt x="268605" y="206693"/>
                      </a:lnTo>
                      <a:cubicBezTo>
                        <a:pt x="262890" y="206693"/>
                        <a:pt x="259080" y="202883"/>
                        <a:pt x="259080" y="197168"/>
                      </a:cubicBezTo>
                      <a:cubicBezTo>
                        <a:pt x="259080" y="191453"/>
                        <a:pt x="262890" y="187643"/>
                        <a:pt x="268605" y="187643"/>
                      </a:cubicBezTo>
                      <a:close/>
                      <a:moveTo>
                        <a:pt x="157163" y="173355"/>
                      </a:moveTo>
                      <a:lnTo>
                        <a:pt x="234316" y="173355"/>
                      </a:lnTo>
                      <a:cubicBezTo>
                        <a:pt x="240031" y="173355"/>
                        <a:pt x="243841" y="178118"/>
                        <a:pt x="244793" y="182880"/>
                      </a:cubicBezTo>
                      <a:lnTo>
                        <a:pt x="244793" y="260985"/>
                      </a:lnTo>
                      <a:cubicBezTo>
                        <a:pt x="244793" y="266700"/>
                        <a:pt x="240983" y="270510"/>
                        <a:pt x="235268" y="270510"/>
                      </a:cubicBezTo>
                      <a:lnTo>
                        <a:pt x="157163" y="270510"/>
                      </a:lnTo>
                      <a:cubicBezTo>
                        <a:pt x="151448" y="270510"/>
                        <a:pt x="147638" y="266700"/>
                        <a:pt x="147638" y="260985"/>
                      </a:cubicBezTo>
                      <a:lnTo>
                        <a:pt x="147638" y="182880"/>
                      </a:lnTo>
                      <a:cubicBezTo>
                        <a:pt x="147638" y="177165"/>
                        <a:pt x="151448" y="173355"/>
                        <a:pt x="157163" y="173355"/>
                      </a:cubicBezTo>
                      <a:close/>
                      <a:moveTo>
                        <a:pt x="268605" y="112395"/>
                      </a:moveTo>
                      <a:lnTo>
                        <a:pt x="324802" y="112395"/>
                      </a:lnTo>
                      <a:cubicBezTo>
                        <a:pt x="330518" y="112395"/>
                        <a:pt x="334327" y="116205"/>
                        <a:pt x="334327" y="121920"/>
                      </a:cubicBezTo>
                      <a:cubicBezTo>
                        <a:pt x="334327" y="127635"/>
                        <a:pt x="330518" y="131445"/>
                        <a:pt x="324802" y="131445"/>
                      </a:cubicBezTo>
                      <a:lnTo>
                        <a:pt x="268605" y="131445"/>
                      </a:lnTo>
                      <a:cubicBezTo>
                        <a:pt x="262890" y="131445"/>
                        <a:pt x="259080" y="127635"/>
                        <a:pt x="259080" y="121920"/>
                      </a:cubicBezTo>
                      <a:cubicBezTo>
                        <a:pt x="259080" y="116205"/>
                        <a:pt x="262890" y="112395"/>
                        <a:pt x="268605" y="112395"/>
                      </a:cubicBezTo>
                      <a:close/>
                      <a:moveTo>
                        <a:pt x="515303" y="107633"/>
                      </a:moveTo>
                      <a:lnTo>
                        <a:pt x="521970" y="114300"/>
                      </a:lnTo>
                      <a:cubicBezTo>
                        <a:pt x="523875" y="116205"/>
                        <a:pt x="524828" y="118110"/>
                        <a:pt x="524828" y="120968"/>
                      </a:cubicBezTo>
                      <a:lnTo>
                        <a:pt x="524828" y="424815"/>
                      </a:lnTo>
                      <a:lnTo>
                        <a:pt x="600075" y="424815"/>
                      </a:lnTo>
                      <a:lnTo>
                        <a:pt x="600075" y="123825"/>
                      </a:lnTo>
                      <a:cubicBezTo>
                        <a:pt x="600075" y="115253"/>
                        <a:pt x="592455" y="107633"/>
                        <a:pt x="583883" y="107633"/>
                      </a:cubicBezTo>
                      <a:close/>
                      <a:moveTo>
                        <a:pt x="35243" y="107633"/>
                      </a:moveTo>
                      <a:cubicBezTo>
                        <a:pt x="26670" y="107633"/>
                        <a:pt x="19050" y="115253"/>
                        <a:pt x="19050" y="123825"/>
                      </a:cubicBezTo>
                      <a:lnTo>
                        <a:pt x="19050" y="424815"/>
                      </a:lnTo>
                      <a:lnTo>
                        <a:pt x="94298" y="424815"/>
                      </a:lnTo>
                      <a:lnTo>
                        <a:pt x="94298" y="107633"/>
                      </a:lnTo>
                      <a:close/>
                      <a:moveTo>
                        <a:pt x="166688" y="68580"/>
                      </a:moveTo>
                      <a:lnTo>
                        <a:pt x="166688" y="127635"/>
                      </a:lnTo>
                      <a:lnTo>
                        <a:pt x="224791" y="127635"/>
                      </a:lnTo>
                      <a:lnTo>
                        <a:pt x="225743" y="127635"/>
                      </a:lnTo>
                      <a:lnTo>
                        <a:pt x="225743" y="68580"/>
                      </a:lnTo>
                      <a:close/>
                      <a:moveTo>
                        <a:pt x="268605" y="63817"/>
                      </a:moveTo>
                      <a:lnTo>
                        <a:pt x="376237" y="63817"/>
                      </a:lnTo>
                      <a:cubicBezTo>
                        <a:pt x="381952" y="63817"/>
                        <a:pt x="385762" y="67627"/>
                        <a:pt x="385762" y="73342"/>
                      </a:cubicBezTo>
                      <a:cubicBezTo>
                        <a:pt x="385762" y="79057"/>
                        <a:pt x="381952" y="82867"/>
                        <a:pt x="376237" y="82867"/>
                      </a:cubicBezTo>
                      <a:lnTo>
                        <a:pt x="268605" y="82867"/>
                      </a:lnTo>
                      <a:cubicBezTo>
                        <a:pt x="262890" y="82867"/>
                        <a:pt x="259080" y="79057"/>
                        <a:pt x="259080" y="73342"/>
                      </a:cubicBezTo>
                      <a:cubicBezTo>
                        <a:pt x="259080" y="67627"/>
                        <a:pt x="262890" y="63817"/>
                        <a:pt x="268605" y="63817"/>
                      </a:cubicBezTo>
                      <a:close/>
                      <a:moveTo>
                        <a:pt x="157163" y="49530"/>
                      </a:moveTo>
                      <a:lnTo>
                        <a:pt x="234316" y="49530"/>
                      </a:lnTo>
                      <a:cubicBezTo>
                        <a:pt x="240031" y="49530"/>
                        <a:pt x="243841" y="53340"/>
                        <a:pt x="244793" y="59055"/>
                      </a:cubicBezTo>
                      <a:lnTo>
                        <a:pt x="244793" y="137160"/>
                      </a:lnTo>
                      <a:cubicBezTo>
                        <a:pt x="244793" y="142875"/>
                        <a:pt x="240983" y="146685"/>
                        <a:pt x="235268" y="146685"/>
                      </a:cubicBezTo>
                      <a:lnTo>
                        <a:pt x="157163" y="146685"/>
                      </a:lnTo>
                      <a:cubicBezTo>
                        <a:pt x="151448" y="146685"/>
                        <a:pt x="147638" y="142875"/>
                        <a:pt x="147638" y="137160"/>
                      </a:cubicBezTo>
                      <a:lnTo>
                        <a:pt x="147638" y="59055"/>
                      </a:lnTo>
                      <a:cubicBezTo>
                        <a:pt x="147638" y="53340"/>
                        <a:pt x="151448" y="49530"/>
                        <a:pt x="157163" y="49530"/>
                      </a:cubicBezTo>
                      <a:close/>
                      <a:moveTo>
                        <a:pt x="413385" y="32385"/>
                      </a:moveTo>
                      <a:lnTo>
                        <a:pt x="413385" y="111443"/>
                      </a:lnTo>
                      <a:lnTo>
                        <a:pt x="492443" y="111443"/>
                      </a:lnTo>
                      <a:close/>
                      <a:moveTo>
                        <a:pt x="113348" y="19050"/>
                      </a:moveTo>
                      <a:lnTo>
                        <a:pt x="113348" y="424815"/>
                      </a:lnTo>
                      <a:lnTo>
                        <a:pt x="504825" y="424815"/>
                      </a:lnTo>
                      <a:lnTo>
                        <a:pt x="504825" y="130493"/>
                      </a:lnTo>
                      <a:lnTo>
                        <a:pt x="402908" y="130493"/>
                      </a:lnTo>
                      <a:cubicBezTo>
                        <a:pt x="397193" y="130493"/>
                        <a:pt x="393383" y="126683"/>
                        <a:pt x="393383" y="120968"/>
                      </a:cubicBezTo>
                      <a:lnTo>
                        <a:pt x="393383" y="19050"/>
                      </a:lnTo>
                      <a:close/>
                      <a:moveTo>
                        <a:pt x="103823" y="0"/>
                      </a:moveTo>
                      <a:lnTo>
                        <a:pt x="403860" y="0"/>
                      </a:lnTo>
                      <a:cubicBezTo>
                        <a:pt x="406718" y="0"/>
                        <a:pt x="408623" y="953"/>
                        <a:pt x="410528" y="2858"/>
                      </a:cubicBezTo>
                      <a:lnTo>
                        <a:pt x="496253" y="88583"/>
                      </a:lnTo>
                      <a:lnTo>
                        <a:pt x="583883" y="88583"/>
                      </a:lnTo>
                      <a:cubicBezTo>
                        <a:pt x="602933" y="88583"/>
                        <a:pt x="619125" y="104775"/>
                        <a:pt x="619125" y="123825"/>
                      </a:cubicBezTo>
                      <a:lnTo>
                        <a:pt x="619125" y="434340"/>
                      </a:lnTo>
                      <a:lnTo>
                        <a:pt x="619125" y="489585"/>
                      </a:lnTo>
                      <a:cubicBezTo>
                        <a:pt x="619125" y="508635"/>
                        <a:pt x="602933" y="524828"/>
                        <a:pt x="583883" y="524828"/>
                      </a:cubicBezTo>
                      <a:lnTo>
                        <a:pt x="395288" y="524828"/>
                      </a:lnTo>
                      <a:lnTo>
                        <a:pt x="395288" y="601028"/>
                      </a:lnTo>
                      <a:lnTo>
                        <a:pt x="452438" y="601028"/>
                      </a:lnTo>
                      <a:cubicBezTo>
                        <a:pt x="458153" y="601028"/>
                        <a:pt x="461963" y="604838"/>
                        <a:pt x="461963" y="610553"/>
                      </a:cubicBezTo>
                      <a:cubicBezTo>
                        <a:pt x="461963" y="616268"/>
                        <a:pt x="458153" y="620078"/>
                        <a:pt x="452438" y="620078"/>
                      </a:cubicBezTo>
                      <a:lnTo>
                        <a:pt x="165735" y="620078"/>
                      </a:lnTo>
                      <a:cubicBezTo>
                        <a:pt x="160020" y="620078"/>
                        <a:pt x="156210" y="616268"/>
                        <a:pt x="156210" y="610553"/>
                      </a:cubicBezTo>
                      <a:cubicBezTo>
                        <a:pt x="156210" y="604838"/>
                        <a:pt x="160020" y="601028"/>
                        <a:pt x="165735" y="601028"/>
                      </a:cubicBezTo>
                      <a:lnTo>
                        <a:pt x="223838" y="601028"/>
                      </a:lnTo>
                      <a:lnTo>
                        <a:pt x="223838" y="524828"/>
                      </a:lnTo>
                      <a:lnTo>
                        <a:pt x="35243" y="524828"/>
                      </a:lnTo>
                      <a:cubicBezTo>
                        <a:pt x="16193" y="524828"/>
                        <a:pt x="0" y="508635"/>
                        <a:pt x="0" y="489585"/>
                      </a:cubicBezTo>
                      <a:lnTo>
                        <a:pt x="0" y="434340"/>
                      </a:lnTo>
                      <a:lnTo>
                        <a:pt x="0" y="123825"/>
                      </a:lnTo>
                      <a:cubicBezTo>
                        <a:pt x="0" y="104775"/>
                        <a:pt x="16193" y="88583"/>
                        <a:pt x="35243" y="88583"/>
                      </a:cubicBezTo>
                      <a:lnTo>
                        <a:pt x="94298" y="88583"/>
                      </a:lnTo>
                      <a:lnTo>
                        <a:pt x="94298" y="9525"/>
                      </a:lnTo>
                      <a:cubicBezTo>
                        <a:pt x="94298" y="3810"/>
                        <a:pt x="98108" y="0"/>
                        <a:pt x="103823" y="0"/>
                      </a:cubicBezTo>
                      <a:close/>
                    </a:path>
                  </a:pathLst>
                </a:custGeom>
                <a:solidFill>
                  <a:schemeClr val="bg2"/>
                </a:solidFill>
                <a:ln w="9525" cap="flat">
                  <a:noFill/>
                  <a:prstDash val="solid"/>
                  <a:miter/>
                </a:ln>
              </p:spPr>
              <p:txBody>
                <a:bodyPr rtlCol="0" anchor="ctr"/>
                <a:lstStyle/>
                <a:p>
                  <a:pPr defTabSz="914422"/>
                  <a:endParaRPr lang="en-US" dirty="0"/>
                </a:p>
              </p:txBody>
            </p:sp>
          </p:grpSp>
          <p:sp>
            <p:nvSpPr>
              <p:cNvPr id="64" name="Google Shape;125;p15">
                <a:extLst>
                  <a:ext uri="{FF2B5EF4-FFF2-40B4-BE49-F238E27FC236}">
                    <a16:creationId xmlns:a16="http://schemas.microsoft.com/office/drawing/2014/main" id="{628551D6-15DB-4D98-8810-47AC1D418184}"/>
                  </a:ext>
                </a:extLst>
              </p:cNvPr>
              <p:cNvSpPr txBox="1"/>
              <p:nvPr/>
            </p:nvSpPr>
            <p:spPr>
              <a:xfrm>
                <a:off x="4334079" y="4250805"/>
                <a:ext cx="3978648" cy="331056"/>
              </a:xfrm>
              <a:prstGeom prst="rect">
                <a:avLst/>
              </a:prstGeom>
              <a:noFill/>
              <a:ln>
                <a:noFill/>
              </a:ln>
            </p:spPr>
            <p:txBody>
              <a:bodyPr spcFirstLastPara="1" wrap="square" lIns="75434" tIns="37703" rIns="75434" bIns="37703" anchor="ctr" anchorCtr="0">
                <a:noAutofit/>
              </a:bodyPr>
              <a:lstStyle/>
              <a:p>
                <a:pPr defTabSz="1005864">
                  <a:buClr>
                    <a:srgbClr val="3F3F3F"/>
                  </a:buClr>
                  <a:buSzPts val="900"/>
                  <a:defRPr/>
                </a:pPr>
                <a:r>
                  <a:rPr lang="en-US" sz="1600" b="1" dirty="0">
                    <a:solidFill>
                      <a:prstClr val="black">
                        <a:lumMod val="95000"/>
                        <a:lumOff val="5000"/>
                      </a:prstClr>
                    </a:solidFill>
                    <a:latin typeface="+mn-lt"/>
                    <a:ea typeface="Calibri"/>
                    <a:cs typeface="Calibri"/>
                    <a:sym typeface="Calibri"/>
                  </a:rPr>
                  <a:t>CSURMA Policies and Procedures</a:t>
                </a:r>
              </a:p>
            </p:txBody>
          </p:sp>
        </p:grpSp>
        <p:grpSp>
          <p:nvGrpSpPr>
            <p:cNvPr id="11" name="Group 10">
              <a:extLst>
                <a:ext uri="{FF2B5EF4-FFF2-40B4-BE49-F238E27FC236}">
                  <a16:creationId xmlns:a16="http://schemas.microsoft.com/office/drawing/2014/main" id="{247A95F2-704F-4360-856A-B2AE36325253}"/>
                </a:ext>
              </a:extLst>
            </p:cNvPr>
            <p:cNvGrpSpPr/>
            <p:nvPr/>
          </p:nvGrpSpPr>
          <p:grpSpPr>
            <a:xfrm>
              <a:off x="3729118" y="3649334"/>
              <a:ext cx="5183938" cy="490867"/>
              <a:chOff x="3729118" y="3654348"/>
              <a:chExt cx="5183938" cy="490867"/>
            </a:xfrm>
          </p:grpSpPr>
          <p:grpSp>
            <p:nvGrpSpPr>
              <p:cNvPr id="55" name="Group 54">
                <a:extLst>
                  <a:ext uri="{FF2B5EF4-FFF2-40B4-BE49-F238E27FC236}">
                    <a16:creationId xmlns:a16="http://schemas.microsoft.com/office/drawing/2014/main" id="{30EE5605-944C-4996-AA47-2E4827D99974}"/>
                  </a:ext>
                </a:extLst>
              </p:cNvPr>
              <p:cNvGrpSpPr/>
              <p:nvPr/>
            </p:nvGrpSpPr>
            <p:grpSpPr>
              <a:xfrm>
                <a:off x="3729118" y="3654348"/>
                <a:ext cx="5183938" cy="490867"/>
                <a:chOff x="3729118" y="3654348"/>
                <a:chExt cx="5183938" cy="490867"/>
              </a:xfrm>
            </p:grpSpPr>
            <p:grpSp>
              <p:nvGrpSpPr>
                <p:cNvPr id="57" name="Group 56">
                  <a:extLst>
                    <a:ext uri="{FF2B5EF4-FFF2-40B4-BE49-F238E27FC236}">
                      <a16:creationId xmlns:a16="http://schemas.microsoft.com/office/drawing/2014/main" id="{021DE712-1A2D-438A-A385-FFD4EE920440}"/>
                    </a:ext>
                  </a:extLst>
                </p:cNvPr>
                <p:cNvGrpSpPr/>
                <p:nvPr/>
              </p:nvGrpSpPr>
              <p:grpSpPr>
                <a:xfrm>
                  <a:off x="3729118" y="3654348"/>
                  <a:ext cx="5183938" cy="490867"/>
                  <a:chOff x="3482435" y="1971715"/>
                  <a:chExt cx="5183938" cy="490867"/>
                </a:xfrm>
              </p:grpSpPr>
              <p:grpSp>
                <p:nvGrpSpPr>
                  <p:cNvPr id="59" name="Group 58">
                    <a:extLst>
                      <a:ext uri="{FF2B5EF4-FFF2-40B4-BE49-F238E27FC236}">
                        <a16:creationId xmlns:a16="http://schemas.microsoft.com/office/drawing/2014/main" id="{8728F7A7-7841-43A6-B640-E29CB21188D4}"/>
                      </a:ext>
                    </a:extLst>
                  </p:cNvPr>
                  <p:cNvGrpSpPr/>
                  <p:nvPr/>
                </p:nvGrpSpPr>
                <p:grpSpPr>
                  <a:xfrm>
                    <a:off x="3482435" y="1971715"/>
                    <a:ext cx="484728" cy="490867"/>
                    <a:chOff x="3487197" y="1971715"/>
                    <a:chExt cx="484728" cy="490867"/>
                  </a:xfrm>
                </p:grpSpPr>
                <p:sp>
                  <p:nvSpPr>
                    <p:cNvPr id="61" name="Rectangle 60">
                      <a:extLst>
                        <a:ext uri="{FF2B5EF4-FFF2-40B4-BE49-F238E27FC236}">
                          <a16:creationId xmlns:a16="http://schemas.microsoft.com/office/drawing/2014/main" id="{DBA39922-A495-4292-B0FD-94FF3706B082}"/>
                        </a:ext>
                      </a:extLst>
                    </p:cNvPr>
                    <p:cNvSpPr/>
                    <p:nvPr/>
                  </p:nvSpPr>
                  <p:spPr>
                    <a:xfrm>
                      <a:off x="3487197" y="1971715"/>
                      <a:ext cx="484728" cy="4251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sp>
                  <p:nvSpPr>
                    <p:cNvPr id="62" name="Isosceles Triangle 61">
                      <a:extLst>
                        <a:ext uri="{FF2B5EF4-FFF2-40B4-BE49-F238E27FC236}">
                          <a16:creationId xmlns:a16="http://schemas.microsoft.com/office/drawing/2014/main" id="{3C4996F8-4E37-4007-AC8A-6141E7CC32FC}"/>
                        </a:ext>
                      </a:extLst>
                    </p:cNvPr>
                    <p:cNvSpPr/>
                    <p:nvPr/>
                  </p:nvSpPr>
                  <p:spPr>
                    <a:xfrm flipV="1">
                      <a:off x="3676036" y="2395537"/>
                      <a:ext cx="107050" cy="670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grpSp>
              <p:sp>
                <p:nvSpPr>
                  <p:cNvPr id="60" name="Rectangle 59">
                    <a:extLst>
                      <a:ext uri="{FF2B5EF4-FFF2-40B4-BE49-F238E27FC236}">
                        <a16:creationId xmlns:a16="http://schemas.microsoft.com/office/drawing/2014/main" id="{1F47B2F8-94AD-4C23-87E7-C99BDD888DB9}"/>
                      </a:ext>
                    </a:extLst>
                  </p:cNvPr>
                  <p:cNvSpPr/>
                  <p:nvPr/>
                </p:nvSpPr>
                <p:spPr>
                  <a:xfrm>
                    <a:off x="3990503" y="1971715"/>
                    <a:ext cx="4675870" cy="4251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grpSp>
            <p:sp>
              <p:nvSpPr>
                <p:cNvPr id="58" name="Freeform: Shape 57">
                  <a:extLst>
                    <a:ext uri="{FF2B5EF4-FFF2-40B4-BE49-F238E27FC236}">
                      <a16:creationId xmlns:a16="http://schemas.microsoft.com/office/drawing/2014/main" id="{7E58B1C2-59C0-47FE-AFC2-B17E47176BB4}"/>
                    </a:ext>
                  </a:extLst>
                </p:cNvPr>
                <p:cNvSpPr/>
                <p:nvPr/>
              </p:nvSpPr>
              <p:spPr>
                <a:xfrm>
                  <a:off x="3838130" y="3739278"/>
                  <a:ext cx="266706" cy="255332"/>
                </a:xfrm>
                <a:custGeom>
                  <a:avLst/>
                  <a:gdLst>
                    <a:gd name="connsiteX0" fmla="*/ 780860 w 795147"/>
                    <a:gd name="connsiteY0" fmla="*/ 732663 h 761237"/>
                    <a:gd name="connsiteX1" fmla="*/ 776288 w 795147"/>
                    <a:gd name="connsiteY1" fmla="*/ 732663 h 761237"/>
                    <a:gd name="connsiteX2" fmla="*/ 776288 w 795147"/>
                    <a:gd name="connsiteY2" fmla="*/ 700088 h 761237"/>
                    <a:gd name="connsiteX3" fmla="*/ 762000 w 795147"/>
                    <a:gd name="connsiteY3" fmla="*/ 685800 h 761237"/>
                    <a:gd name="connsiteX4" fmla="*/ 738188 w 795147"/>
                    <a:gd name="connsiteY4" fmla="*/ 685800 h 761237"/>
                    <a:gd name="connsiteX5" fmla="*/ 738188 w 795147"/>
                    <a:gd name="connsiteY5" fmla="*/ 470821 h 761237"/>
                    <a:gd name="connsiteX6" fmla="*/ 742569 w 795147"/>
                    <a:gd name="connsiteY6" fmla="*/ 470821 h 761237"/>
                    <a:gd name="connsiteX7" fmla="*/ 756857 w 795147"/>
                    <a:gd name="connsiteY7" fmla="*/ 456533 h 761237"/>
                    <a:gd name="connsiteX8" fmla="*/ 742569 w 795147"/>
                    <a:gd name="connsiteY8" fmla="*/ 442246 h 761237"/>
                    <a:gd name="connsiteX9" fmla="*/ 738188 w 795147"/>
                    <a:gd name="connsiteY9" fmla="*/ 442246 h 761237"/>
                    <a:gd name="connsiteX10" fmla="*/ 738188 w 795147"/>
                    <a:gd name="connsiteY10" fmla="*/ 413671 h 761237"/>
                    <a:gd name="connsiteX11" fmla="*/ 725805 w 795147"/>
                    <a:gd name="connsiteY11" fmla="*/ 399479 h 761237"/>
                    <a:gd name="connsiteX12" fmla="*/ 595313 w 795147"/>
                    <a:gd name="connsiteY12" fmla="*/ 381857 h 761237"/>
                    <a:gd name="connsiteX13" fmla="*/ 595313 w 795147"/>
                    <a:gd name="connsiteY13" fmla="*/ 363760 h 761237"/>
                    <a:gd name="connsiteX14" fmla="*/ 629412 w 795147"/>
                    <a:gd name="connsiteY14" fmla="*/ 363760 h 761237"/>
                    <a:gd name="connsiteX15" fmla="*/ 643509 w 795147"/>
                    <a:gd name="connsiteY15" fmla="*/ 351854 h 761237"/>
                    <a:gd name="connsiteX16" fmla="*/ 633984 w 795147"/>
                    <a:gd name="connsiteY16" fmla="*/ 336042 h 761237"/>
                    <a:gd name="connsiteX17" fmla="*/ 566738 w 795147"/>
                    <a:gd name="connsiteY17" fmla="*/ 311944 h 761237"/>
                    <a:gd name="connsiteX18" fmla="*/ 566738 w 795147"/>
                    <a:gd name="connsiteY18" fmla="*/ 309563 h 761237"/>
                    <a:gd name="connsiteX19" fmla="*/ 566738 w 795147"/>
                    <a:gd name="connsiteY19" fmla="*/ 216027 h 761237"/>
                    <a:gd name="connsiteX20" fmla="*/ 585788 w 795147"/>
                    <a:gd name="connsiteY20" fmla="*/ 216027 h 761237"/>
                    <a:gd name="connsiteX21" fmla="*/ 600075 w 795147"/>
                    <a:gd name="connsiteY21" fmla="*/ 201740 h 761237"/>
                    <a:gd name="connsiteX22" fmla="*/ 585788 w 795147"/>
                    <a:gd name="connsiteY22" fmla="*/ 187452 h 761237"/>
                    <a:gd name="connsiteX23" fmla="*/ 564928 w 795147"/>
                    <a:gd name="connsiteY23" fmla="*/ 187452 h 761237"/>
                    <a:gd name="connsiteX24" fmla="*/ 411670 w 795147"/>
                    <a:gd name="connsiteY24" fmla="*/ 40577 h 761237"/>
                    <a:gd name="connsiteX25" fmla="*/ 411671 w 795147"/>
                    <a:gd name="connsiteY25" fmla="*/ 14288 h 761237"/>
                    <a:gd name="connsiteX26" fmla="*/ 397383 w 795147"/>
                    <a:gd name="connsiteY26" fmla="*/ 0 h 761237"/>
                    <a:gd name="connsiteX27" fmla="*/ 383096 w 795147"/>
                    <a:gd name="connsiteY27" fmla="*/ 14288 h 761237"/>
                    <a:gd name="connsiteX28" fmla="*/ 383096 w 795147"/>
                    <a:gd name="connsiteY28" fmla="*/ 40672 h 761237"/>
                    <a:gd name="connsiteX29" fmla="*/ 229934 w 795147"/>
                    <a:gd name="connsiteY29" fmla="*/ 187452 h 761237"/>
                    <a:gd name="connsiteX30" fmla="*/ 208693 w 795147"/>
                    <a:gd name="connsiteY30" fmla="*/ 187452 h 761237"/>
                    <a:gd name="connsiteX31" fmla="*/ 194405 w 795147"/>
                    <a:gd name="connsiteY31" fmla="*/ 201740 h 761237"/>
                    <a:gd name="connsiteX32" fmla="*/ 208693 w 795147"/>
                    <a:gd name="connsiteY32" fmla="*/ 216027 h 761237"/>
                    <a:gd name="connsiteX33" fmla="*/ 228314 w 795147"/>
                    <a:gd name="connsiteY33" fmla="*/ 216027 h 761237"/>
                    <a:gd name="connsiteX34" fmla="*/ 228314 w 795147"/>
                    <a:gd name="connsiteY34" fmla="*/ 309563 h 761237"/>
                    <a:gd name="connsiteX35" fmla="*/ 228314 w 795147"/>
                    <a:gd name="connsiteY35" fmla="*/ 311849 h 761237"/>
                    <a:gd name="connsiteX36" fmla="*/ 160306 w 795147"/>
                    <a:gd name="connsiteY36" fmla="*/ 335947 h 761237"/>
                    <a:gd name="connsiteX37" fmla="*/ 150781 w 795147"/>
                    <a:gd name="connsiteY37" fmla="*/ 351758 h 761237"/>
                    <a:gd name="connsiteX38" fmla="*/ 164878 w 795147"/>
                    <a:gd name="connsiteY38" fmla="*/ 363665 h 761237"/>
                    <a:gd name="connsiteX39" fmla="*/ 198882 w 795147"/>
                    <a:gd name="connsiteY39" fmla="*/ 363665 h 761237"/>
                    <a:gd name="connsiteX40" fmla="*/ 198882 w 795147"/>
                    <a:gd name="connsiteY40" fmla="*/ 381762 h 761237"/>
                    <a:gd name="connsiteX41" fmla="*/ 64770 w 795147"/>
                    <a:gd name="connsiteY41" fmla="*/ 399288 h 761237"/>
                    <a:gd name="connsiteX42" fmla="*/ 52388 w 795147"/>
                    <a:gd name="connsiteY42" fmla="*/ 413480 h 761237"/>
                    <a:gd name="connsiteX43" fmla="*/ 52388 w 795147"/>
                    <a:gd name="connsiteY43" fmla="*/ 442055 h 761237"/>
                    <a:gd name="connsiteX44" fmla="*/ 38100 w 795147"/>
                    <a:gd name="connsiteY44" fmla="*/ 456343 h 761237"/>
                    <a:gd name="connsiteX45" fmla="*/ 52388 w 795147"/>
                    <a:gd name="connsiteY45" fmla="*/ 470630 h 761237"/>
                    <a:gd name="connsiteX46" fmla="*/ 52388 w 795147"/>
                    <a:gd name="connsiteY46" fmla="*/ 685990 h 761237"/>
                    <a:gd name="connsiteX47" fmla="*/ 33338 w 795147"/>
                    <a:gd name="connsiteY47" fmla="*/ 685990 h 761237"/>
                    <a:gd name="connsiteX48" fmla="*/ 19050 w 795147"/>
                    <a:gd name="connsiteY48" fmla="*/ 700278 h 761237"/>
                    <a:gd name="connsiteX49" fmla="*/ 19050 w 795147"/>
                    <a:gd name="connsiteY49" fmla="*/ 732663 h 761237"/>
                    <a:gd name="connsiteX50" fmla="*/ 14288 w 795147"/>
                    <a:gd name="connsiteY50" fmla="*/ 732663 h 761237"/>
                    <a:gd name="connsiteX51" fmla="*/ 0 w 795147"/>
                    <a:gd name="connsiteY51" fmla="*/ 746951 h 761237"/>
                    <a:gd name="connsiteX52" fmla="*/ 14288 w 795147"/>
                    <a:gd name="connsiteY52" fmla="*/ 761238 h 761237"/>
                    <a:gd name="connsiteX53" fmla="*/ 780860 w 795147"/>
                    <a:gd name="connsiteY53" fmla="*/ 761238 h 761237"/>
                    <a:gd name="connsiteX54" fmla="*/ 795147 w 795147"/>
                    <a:gd name="connsiteY54" fmla="*/ 746951 h 761237"/>
                    <a:gd name="connsiteX55" fmla="*/ 780860 w 795147"/>
                    <a:gd name="connsiteY55" fmla="*/ 732663 h 761237"/>
                    <a:gd name="connsiteX56" fmla="*/ 709613 w 795147"/>
                    <a:gd name="connsiteY56" fmla="*/ 685990 h 761237"/>
                    <a:gd name="connsiteX57" fmla="*/ 662940 w 795147"/>
                    <a:gd name="connsiteY57" fmla="*/ 685990 h 761237"/>
                    <a:gd name="connsiteX58" fmla="*/ 662940 w 795147"/>
                    <a:gd name="connsiteY58" fmla="*/ 508349 h 761237"/>
                    <a:gd name="connsiteX59" fmla="*/ 648653 w 795147"/>
                    <a:gd name="connsiteY59" fmla="*/ 494062 h 761237"/>
                    <a:gd name="connsiteX60" fmla="*/ 592074 w 795147"/>
                    <a:gd name="connsiteY60" fmla="*/ 494062 h 761237"/>
                    <a:gd name="connsiteX61" fmla="*/ 577787 w 795147"/>
                    <a:gd name="connsiteY61" fmla="*/ 508349 h 761237"/>
                    <a:gd name="connsiteX62" fmla="*/ 577787 w 795147"/>
                    <a:gd name="connsiteY62" fmla="*/ 685990 h 761237"/>
                    <a:gd name="connsiteX63" fmla="*/ 533019 w 795147"/>
                    <a:gd name="connsiteY63" fmla="*/ 685990 h 761237"/>
                    <a:gd name="connsiteX64" fmla="*/ 533019 w 795147"/>
                    <a:gd name="connsiteY64" fmla="*/ 470821 h 761237"/>
                    <a:gd name="connsiteX65" fmla="*/ 709613 w 795147"/>
                    <a:gd name="connsiteY65" fmla="*/ 470821 h 761237"/>
                    <a:gd name="connsiteX66" fmla="*/ 634365 w 795147"/>
                    <a:gd name="connsiteY66" fmla="*/ 551117 h 761237"/>
                    <a:gd name="connsiteX67" fmla="*/ 606362 w 795147"/>
                    <a:gd name="connsiteY67" fmla="*/ 551117 h 761237"/>
                    <a:gd name="connsiteX68" fmla="*/ 606362 w 795147"/>
                    <a:gd name="connsiteY68" fmla="*/ 522542 h 761237"/>
                    <a:gd name="connsiteX69" fmla="*/ 634175 w 795147"/>
                    <a:gd name="connsiteY69" fmla="*/ 522542 h 761237"/>
                    <a:gd name="connsiteX70" fmla="*/ 606552 w 795147"/>
                    <a:gd name="connsiteY70" fmla="*/ 579692 h 761237"/>
                    <a:gd name="connsiteX71" fmla="*/ 634365 w 795147"/>
                    <a:gd name="connsiteY71" fmla="*/ 579692 h 761237"/>
                    <a:gd name="connsiteX72" fmla="*/ 634365 w 795147"/>
                    <a:gd name="connsiteY72" fmla="*/ 685990 h 761237"/>
                    <a:gd name="connsiteX73" fmla="*/ 606362 w 795147"/>
                    <a:gd name="connsiteY73" fmla="*/ 685990 h 761237"/>
                    <a:gd name="connsiteX74" fmla="*/ 452438 w 795147"/>
                    <a:gd name="connsiteY74" fmla="*/ 685990 h 761237"/>
                    <a:gd name="connsiteX75" fmla="*/ 452438 w 795147"/>
                    <a:gd name="connsiteY75" fmla="*/ 470821 h 761237"/>
                    <a:gd name="connsiteX76" fmla="*/ 504730 w 795147"/>
                    <a:gd name="connsiteY76" fmla="*/ 470821 h 761237"/>
                    <a:gd name="connsiteX77" fmla="*/ 504730 w 795147"/>
                    <a:gd name="connsiteY77" fmla="*/ 685990 h 761237"/>
                    <a:gd name="connsiteX78" fmla="*/ 371570 w 795147"/>
                    <a:gd name="connsiteY78" fmla="*/ 685990 h 761237"/>
                    <a:gd name="connsiteX79" fmla="*/ 371570 w 795147"/>
                    <a:gd name="connsiteY79" fmla="*/ 470821 h 761237"/>
                    <a:gd name="connsiteX80" fmla="*/ 423863 w 795147"/>
                    <a:gd name="connsiteY80" fmla="*/ 470821 h 761237"/>
                    <a:gd name="connsiteX81" fmla="*/ 423863 w 795147"/>
                    <a:gd name="connsiteY81" fmla="*/ 685990 h 761237"/>
                    <a:gd name="connsiteX82" fmla="*/ 290608 w 795147"/>
                    <a:gd name="connsiteY82" fmla="*/ 685990 h 761237"/>
                    <a:gd name="connsiteX83" fmla="*/ 290608 w 795147"/>
                    <a:gd name="connsiteY83" fmla="*/ 470821 h 761237"/>
                    <a:gd name="connsiteX84" fmla="*/ 342995 w 795147"/>
                    <a:gd name="connsiteY84" fmla="*/ 470821 h 761237"/>
                    <a:gd name="connsiteX85" fmla="*/ 342995 w 795147"/>
                    <a:gd name="connsiteY85" fmla="*/ 685990 h 761237"/>
                    <a:gd name="connsiteX86" fmla="*/ 342995 w 795147"/>
                    <a:gd name="connsiteY86" fmla="*/ 408718 h 761237"/>
                    <a:gd name="connsiteX87" fmla="*/ 342995 w 795147"/>
                    <a:gd name="connsiteY87" fmla="*/ 442246 h 761237"/>
                    <a:gd name="connsiteX88" fmla="*/ 290513 w 795147"/>
                    <a:gd name="connsiteY88" fmla="*/ 442246 h 761237"/>
                    <a:gd name="connsiteX89" fmla="*/ 290513 w 795147"/>
                    <a:gd name="connsiteY89" fmla="*/ 408718 h 761237"/>
                    <a:gd name="connsiteX90" fmla="*/ 423863 w 795147"/>
                    <a:gd name="connsiteY90" fmla="*/ 408718 h 761237"/>
                    <a:gd name="connsiteX91" fmla="*/ 423863 w 795147"/>
                    <a:gd name="connsiteY91" fmla="*/ 442246 h 761237"/>
                    <a:gd name="connsiteX92" fmla="*/ 371285 w 795147"/>
                    <a:gd name="connsiteY92" fmla="*/ 442246 h 761237"/>
                    <a:gd name="connsiteX93" fmla="*/ 371285 w 795147"/>
                    <a:gd name="connsiteY93" fmla="*/ 408718 h 761237"/>
                    <a:gd name="connsiteX94" fmla="*/ 504730 w 795147"/>
                    <a:gd name="connsiteY94" fmla="*/ 408718 h 761237"/>
                    <a:gd name="connsiteX95" fmla="*/ 504730 w 795147"/>
                    <a:gd name="connsiteY95" fmla="*/ 442246 h 761237"/>
                    <a:gd name="connsiteX96" fmla="*/ 452438 w 795147"/>
                    <a:gd name="connsiteY96" fmla="*/ 442246 h 761237"/>
                    <a:gd name="connsiteX97" fmla="*/ 452438 w 795147"/>
                    <a:gd name="connsiteY97" fmla="*/ 408718 h 761237"/>
                    <a:gd name="connsiteX98" fmla="*/ 709613 w 795147"/>
                    <a:gd name="connsiteY98" fmla="*/ 442246 h 761237"/>
                    <a:gd name="connsiteX99" fmla="*/ 533019 w 795147"/>
                    <a:gd name="connsiteY99" fmla="*/ 442246 h 761237"/>
                    <a:gd name="connsiteX100" fmla="*/ 533019 w 795147"/>
                    <a:gd name="connsiteY100" fmla="*/ 408718 h 761237"/>
                    <a:gd name="connsiteX101" fmla="*/ 580073 w 795147"/>
                    <a:gd name="connsiteY101" fmla="*/ 408718 h 761237"/>
                    <a:gd name="connsiteX102" fmla="*/ 709613 w 795147"/>
                    <a:gd name="connsiteY102" fmla="*/ 425958 h 761237"/>
                    <a:gd name="connsiteX103" fmla="*/ 489109 w 795147"/>
                    <a:gd name="connsiteY103" fmla="*/ 284512 h 761237"/>
                    <a:gd name="connsiteX104" fmla="*/ 489109 w 795147"/>
                    <a:gd name="connsiteY104" fmla="*/ 216027 h 761237"/>
                    <a:gd name="connsiteX105" fmla="*/ 538163 w 795147"/>
                    <a:gd name="connsiteY105" fmla="*/ 216027 h 761237"/>
                    <a:gd name="connsiteX106" fmla="*/ 538163 w 795147"/>
                    <a:gd name="connsiteY106" fmla="*/ 301752 h 761237"/>
                    <a:gd name="connsiteX107" fmla="*/ 383096 w 795147"/>
                    <a:gd name="connsiteY107" fmla="*/ 216027 h 761237"/>
                    <a:gd name="connsiteX108" fmla="*/ 383096 w 795147"/>
                    <a:gd name="connsiteY108" fmla="*/ 257080 h 761237"/>
                    <a:gd name="connsiteX109" fmla="*/ 334328 w 795147"/>
                    <a:gd name="connsiteY109" fmla="*/ 274415 h 761237"/>
                    <a:gd name="connsiteX110" fmla="*/ 334328 w 795147"/>
                    <a:gd name="connsiteY110" fmla="*/ 216027 h 761237"/>
                    <a:gd name="connsiteX111" fmla="*/ 411671 w 795147"/>
                    <a:gd name="connsiteY111" fmla="*/ 216027 h 761237"/>
                    <a:gd name="connsiteX112" fmla="*/ 460534 w 795147"/>
                    <a:gd name="connsiteY112" fmla="*/ 216027 h 761237"/>
                    <a:gd name="connsiteX113" fmla="*/ 460534 w 795147"/>
                    <a:gd name="connsiteY113" fmla="*/ 274415 h 761237"/>
                    <a:gd name="connsiteX114" fmla="*/ 411671 w 795147"/>
                    <a:gd name="connsiteY114" fmla="*/ 257080 h 761237"/>
                    <a:gd name="connsiteX115" fmla="*/ 397383 w 795147"/>
                    <a:gd name="connsiteY115" fmla="*/ 68294 h 761237"/>
                    <a:gd name="connsiteX116" fmla="*/ 535972 w 795147"/>
                    <a:gd name="connsiteY116" fmla="*/ 187452 h 761237"/>
                    <a:gd name="connsiteX117" fmla="*/ 258890 w 795147"/>
                    <a:gd name="connsiteY117" fmla="*/ 187452 h 761237"/>
                    <a:gd name="connsiteX118" fmla="*/ 397383 w 795147"/>
                    <a:gd name="connsiteY118" fmla="*/ 68294 h 761237"/>
                    <a:gd name="connsiteX119" fmla="*/ 256889 w 795147"/>
                    <a:gd name="connsiteY119" fmla="*/ 216027 h 761237"/>
                    <a:gd name="connsiteX120" fmla="*/ 305753 w 795147"/>
                    <a:gd name="connsiteY120" fmla="*/ 216027 h 761237"/>
                    <a:gd name="connsiteX121" fmla="*/ 305753 w 795147"/>
                    <a:gd name="connsiteY121" fmla="*/ 284512 h 761237"/>
                    <a:gd name="connsiteX122" fmla="*/ 256889 w 795147"/>
                    <a:gd name="connsiteY122" fmla="*/ 301847 h 761237"/>
                    <a:gd name="connsiteX123" fmla="*/ 397383 w 795147"/>
                    <a:gd name="connsiteY123" fmla="*/ 282702 h 761237"/>
                    <a:gd name="connsiteX124" fmla="*/ 568833 w 795147"/>
                    <a:gd name="connsiteY124" fmla="*/ 343376 h 761237"/>
                    <a:gd name="connsiteX125" fmla="*/ 567214 w 795147"/>
                    <a:gd name="connsiteY125" fmla="*/ 349853 h 761237"/>
                    <a:gd name="connsiteX126" fmla="*/ 567214 w 795147"/>
                    <a:gd name="connsiteY126" fmla="*/ 380524 h 761237"/>
                    <a:gd name="connsiteX127" fmla="*/ 228028 w 795147"/>
                    <a:gd name="connsiteY127" fmla="*/ 380524 h 761237"/>
                    <a:gd name="connsiteX128" fmla="*/ 228028 w 795147"/>
                    <a:gd name="connsiteY128" fmla="*/ 349472 h 761237"/>
                    <a:gd name="connsiteX129" fmla="*/ 226504 w 795147"/>
                    <a:gd name="connsiteY129" fmla="*/ 342995 h 761237"/>
                    <a:gd name="connsiteX130" fmla="*/ 214313 w 795147"/>
                    <a:gd name="connsiteY130" fmla="*/ 408718 h 761237"/>
                    <a:gd name="connsiteX131" fmla="*/ 261938 w 795147"/>
                    <a:gd name="connsiteY131" fmla="*/ 408718 h 761237"/>
                    <a:gd name="connsiteX132" fmla="*/ 261938 w 795147"/>
                    <a:gd name="connsiteY132" fmla="*/ 442246 h 761237"/>
                    <a:gd name="connsiteX133" fmla="*/ 80963 w 795147"/>
                    <a:gd name="connsiteY133" fmla="*/ 442246 h 761237"/>
                    <a:gd name="connsiteX134" fmla="*/ 80963 w 795147"/>
                    <a:gd name="connsiteY134" fmla="*/ 425958 h 761237"/>
                    <a:gd name="connsiteX135" fmla="*/ 80963 w 795147"/>
                    <a:gd name="connsiteY135" fmla="*/ 470821 h 761237"/>
                    <a:gd name="connsiteX136" fmla="*/ 261938 w 795147"/>
                    <a:gd name="connsiteY136" fmla="*/ 470821 h 761237"/>
                    <a:gd name="connsiteX137" fmla="*/ 261938 w 795147"/>
                    <a:gd name="connsiteY137" fmla="*/ 685990 h 761237"/>
                    <a:gd name="connsiteX138" fmla="*/ 213360 w 795147"/>
                    <a:gd name="connsiteY138" fmla="*/ 685990 h 761237"/>
                    <a:gd name="connsiteX139" fmla="*/ 213360 w 795147"/>
                    <a:gd name="connsiteY139" fmla="*/ 508349 h 761237"/>
                    <a:gd name="connsiteX140" fmla="*/ 199073 w 795147"/>
                    <a:gd name="connsiteY140" fmla="*/ 494062 h 761237"/>
                    <a:gd name="connsiteX141" fmla="*/ 142494 w 795147"/>
                    <a:gd name="connsiteY141" fmla="*/ 494062 h 761237"/>
                    <a:gd name="connsiteX142" fmla="*/ 128206 w 795147"/>
                    <a:gd name="connsiteY142" fmla="*/ 508349 h 761237"/>
                    <a:gd name="connsiteX143" fmla="*/ 128206 w 795147"/>
                    <a:gd name="connsiteY143" fmla="*/ 685990 h 761237"/>
                    <a:gd name="connsiteX144" fmla="*/ 80963 w 795147"/>
                    <a:gd name="connsiteY144" fmla="*/ 685990 h 761237"/>
                    <a:gd name="connsiteX145" fmla="*/ 184690 w 795147"/>
                    <a:gd name="connsiteY145" fmla="*/ 551117 h 761237"/>
                    <a:gd name="connsiteX146" fmla="*/ 157163 w 795147"/>
                    <a:gd name="connsiteY146" fmla="*/ 551117 h 761237"/>
                    <a:gd name="connsiteX147" fmla="*/ 157163 w 795147"/>
                    <a:gd name="connsiteY147" fmla="*/ 522542 h 761237"/>
                    <a:gd name="connsiteX148" fmla="*/ 184976 w 795147"/>
                    <a:gd name="connsiteY148" fmla="*/ 522542 h 761237"/>
                    <a:gd name="connsiteX149" fmla="*/ 156877 w 795147"/>
                    <a:gd name="connsiteY149" fmla="*/ 579692 h 761237"/>
                    <a:gd name="connsiteX150" fmla="*/ 184690 w 795147"/>
                    <a:gd name="connsiteY150" fmla="*/ 579692 h 761237"/>
                    <a:gd name="connsiteX151" fmla="*/ 184690 w 795147"/>
                    <a:gd name="connsiteY151" fmla="*/ 685990 h 761237"/>
                    <a:gd name="connsiteX152" fmla="*/ 157163 w 795147"/>
                    <a:gd name="connsiteY152" fmla="*/ 685990 h 761237"/>
                    <a:gd name="connsiteX153" fmla="*/ 47244 w 795147"/>
                    <a:gd name="connsiteY153" fmla="*/ 714565 h 761237"/>
                    <a:gd name="connsiteX154" fmla="*/ 747713 w 795147"/>
                    <a:gd name="connsiteY154" fmla="*/ 714565 h 761237"/>
                    <a:gd name="connsiteX155" fmla="*/ 747713 w 795147"/>
                    <a:gd name="connsiteY155" fmla="*/ 732663 h 761237"/>
                    <a:gd name="connsiteX156" fmla="*/ 47244 w 795147"/>
                    <a:gd name="connsiteY156" fmla="*/ 732663 h 76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95147" h="761237">
                      <a:moveTo>
                        <a:pt x="780860" y="732663"/>
                      </a:moveTo>
                      <a:lnTo>
                        <a:pt x="776288" y="732663"/>
                      </a:lnTo>
                      <a:lnTo>
                        <a:pt x="776288" y="700088"/>
                      </a:lnTo>
                      <a:cubicBezTo>
                        <a:pt x="776288" y="692197"/>
                        <a:pt x="769891" y="685800"/>
                        <a:pt x="762000" y="685800"/>
                      </a:cubicBezTo>
                      <a:lnTo>
                        <a:pt x="738188" y="685800"/>
                      </a:lnTo>
                      <a:lnTo>
                        <a:pt x="738188" y="470821"/>
                      </a:lnTo>
                      <a:lnTo>
                        <a:pt x="742569" y="470821"/>
                      </a:lnTo>
                      <a:cubicBezTo>
                        <a:pt x="750460" y="470821"/>
                        <a:pt x="756857" y="464424"/>
                        <a:pt x="756857" y="456533"/>
                      </a:cubicBezTo>
                      <a:cubicBezTo>
                        <a:pt x="756857" y="448643"/>
                        <a:pt x="750460" y="442246"/>
                        <a:pt x="742569" y="442246"/>
                      </a:cubicBezTo>
                      <a:lnTo>
                        <a:pt x="738188" y="442246"/>
                      </a:lnTo>
                      <a:lnTo>
                        <a:pt x="738188" y="413671"/>
                      </a:lnTo>
                      <a:cubicBezTo>
                        <a:pt x="738204" y="406504"/>
                        <a:pt x="732908" y="400434"/>
                        <a:pt x="725805" y="399479"/>
                      </a:cubicBezTo>
                      <a:lnTo>
                        <a:pt x="595313" y="381857"/>
                      </a:lnTo>
                      <a:lnTo>
                        <a:pt x="595313" y="363760"/>
                      </a:lnTo>
                      <a:lnTo>
                        <a:pt x="629412" y="363760"/>
                      </a:lnTo>
                      <a:cubicBezTo>
                        <a:pt x="636373" y="363725"/>
                        <a:pt x="642311" y="358711"/>
                        <a:pt x="643509" y="351854"/>
                      </a:cubicBezTo>
                      <a:cubicBezTo>
                        <a:pt x="644663" y="344956"/>
                        <a:pt x="640621" y="338246"/>
                        <a:pt x="633984" y="336042"/>
                      </a:cubicBezTo>
                      <a:lnTo>
                        <a:pt x="566738" y="311944"/>
                      </a:lnTo>
                      <a:cubicBezTo>
                        <a:pt x="566792" y="311151"/>
                        <a:pt x="566792" y="310355"/>
                        <a:pt x="566738" y="309563"/>
                      </a:cubicBezTo>
                      <a:lnTo>
                        <a:pt x="566738" y="216027"/>
                      </a:lnTo>
                      <a:lnTo>
                        <a:pt x="585788" y="216027"/>
                      </a:lnTo>
                      <a:cubicBezTo>
                        <a:pt x="593678" y="216027"/>
                        <a:pt x="600075" y="209630"/>
                        <a:pt x="600075" y="201740"/>
                      </a:cubicBezTo>
                      <a:cubicBezTo>
                        <a:pt x="600075" y="193849"/>
                        <a:pt x="593678" y="187452"/>
                        <a:pt x="585788" y="187452"/>
                      </a:cubicBezTo>
                      <a:lnTo>
                        <a:pt x="564928" y="187452"/>
                      </a:lnTo>
                      <a:cubicBezTo>
                        <a:pt x="553230" y="109316"/>
                        <a:pt x="490233" y="48942"/>
                        <a:pt x="411670" y="40577"/>
                      </a:cubicBezTo>
                      <a:lnTo>
                        <a:pt x="411671" y="14288"/>
                      </a:lnTo>
                      <a:cubicBezTo>
                        <a:pt x="411671" y="6397"/>
                        <a:pt x="405274" y="0"/>
                        <a:pt x="397383" y="0"/>
                      </a:cubicBezTo>
                      <a:cubicBezTo>
                        <a:pt x="389492" y="0"/>
                        <a:pt x="383096" y="6397"/>
                        <a:pt x="383096" y="14288"/>
                      </a:cubicBezTo>
                      <a:lnTo>
                        <a:pt x="383096" y="40672"/>
                      </a:lnTo>
                      <a:cubicBezTo>
                        <a:pt x="304600" y="49068"/>
                        <a:pt x="241661" y="109384"/>
                        <a:pt x="229934" y="187452"/>
                      </a:cubicBezTo>
                      <a:lnTo>
                        <a:pt x="208693" y="187452"/>
                      </a:lnTo>
                      <a:cubicBezTo>
                        <a:pt x="200802" y="187452"/>
                        <a:pt x="194405" y="193849"/>
                        <a:pt x="194405" y="201740"/>
                      </a:cubicBezTo>
                      <a:cubicBezTo>
                        <a:pt x="194405" y="209630"/>
                        <a:pt x="200802" y="216027"/>
                        <a:pt x="208693" y="216027"/>
                      </a:cubicBezTo>
                      <a:lnTo>
                        <a:pt x="228314" y="216027"/>
                      </a:lnTo>
                      <a:lnTo>
                        <a:pt x="228314" y="309563"/>
                      </a:lnTo>
                      <a:cubicBezTo>
                        <a:pt x="228269" y="310324"/>
                        <a:pt x="228269" y="311087"/>
                        <a:pt x="228314" y="311849"/>
                      </a:cubicBezTo>
                      <a:lnTo>
                        <a:pt x="160306" y="335947"/>
                      </a:lnTo>
                      <a:cubicBezTo>
                        <a:pt x="153669" y="338151"/>
                        <a:pt x="149627" y="344861"/>
                        <a:pt x="150781" y="351758"/>
                      </a:cubicBezTo>
                      <a:cubicBezTo>
                        <a:pt x="151943" y="358636"/>
                        <a:pt x="157902" y="363669"/>
                        <a:pt x="164878" y="363665"/>
                      </a:cubicBezTo>
                      <a:lnTo>
                        <a:pt x="198882" y="363665"/>
                      </a:lnTo>
                      <a:lnTo>
                        <a:pt x="198882" y="381762"/>
                      </a:lnTo>
                      <a:lnTo>
                        <a:pt x="64770" y="399288"/>
                      </a:lnTo>
                      <a:cubicBezTo>
                        <a:pt x="57667" y="400244"/>
                        <a:pt x="52371" y="406313"/>
                        <a:pt x="52388" y="413480"/>
                      </a:cubicBezTo>
                      <a:lnTo>
                        <a:pt x="52388" y="442055"/>
                      </a:lnTo>
                      <a:cubicBezTo>
                        <a:pt x="44497" y="442055"/>
                        <a:pt x="38100" y="448452"/>
                        <a:pt x="38100" y="456343"/>
                      </a:cubicBezTo>
                      <a:cubicBezTo>
                        <a:pt x="38100" y="464234"/>
                        <a:pt x="44497" y="470630"/>
                        <a:pt x="52388" y="470630"/>
                      </a:cubicBezTo>
                      <a:lnTo>
                        <a:pt x="52388" y="685990"/>
                      </a:lnTo>
                      <a:lnTo>
                        <a:pt x="33338" y="685990"/>
                      </a:lnTo>
                      <a:cubicBezTo>
                        <a:pt x="25447" y="685990"/>
                        <a:pt x="19050" y="692387"/>
                        <a:pt x="19050" y="700278"/>
                      </a:cubicBezTo>
                      <a:lnTo>
                        <a:pt x="19050" y="732663"/>
                      </a:lnTo>
                      <a:lnTo>
                        <a:pt x="14288" y="732663"/>
                      </a:lnTo>
                      <a:cubicBezTo>
                        <a:pt x="6397" y="732663"/>
                        <a:pt x="0" y="739060"/>
                        <a:pt x="0" y="746951"/>
                      </a:cubicBezTo>
                      <a:cubicBezTo>
                        <a:pt x="0" y="754841"/>
                        <a:pt x="6397" y="761238"/>
                        <a:pt x="14288" y="761238"/>
                      </a:cubicBezTo>
                      <a:lnTo>
                        <a:pt x="780860" y="761238"/>
                      </a:lnTo>
                      <a:cubicBezTo>
                        <a:pt x="788750" y="761238"/>
                        <a:pt x="795147" y="754841"/>
                        <a:pt x="795147" y="746951"/>
                      </a:cubicBezTo>
                      <a:cubicBezTo>
                        <a:pt x="795147" y="739060"/>
                        <a:pt x="788750" y="732663"/>
                        <a:pt x="780860" y="732663"/>
                      </a:cubicBezTo>
                      <a:close/>
                      <a:moveTo>
                        <a:pt x="709613" y="685990"/>
                      </a:moveTo>
                      <a:lnTo>
                        <a:pt x="662940" y="685990"/>
                      </a:lnTo>
                      <a:lnTo>
                        <a:pt x="662940" y="508349"/>
                      </a:lnTo>
                      <a:cubicBezTo>
                        <a:pt x="662940" y="500458"/>
                        <a:pt x="656543" y="494062"/>
                        <a:pt x="648653" y="494062"/>
                      </a:cubicBezTo>
                      <a:lnTo>
                        <a:pt x="592074" y="494062"/>
                      </a:lnTo>
                      <a:cubicBezTo>
                        <a:pt x="584183" y="494062"/>
                        <a:pt x="577787" y="500458"/>
                        <a:pt x="577787" y="508349"/>
                      </a:cubicBezTo>
                      <a:lnTo>
                        <a:pt x="577787" y="685990"/>
                      </a:lnTo>
                      <a:lnTo>
                        <a:pt x="533019" y="685990"/>
                      </a:lnTo>
                      <a:lnTo>
                        <a:pt x="533019" y="470821"/>
                      </a:lnTo>
                      <a:lnTo>
                        <a:pt x="709613" y="470821"/>
                      </a:lnTo>
                      <a:close/>
                      <a:moveTo>
                        <a:pt x="634365" y="551117"/>
                      </a:moveTo>
                      <a:lnTo>
                        <a:pt x="606362" y="551117"/>
                      </a:lnTo>
                      <a:lnTo>
                        <a:pt x="606362" y="522542"/>
                      </a:lnTo>
                      <a:lnTo>
                        <a:pt x="634175" y="522542"/>
                      </a:lnTo>
                      <a:close/>
                      <a:moveTo>
                        <a:pt x="606552" y="579692"/>
                      </a:moveTo>
                      <a:lnTo>
                        <a:pt x="634365" y="579692"/>
                      </a:lnTo>
                      <a:lnTo>
                        <a:pt x="634365" y="685990"/>
                      </a:lnTo>
                      <a:lnTo>
                        <a:pt x="606362" y="685990"/>
                      </a:lnTo>
                      <a:close/>
                      <a:moveTo>
                        <a:pt x="452438" y="685990"/>
                      </a:moveTo>
                      <a:lnTo>
                        <a:pt x="452438" y="470821"/>
                      </a:lnTo>
                      <a:lnTo>
                        <a:pt x="504730" y="470821"/>
                      </a:lnTo>
                      <a:lnTo>
                        <a:pt x="504730" y="685990"/>
                      </a:lnTo>
                      <a:close/>
                      <a:moveTo>
                        <a:pt x="371570" y="685990"/>
                      </a:moveTo>
                      <a:lnTo>
                        <a:pt x="371570" y="470821"/>
                      </a:lnTo>
                      <a:lnTo>
                        <a:pt x="423863" y="470821"/>
                      </a:lnTo>
                      <a:lnTo>
                        <a:pt x="423863" y="685990"/>
                      </a:lnTo>
                      <a:close/>
                      <a:moveTo>
                        <a:pt x="290608" y="685990"/>
                      </a:moveTo>
                      <a:lnTo>
                        <a:pt x="290608" y="470821"/>
                      </a:lnTo>
                      <a:lnTo>
                        <a:pt x="342995" y="470821"/>
                      </a:lnTo>
                      <a:lnTo>
                        <a:pt x="342995" y="685990"/>
                      </a:lnTo>
                      <a:close/>
                      <a:moveTo>
                        <a:pt x="342995" y="408718"/>
                      </a:moveTo>
                      <a:lnTo>
                        <a:pt x="342995" y="442246"/>
                      </a:lnTo>
                      <a:lnTo>
                        <a:pt x="290513" y="442246"/>
                      </a:lnTo>
                      <a:lnTo>
                        <a:pt x="290513" y="408718"/>
                      </a:lnTo>
                      <a:close/>
                      <a:moveTo>
                        <a:pt x="423863" y="408718"/>
                      </a:moveTo>
                      <a:lnTo>
                        <a:pt x="423863" y="442246"/>
                      </a:lnTo>
                      <a:lnTo>
                        <a:pt x="371285" y="442246"/>
                      </a:lnTo>
                      <a:lnTo>
                        <a:pt x="371285" y="408718"/>
                      </a:lnTo>
                      <a:close/>
                      <a:moveTo>
                        <a:pt x="504730" y="408718"/>
                      </a:moveTo>
                      <a:lnTo>
                        <a:pt x="504730" y="442246"/>
                      </a:lnTo>
                      <a:lnTo>
                        <a:pt x="452438" y="442246"/>
                      </a:lnTo>
                      <a:lnTo>
                        <a:pt x="452438" y="408718"/>
                      </a:lnTo>
                      <a:close/>
                      <a:moveTo>
                        <a:pt x="709613" y="442246"/>
                      </a:moveTo>
                      <a:lnTo>
                        <a:pt x="533019" y="442246"/>
                      </a:lnTo>
                      <a:lnTo>
                        <a:pt x="533019" y="408718"/>
                      </a:lnTo>
                      <a:lnTo>
                        <a:pt x="580073" y="408718"/>
                      </a:lnTo>
                      <a:lnTo>
                        <a:pt x="709613" y="425958"/>
                      </a:lnTo>
                      <a:close/>
                      <a:moveTo>
                        <a:pt x="489109" y="284512"/>
                      </a:moveTo>
                      <a:lnTo>
                        <a:pt x="489109" y="216027"/>
                      </a:lnTo>
                      <a:lnTo>
                        <a:pt x="538163" y="216027"/>
                      </a:lnTo>
                      <a:lnTo>
                        <a:pt x="538163" y="301752"/>
                      </a:lnTo>
                      <a:close/>
                      <a:moveTo>
                        <a:pt x="383096" y="216027"/>
                      </a:moveTo>
                      <a:lnTo>
                        <a:pt x="383096" y="257080"/>
                      </a:lnTo>
                      <a:lnTo>
                        <a:pt x="334328" y="274415"/>
                      </a:lnTo>
                      <a:lnTo>
                        <a:pt x="334328" y="216027"/>
                      </a:lnTo>
                      <a:close/>
                      <a:moveTo>
                        <a:pt x="411671" y="216027"/>
                      </a:moveTo>
                      <a:lnTo>
                        <a:pt x="460534" y="216027"/>
                      </a:lnTo>
                      <a:lnTo>
                        <a:pt x="460534" y="274415"/>
                      </a:lnTo>
                      <a:lnTo>
                        <a:pt x="411671" y="257080"/>
                      </a:lnTo>
                      <a:close/>
                      <a:moveTo>
                        <a:pt x="397383" y="68294"/>
                      </a:moveTo>
                      <a:cubicBezTo>
                        <a:pt x="470154" y="68294"/>
                        <a:pt x="527590" y="129445"/>
                        <a:pt x="535972" y="187452"/>
                      </a:cubicBezTo>
                      <a:lnTo>
                        <a:pt x="258890" y="187452"/>
                      </a:lnTo>
                      <a:cubicBezTo>
                        <a:pt x="267272" y="129445"/>
                        <a:pt x="324707" y="68294"/>
                        <a:pt x="397383" y="68294"/>
                      </a:cubicBezTo>
                      <a:close/>
                      <a:moveTo>
                        <a:pt x="256889" y="216027"/>
                      </a:moveTo>
                      <a:lnTo>
                        <a:pt x="305753" y="216027"/>
                      </a:lnTo>
                      <a:lnTo>
                        <a:pt x="305753" y="284512"/>
                      </a:lnTo>
                      <a:lnTo>
                        <a:pt x="256889" y="301847"/>
                      </a:lnTo>
                      <a:close/>
                      <a:moveTo>
                        <a:pt x="397383" y="282702"/>
                      </a:moveTo>
                      <a:lnTo>
                        <a:pt x="568833" y="343376"/>
                      </a:lnTo>
                      <a:cubicBezTo>
                        <a:pt x="567753" y="345363"/>
                        <a:pt x="567196" y="347592"/>
                        <a:pt x="567214" y="349853"/>
                      </a:cubicBezTo>
                      <a:lnTo>
                        <a:pt x="567214" y="380524"/>
                      </a:lnTo>
                      <a:lnTo>
                        <a:pt x="228028" y="380524"/>
                      </a:lnTo>
                      <a:lnTo>
                        <a:pt x="228028" y="349472"/>
                      </a:lnTo>
                      <a:cubicBezTo>
                        <a:pt x="228034" y="347224"/>
                        <a:pt x="227512" y="345005"/>
                        <a:pt x="226504" y="342995"/>
                      </a:cubicBezTo>
                      <a:close/>
                      <a:moveTo>
                        <a:pt x="214313" y="408718"/>
                      </a:moveTo>
                      <a:lnTo>
                        <a:pt x="261938" y="408718"/>
                      </a:lnTo>
                      <a:lnTo>
                        <a:pt x="261938" y="442246"/>
                      </a:lnTo>
                      <a:lnTo>
                        <a:pt x="80963" y="442246"/>
                      </a:lnTo>
                      <a:lnTo>
                        <a:pt x="80963" y="425958"/>
                      </a:lnTo>
                      <a:close/>
                      <a:moveTo>
                        <a:pt x="80963" y="470821"/>
                      </a:moveTo>
                      <a:lnTo>
                        <a:pt x="261938" y="470821"/>
                      </a:lnTo>
                      <a:lnTo>
                        <a:pt x="261938" y="685990"/>
                      </a:lnTo>
                      <a:lnTo>
                        <a:pt x="213360" y="685990"/>
                      </a:lnTo>
                      <a:lnTo>
                        <a:pt x="213360" y="508349"/>
                      </a:lnTo>
                      <a:cubicBezTo>
                        <a:pt x="213360" y="500458"/>
                        <a:pt x="206963" y="494062"/>
                        <a:pt x="199073" y="494062"/>
                      </a:cubicBezTo>
                      <a:lnTo>
                        <a:pt x="142494" y="494062"/>
                      </a:lnTo>
                      <a:cubicBezTo>
                        <a:pt x="134603" y="494062"/>
                        <a:pt x="128206" y="500458"/>
                        <a:pt x="128206" y="508349"/>
                      </a:cubicBezTo>
                      <a:lnTo>
                        <a:pt x="128206" y="685990"/>
                      </a:lnTo>
                      <a:lnTo>
                        <a:pt x="80963" y="685990"/>
                      </a:lnTo>
                      <a:close/>
                      <a:moveTo>
                        <a:pt x="184690" y="551117"/>
                      </a:moveTo>
                      <a:lnTo>
                        <a:pt x="157163" y="551117"/>
                      </a:lnTo>
                      <a:lnTo>
                        <a:pt x="157163" y="522542"/>
                      </a:lnTo>
                      <a:lnTo>
                        <a:pt x="184976" y="522542"/>
                      </a:lnTo>
                      <a:close/>
                      <a:moveTo>
                        <a:pt x="156877" y="579692"/>
                      </a:moveTo>
                      <a:lnTo>
                        <a:pt x="184690" y="579692"/>
                      </a:lnTo>
                      <a:lnTo>
                        <a:pt x="184690" y="685990"/>
                      </a:lnTo>
                      <a:lnTo>
                        <a:pt x="157163" y="685990"/>
                      </a:lnTo>
                      <a:close/>
                      <a:moveTo>
                        <a:pt x="47244" y="714565"/>
                      </a:moveTo>
                      <a:lnTo>
                        <a:pt x="747713" y="714565"/>
                      </a:lnTo>
                      <a:lnTo>
                        <a:pt x="747713" y="732663"/>
                      </a:lnTo>
                      <a:lnTo>
                        <a:pt x="47244" y="732663"/>
                      </a:lnTo>
                      <a:close/>
                    </a:path>
                  </a:pathLst>
                </a:custGeom>
                <a:solidFill>
                  <a:schemeClr val="bg2"/>
                </a:solidFill>
                <a:ln w="9525" cap="flat">
                  <a:noFill/>
                  <a:prstDash val="solid"/>
                  <a:miter/>
                </a:ln>
              </p:spPr>
              <p:txBody>
                <a:bodyPr rtlCol="0" anchor="ctr"/>
                <a:lstStyle/>
                <a:p>
                  <a:pPr defTabSz="914422"/>
                  <a:endParaRPr lang="en-US" dirty="0"/>
                </a:p>
              </p:txBody>
            </p:sp>
          </p:grpSp>
          <p:sp>
            <p:nvSpPr>
              <p:cNvPr id="56" name="Google Shape;124;p15">
                <a:extLst>
                  <a:ext uri="{FF2B5EF4-FFF2-40B4-BE49-F238E27FC236}">
                    <a16:creationId xmlns:a16="http://schemas.microsoft.com/office/drawing/2014/main" id="{0845368C-8EC3-476A-9C6E-EC421FD8A21C}"/>
                  </a:ext>
                </a:extLst>
              </p:cNvPr>
              <p:cNvSpPr txBox="1"/>
              <p:nvPr/>
            </p:nvSpPr>
            <p:spPr>
              <a:xfrm>
                <a:off x="4334079" y="3669719"/>
                <a:ext cx="2717898" cy="394451"/>
              </a:xfrm>
              <a:prstGeom prst="rect">
                <a:avLst/>
              </a:prstGeom>
              <a:noFill/>
              <a:ln>
                <a:noFill/>
              </a:ln>
            </p:spPr>
            <p:txBody>
              <a:bodyPr spcFirstLastPara="1" wrap="square" lIns="75434" tIns="37703" rIns="75434" bIns="37703" anchor="ctr" anchorCtr="0">
                <a:noAutofit/>
              </a:bodyPr>
              <a:lstStyle/>
              <a:p>
                <a:pPr defTabSz="1005864">
                  <a:buClr>
                    <a:srgbClr val="3F3F3F"/>
                  </a:buClr>
                  <a:buSzPts val="900"/>
                  <a:defRPr/>
                </a:pPr>
                <a:r>
                  <a:rPr lang="en-US" sz="1600" b="1" dirty="0">
                    <a:solidFill>
                      <a:prstClr val="black">
                        <a:lumMod val="95000"/>
                        <a:lumOff val="5000"/>
                      </a:prstClr>
                    </a:solidFill>
                    <a:latin typeface="+mn-lt"/>
                    <a:ea typeface="Calibri"/>
                    <a:cs typeface="Calibri"/>
                    <a:sym typeface="Calibri"/>
                  </a:rPr>
                  <a:t>CSU Policies</a:t>
                </a:r>
              </a:p>
            </p:txBody>
          </p:sp>
        </p:grpSp>
        <p:grpSp>
          <p:nvGrpSpPr>
            <p:cNvPr id="12" name="Group 11">
              <a:extLst>
                <a:ext uri="{FF2B5EF4-FFF2-40B4-BE49-F238E27FC236}">
                  <a16:creationId xmlns:a16="http://schemas.microsoft.com/office/drawing/2014/main" id="{78E707C5-EBFB-4AAA-A8BD-4293648403B6}"/>
                </a:ext>
              </a:extLst>
            </p:cNvPr>
            <p:cNvGrpSpPr/>
            <p:nvPr/>
          </p:nvGrpSpPr>
          <p:grpSpPr>
            <a:xfrm>
              <a:off x="3729118" y="3105296"/>
              <a:ext cx="5183938" cy="492423"/>
              <a:chOff x="3729118" y="3110691"/>
              <a:chExt cx="5183938" cy="492423"/>
            </a:xfrm>
          </p:grpSpPr>
          <p:grpSp>
            <p:nvGrpSpPr>
              <p:cNvPr id="47" name="Group 46">
                <a:extLst>
                  <a:ext uri="{FF2B5EF4-FFF2-40B4-BE49-F238E27FC236}">
                    <a16:creationId xmlns:a16="http://schemas.microsoft.com/office/drawing/2014/main" id="{CB2FC63E-4B45-4305-ADE4-DE66AD13E1FE}"/>
                  </a:ext>
                </a:extLst>
              </p:cNvPr>
              <p:cNvGrpSpPr/>
              <p:nvPr/>
            </p:nvGrpSpPr>
            <p:grpSpPr>
              <a:xfrm>
                <a:off x="3729118" y="3110691"/>
                <a:ext cx="5183938" cy="492423"/>
                <a:chOff x="3729118" y="3110691"/>
                <a:chExt cx="5183938" cy="492423"/>
              </a:xfrm>
            </p:grpSpPr>
            <p:grpSp>
              <p:nvGrpSpPr>
                <p:cNvPr id="49" name="Group 48">
                  <a:extLst>
                    <a:ext uri="{FF2B5EF4-FFF2-40B4-BE49-F238E27FC236}">
                      <a16:creationId xmlns:a16="http://schemas.microsoft.com/office/drawing/2014/main" id="{C6FEA229-5DEE-4AB7-A67F-E01DB16A38C1}"/>
                    </a:ext>
                  </a:extLst>
                </p:cNvPr>
                <p:cNvGrpSpPr/>
                <p:nvPr/>
              </p:nvGrpSpPr>
              <p:grpSpPr>
                <a:xfrm>
                  <a:off x="3729118" y="3110691"/>
                  <a:ext cx="5183938" cy="492423"/>
                  <a:chOff x="3482435" y="1970159"/>
                  <a:chExt cx="5183938" cy="492423"/>
                </a:xfrm>
              </p:grpSpPr>
              <p:grpSp>
                <p:nvGrpSpPr>
                  <p:cNvPr id="51" name="Group 50">
                    <a:extLst>
                      <a:ext uri="{FF2B5EF4-FFF2-40B4-BE49-F238E27FC236}">
                        <a16:creationId xmlns:a16="http://schemas.microsoft.com/office/drawing/2014/main" id="{46E55934-95A9-4036-9980-F3494620EF99}"/>
                      </a:ext>
                    </a:extLst>
                  </p:cNvPr>
                  <p:cNvGrpSpPr/>
                  <p:nvPr/>
                </p:nvGrpSpPr>
                <p:grpSpPr>
                  <a:xfrm>
                    <a:off x="3482435" y="1970159"/>
                    <a:ext cx="484728" cy="492423"/>
                    <a:chOff x="3487197" y="1970159"/>
                    <a:chExt cx="484728" cy="492423"/>
                  </a:xfrm>
                </p:grpSpPr>
                <p:sp>
                  <p:nvSpPr>
                    <p:cNvPr id="53" name="Rectangle 52">
                      <a:extLst>
                        <a:ext uri="{FF2B5EF4-FFF2-40B4-BE49-F238E27FC236}">
                          <a16:creationId xmlns:a16="http://schemas.microsoft.com/office/drawing/2014/main" id="{25DE10BD-ACDB-4EDC-A6B5-FB07120A10B5}"/>
                        </a:ext>
                      </a:extLst>
                    </p:cNvPr>
                    <p:cNvSpPr/>
                    <p:nvPr/>
                  </p:nvSpPr>
                  <p:spPr>
                    <a:xfrm>
                      <a:off x="3487197" y="1970159"/>
                      <a:ext cx="484728" cy="4251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sp>
                  <p:nvSpPr>
                    <p:cNvPr id="54" name="Isosceles Triangle 53">
                      <a:extLst>
                        <a:ext uri="{FF2B5EF4-FFF2-40B4-BE49-F238E27FC236}">
                          <a16:creationId xmlns:a16="http://schemas.microsoft.com/office/drawing/2014/main" id="{6F34D0BA-64E8-4952-8303-1E9696A967FB}"/>
                        </a:ext>
                      </a:extLst>
                    </p:cNvPr>
                    <p:cNvSpPr/>
                    <p:nvPr/>
                  </p:nvSpPr>
                  <p:spPr>
                    <a:xfrm flipV="1">
                      <a:off x="3676036" y="2395537"/>
                      <a:ext cx="107050" cy="670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grpSp>
              <p:sp>
                <p:nvSpPr>
                  <p:cNvPr id="52" name="Rectangle 51">
                    <a:extLst>
                      <a:ext uri="{FF2B5EF4-FFF2-40B4-BE49-F238E27FC236}">
                        <a16:creationId xmlns:a16="http://schemas.microsoft.com/office/drawing/2014/main" id="{CB9A82D8-AA67-492F-8435-7BDCCDFC08A3}"/>
                      </a:ext>
                    </a:extLst>
                  </p:cNvPr>
                  <p:cNvSpPr/>
                  <p:nvPr/>
                </p:nvSpPr>
                <p:spPr>
                  <a:xfrm>
                    <a:off x="3990503" y="1970159"/>
                    <a:ext cx="4675870" cy="4251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grpSp>
            <p:sp>
              <p:nvSpPr>
                <p:cNvPr id="50" name="Freeform: Shape 49">
                  <a:extLst>
                    <a:ext uri="{FF2B5EF4-FFF2-40B4-BE49-F238E27FC236}">
                      <a16:creationId xmlns:a16="http://schemas.microsoft.com/office/drawing/2014/main" id="{FFE9D160-C0A1-43F2-A9F1-13CD91751972}"/>
                    </a:ext>
                  </a:extLst>
                </p:cNvPr>
                <p:cNvSpPr/>
                <p:nvPr/>
              </p:nvSpPr>
              <p:spPr>
                <a:xfrm>
                  <a:off x="3842915" y="3195127"/>
                  <a:ext cx="257134" cy="256320"/>
                </a:xfrm>
                <a:custGeom>
                  <a:avLst/>
                  <a:gdLst>
                    <a:gd name="connsiteX0" fmla="*/ 304800 w 590550"/>
                    <a:gd name="connsiteY0" fmla="*/ 476250 h 588683"/>
                    <a:gd name="connsiteX1" fmla="*/ 419100 w 590550"/>
                    <a:gd name="connsiteY1" fmla="*/ 476250 h 588683"/>
                    <a:gd name="connsiteX2" fmla="*/ 419100 w 590550"/>
                    <a:gd name="connsiteY2" fmla="*/ 495300 h 588683"/>
                    <a:gd name="connsiteX3" fmla="*/ 304800 w 590550"/>
                    <a:gd name="connsiteY3" fmla="*/ 495300 h 588683"/>
                    <a:gd name="connsiteX4" fmla="*/ 342900 w 590550"/>
                    <a:gd name="connsiteY4" fmla="*/ 438150 h 588683"/>
                    <a:gd name="connsiteX5" fmla="*/ 419100 w 590550"/>
                    <a:gd name="connsiteY5" fmla="*/ 438150 h 588683"/>
                    <a:gd name="connsiteX6" fmla="*/ 419100 w 590550"/>
                    <a:gd name="connsiteY6" fmla="*/ 457200 h 588683"/>
                    <a:gd name="connsiteX7" fmla="*/ 342900 w 590550"/>
                    <a:gd name="connsiteY7" fmla="*/ 457200 h 588683"/>
                    <a:gd name="connsiteX8" fmla="*/ 457200 w 590550"/>
                    <a:gd name="connsiteY8" fmla="*/ 419100 h 588683"/>
                    <a:gd name="connsiteX9" fmla="*/ 457200 w 590550"/>
                    <a:gd name="connsiteY9" fmla="*/ 476250 h 588683"/>
                    <a:gd name="connsiteX10" fmla="*/ 533400 w 590550"/>
                    <a:gd name="connsiteY10" fmla="*/ 476250 h 588683"/>
                    <a:gd name="connsiteX11" fmla="*/ 533400 w 590550"/>
                    <a:gd name="connsiteY11" fmla="*/ 419100 h 588683"/>
                    <a:gd name="connsiteX12" fmla="*/ 438150 w 590550"/>
                    <a:gd name="connsiteY12" fmla="*/ 400050 h 588683"/>
                    <a:gd name="connsiteX13" fmla="*/ 552450 w 590550"/>
                    <a:gd name="connsiteY13" fmla="*/ 400050 h 588683"/>
                    <a:gd name="connsiteX14" fmla="*/ 552450 w 590550"/>
                    <a:gd name="connsiteY14" fmla="*/ 495300 h 588683"/>
                    <a:gd name="connsiteX15" fmla="*/ 438150 w 590550"/>
                    <a:gd name="connsiteY15" fmla="*/ 495300 h 588683"/>
                    <a:gd name="connsiteX16" fmla="*/ 38100 w 590550"/>
                    <a:gd name="connsiteY16" fmla="*/ 400050 h 588683"/>
                    <a:gd name="connsiteX17" fmla="*/ 152400 w 590550"/>
                    <a:gd name="connsiteY17" fmla="*/ 400050 h 588683"/>
                    <a:gd name="connsiteX18" fmla="*/ 152400 w 590550"/>
                    <a:gd name="connsiteY18" fmla="*/ 419100 h 588683"/>
                    <a:gd name="connsiteX19" fmla="*/ 38100 w 590550"/>
                    <a:gd name="connsiteY19" fmla="*/ 419100 h 588683"/>
                    <a:gd name="connsiteX20" fmla="*/ 323850 w 590550"/>
                    <a:gd name="connsiteY20" fmla="*/ 381000 h 588683"/>
                    <a:gd name="connsiteX21" fmla="*/ 323850 w 590550"/>
                    <a:gd name="connsiteY21" fmla="*/ 400050 h 588683"/>
                    <a:gd name="connsiteX22" fmla="*/ 419100 w 590550"/>
                    <a:gd name="connsiteY22" fmla="*/ 400050 h 588683"/>
                    <a:gd name="connsiteX23" fmla="*/ 419100 w 590550"/>
                    <a:gd name="connsiteY23" fmla="*/ 419100 h 588683"/>
                    <a:gd name="connsiteX24" fmla="*/ 323850 w 590550"/>
                    <a:gd name="connsiteY24" fmla="*/ 419100 h 588683"/>
                    <a:gd name="connsiteX25" fmla="*/ 323850 w 590550"/>
                    <a:gd name="connsiteY25" fmla="*/ 428625 h 588683"/>
                    <a:gd name="connsiteX26" fmla="*/ 295275 w 590550"/>
                    <a:gd name="connsiteY26" fmla="*/ 457200 h 588683"/>
                    <a:gd name="connsiteX27" fmla="*/ 285750 w 590550"/>
                    <a:gd name="connsiteY27" fmla="*/ 457200 h 588683"/>
                    <a:gd name="connsiteX28" fmla="*/ 285750 w 590550"/>
                    <a:gd name="connsiteY28" fmla="*/ 504825 h 588683"/>
                    <a:gd name="connsiteX29" fmla="*/ 295275 w 590550"/>
                    <a:gd name="connsiteY29" fmla="*/ 514350 h 588683"/>
                    <a:gd name="connsiteX30" fmla="*/ 374209 w 590550"/>
                    <a:gd name="connsiteY30" fmla="*/ 514350 h 588683"/>
                    <a:gd name="connsiteX31" fmla="*/ 438150 w 590550"/>
                    <a:gd name="connsiteY31" fmla="*/ 554317 h 588683"/>
                    <a:gd name="connsiteX32" fmla="*/ 438150 w 590550"/>
                    <a:gd name="connsiteY32" fmla="*/ 514350 h 588683"/>
                    <a:gd name="connsiteX33" fmla="*/ 561975 w 590550"/>
                    <a:gd name="connsiteY33" fmla="*/ 514350 h 588683"/>
                    <a:gd name="connsiteX34" fmla="*/ 571500 w 590550"/>
                    <a:gd name="connsiteY34" fmla="*/ 504825 h 588683"/>
                    <a:gd name="connsiteX35" fmla="*/ 571500 w 590550"/>
                    <a:gd name="connsiteY35" fmla="*/ 390525 h 588683"/>
                    <a:gd name="connsiteX36" fmla="*/ 561975 w 590550"/>
                    <a:gd name="connsiteY36" fmla="*/ 381000 h 588683"/>
                    <a:gd name="connsiteX37" fmla="*/ 95250 w 590550"/>
                    <a:gd name="connsiteY37" fmla="*/ 361950 h 588683"/>
                    <a:gd name="connsiteX38" fmla="*/ 152400 w 590550"/>
                    <a:gd name="connsiteY38" fmla="*/ 361950 h 588683"/>
                    <a:gd name="connsiteX39" fmla="*/ 152400 w 590550"/>
                    <a:gd name="connsiteY39" fmla="*/ 381000 h 588683"/>
                    <a:gd name="connsiteX40" fmla="*/ 95250 w 590550"/>
                    <a:gd name="connsiteY40" fmla="*/ 381000 h 588683"/>
                    <a:gd name="connsiteX41" fmla="*/ 38100 w 590550"/>
                    <a:gd name="connsiteY41" fmla="*/ 361950 h 588683"/>
                    <a:gd name="connsiteX42" fmla="*/ 76200 w 590550"/>
                    <a:gd name="connsiteY42" fmla="*/ 361950 h 588683"/>
                    <a:gd name="connsiteX43" fmla="*/ 76200 w 590550"/>
                    <a:gd name="connsiteY43" fmla="*/ 381000 h 588683"/>
                    <a:gd name="connsiteX44" fmla="*/ 38100 w 590550"/>
                    <a:gd name="connsiteY44" fmla="*/ 381000 h 588683"/>
                    <a:gd name="connsiteX45" fmla="*/ 190500 w 590550"/>
                    <a:gd name="connsiteY45" fmla="*/ 342900 h 588683"/>
                    <a:gd name="connsiteX46" fmla="*/ 190500 w 590550"/>
                    <a:gd name="connsiteY46" fmla="*/ 400050 h 588683"/>
                    <a:gd name="connsiteX47" fmla="*/ 266700 w 590550"/>
                    <a:gd name="connsiteY47" fmla="*/ 400050 h 588683"/>
                    <a:gd name="connsiteX48" fmla="*/ 266700 w 590550"/>
                    <a:gd name="connsiteY48" fmla="*/ 342900 h 588683"/>
                    <a:gd name="connsiteX49" fmla="*/ 171450 w 590550"/>
                    <a:gd name="connsiteY49" fmla="*/ 323850 h 588683"/>
                    <a:gd name="connsiteX50" fmla="*/ 285750 w 590550"/>
                    <a:gd name="connsiteY50" fmla="*/ 323850 h 588683"/>
                    <a:gd name="connsiteX51" fmla="*/ 285750 w 590550"/>
                    <a:gd name="connsiteY51" fmla="*/ 419100 h 588683"/>
                    <a:gd name="connsiteX52" fmla="*/ 171450 w 590550"/>
                    <a:gd name="connsiteY52" fmla="*/ 419100 h 588683"/>
                    <a:gd name="connsiteX53" fmla="*/ 38100 w 590550"/>
                    <a:gd name="connsiteY53" fmla="*/ 323850 h 588683"/>
                    <a:gd name="connsiteX54" fmla="*/ 152400 w 590550"/>
                    <a:gd name="connsiteY54" fmla="*/ 323850 h 588683"/>
                    <a:gd name="connsiteX55" fmla="*/ 152400 w 590550"/>
                    <a:gd name="connsiteY55" fmla="*/ 342900 h 588683"/>
                    <a:gd name="connsiteX56" fmla="*/ 38100 w 590550"/>
                    <a:gd name="connsiteY56" fmla="*/ 342900 h 588683"/>
                    <a:gd name="connsiteX57" fmla="*/ 28575 w 590550"/>
                    <a:gd name="connsiteY57" fmla="*/ 304800 h 588683"/>
                    <a:gd name="connsiteX58" fmla="*/ 19050 w 590550"/>
                    <a:gd name="connsiteY58" fmla="*/ 314325 h 588683"/>
                    <a:gd name="connsiteX59" fmla="*/ 19050 w 590550"/>
                    <a:gd name="connsiteY59" fmla="*/ 428625 h 588683"/>
                    <a:gd name="connsiteX60" fmla="*/ 28575 w 590550"/>
                    <a:gd name="connsiteY60" fmla="*/ 438150 h 588683"/>
                    <a:gd name="connsiteX61" fmla="*/ 107509 w 590550"/>
                    <a:gd name="connsiteY61" fmla="*/ 438150 h 588683"/>
                    <a:gd name="connsiteX62" fmla="*/ 171450 w 590550"/>
                    <a:gd name="connsiteY62" fmla="*/ 478117 h 588683"/>
                    <a:gd name="connsiteX63" fmla="*/ 171450 w 590550"/>
                    <a:gd name="connsiteY63" fmla="*/ 438150 h 588683"/>
                    <a:gd name="connsiteX64" fmla="*/ 295275 w 590550"/>
                    <a:gd name="connsiteY64" fmla="*/ 438150 h 588683"/>
                    <a:gd name="connsiteX65" fmla="*/ 304800 w 590550"/>
                    <a:gd name="connsiteY65" fmla="*/ 428625 h 588683"/>
                    <a:gd name="connsiteX66" fmla="*/ 304800 w 590550"/>
                    <a:gd name="connsiteY66" fmla="*/ 314325 h 588683"/>
                    <a:gd name="connsiteX67" fmla="*/ 295275 w 590550"/>
                    <a:gd name="connsiteY67" fmla="*/ 304800 h 588683"/>
                    <a:gd name="connsiteX68" fmla="*/ 504825 w 590550"/>
                    <a:gd name="connsiteY68" fmla="*/ 257175 h 588683"/>
                    <a:gd name="connsiteX69" fmla="*/ 523875 w 590550"/>
                    <a:gd name="connsiteY69" fmla="*/ 257175 h 588683"/>
                    <a:gd name="connsiteX70" fmla="*/ 523875 w 590550"/>
                    <a:gd name="connsiteY70" fmla="*/ 276225 h 588683"/>
                    <a:gd name="connsiteX71" fmla="*/ 504825 w 590550"/>
                    <a:gd name="connsiteY71" fmla="*/ 276225 h 588683"/>
                    <a:gd name="connsiteX72" fmla="*/ 66675 w 590550"/>
                    <a:gd name="connsiteY72" fmla="*/ 257175 h 588683"/>
                    <a:gd name="connsiteX73" fmla="*/ 85725 w 590550"/>
                    <a:gd name="connsiteY73" fmla="*/ 257175 h 588683"/>
                    <a:gd name="connsiteX74" fmla="*/ 85725 w 590550"/>
                    <a:gd name="connsiteY74" fmla="*/ 276225 h 588683"/>
                    <a:gd name="connsiteX75" fmla="*/ 66675 w 590550"/>
                    <a:gd name="connsiteY75" fmla="*/ 276225 h 588683"/>
                    <a:gd name="connsiteX76" fmla="*/ 407032 w 590550"/>
                    <a:gd name="connsiteY76" fmla="*/ 136970 h 588683"/>
                    <a:gd name="connsiteX77" fmla="*/ 376485 w 590550"/>
                    <a:gd name="connsiteY77" fmla="*/ 157334 h 588683"/>
                    <a:gd name="connsiteX78" fmla="*/ 361950 w 590550"/>
                    <a:gd name="connsiteY78" fmla="*/ 184499 h 588683"/>
                    <a:gd name="connsiteX79" fmla="*/ 361950 w 590550"/>
                    <a:gd name="connsiteY79" fmla="*/ 196596 h 588683"/>
                    <a:gd name="connsiteX80" fmla="*/ 376342 w 590550"/>
                    <a:gd name="connsiteY80" fmla="*/ 214141 h 588683"/>
                    <a:gd name="connsiteX81" fmla="*/ 409575 w 590550"/>
                    <a:gd name="connsiteY81" fmla="*/ 254679 h 588683"/>
                    <a:gd name="connsiteX82" fmla="*/ 383581 w 590550"/>
                    <a:gd name="connsiteY82" fmla="*/ 293065 h 588683"/>
                    <a:gd name="connsiteX83" fmla="*/ 370237 w 590550"/>
                    <a:gd name="connsiteY83" fmla="*/ 298409 h 588683"/>
                    <a:gd name="connsiteX84" fmla="*/ 361950 w 590550"/>
                    <a:gd name="connsiteY84" fmla="*/ 310658 h 588683"/>
                    <a:gd name="connsiteX85" fmla="*/ 375142 w 590550"/>
                    <a:gd name="connsiteY85" fmla="*/ 323850 h 588683"/>
                    <a:gd name="connsiteX86" fmla="*/ 397802 w 590550"/>
                    <a:gd name="connsiteY86" fmla="*/ 323850 h 588683"/>
                    <a:gd name="connsiteX87" fmla="*/ 420100 w 590550"/>
                    <a:gd name="connsiteY87" fmla="*/ 310067 h 588683"/>
                    <a:gd name="connsiteX88" fmla="*/ 459448 w 590550"/>
                    <a:gd name="connsiteY88" fmla="*/ 285750 h 588683"/>
                    <a:gd name="connsiteX89" fmla="*/ 465553 w 590550"/>
                    <a:gd name="connsiteY89" fmla="*/ 285750 h 588683"/>
                    <a:gd name="connsiteX90" fmla="*/ 466725 w 590550"/>
                    <a:gd name="connsiteY90" fmla="*/ 266700 h 588683"/>
                    <a:gd name="connsiteX91" fmla="*/ 407032 w 590550"/>
                    <a:gd name="connsiteY91" fmla="*/ 136970 h 588683"/>
                    <a:gd name="connsiteX92" fmla="*/ 333375 w 590550"/>
                    <a:gd name="connsiteY92" fmla="*/ 99670 h 588683"/>
                    <a:gd name="connsiteX93" fmla="*/ 333375 w 590550"/>
                    <a:gd name="connsiteY93" fmla="*/ 122930 h 588683"/>
                    <a:gd name="connsiteX94" fmla="*/ 307934 w 590550"/>
                    <a:gd name="connsiteY94" fmla="*/ 158210 h 588683"/>
                    <a:gd name="connsiteX95" fmla="*/ 288646 w 590550"/>
                    <a:gd name="connsiteY95" fmla="*/ 164649 h 588683"/>
                    <a:gd name="connsiteX96" fmla="*/ 276225 w 590550"/>
                    <a:gd name="connsiteY96" fmla="*/ 181870 h 588683"/>
                    <a:gd name="connsiteX97" fmla="*/ 239030 w 590550"/>
                    <a:gd name="connsiteY97" fmla="*/ 219075 h 588683"/>
                    <a:gd name="connsiteX98" fmla="*/ 228286 w 590550"/>
                    <a:gd name="connsiteY98" fmla="*/ 219075 h 588683"/>
                    <a:gd name="connsiteX99" fmla="*/ 211436 w 590550"/>
                    <a:gd name="connsiteY99" fmla="*/ 230486 h 588683"/>
                    <a:gd name="connsiteX100" fmla="*/ 206302 w 590550"/>
                    <a:gd name="connsiteY100" fmla="*/ 243316 h 588683"/>
                    <a:gd name="connsiteX101" fmla="*/ 171764 w 590550"/>
                    <a:gd name="connsiteY101" fmla="*/ 266700 h 588683"/>
                    <a:gd name="connsiteX102" fmla="*/ 123825 w 590550"/>
                    <a:gd name="connsiteY102" fmla="*/ 266700 h 588683"/>
                    <a:gd name="connsiteX103" fmla="*/ 124997 w 590550"/>
                    <a:gd name="connsiteY103" fmla="*/ 285750 h 588683"/>
                    <a:gd name="connsiteX104" fmla="*/ 295275 w 590550"/>
                    <a:gd name="connsiteY104" fmla="*/ 285750 h 588683"/>
                    <a:gd name="connsiteX105" fmla="*/ 323850 w 590550"/>
                    <a:gd name="connsiteY105" fmla="*/ 314325 h 588683"/>
                    <a:gd name="connsiteX106" fmla="*/ 323850 w 590550"/>
                    <a:gd name="connsiteY106" fmla="*/ 361950 h 588683"/>
                    <a:gd name="connsiteX107" fmla="*/ 437712 w 590550"/>
                    <a:gd name="connsiteY107" fmla="*/ 361950 h 588683"/>
                    <a:gd name="connsiteX108" fmla="*/ 462439 w 590550"/>
                    <a:gd name="connsiteY108" fmla="*/ 304800 h 588683"/>
                    <a:gd name="connsiteX109" fmla="*/ 459448 w 590550"/>
                    <a:gd name="connsiteY109" fmla="*/ 304800 h 588683"/>
                    <a:gd name="connsiteX110" fmla="*/ 437150 w 590550"/>
                    <a:gd name="connsiteY110" fmla="*/ 318583 h 588683"/>
                    <a:gd name="connsiteX111" fmla="*/ 397802 w 590550"/>
                    <a:gd name="connsiteY111" fmla="*/ 342900 h 588683"/>
                    <a:gd name="connsiteX112" fmla="*/ 375142 w 590550"/>
                    <a:gd name="connsiteY112" fmla="*/ 342900 h 588683"/>
                    <a:gd name="connsiteX113" fmla="*/ 342900 w 590550"/>
                    <a:gd name="connsiteY113" fmla="*/ 310658 h 588683"/>
                    <a:gd name="connsiteX114" fmla="*/ 363169 w 590550"/>
                    <a:gd name="connsiteY114" fmla="*/ 280721 h 588683"/>
                    <a:gd name="connsiteX115" fmla="*/ 376514 w 590550"/>
                    <a:gd name="connsiteY115" fmla="*/ 275377 h 588683"/>
                    <a:gd name="connsiteX116" fmla="*/ 390525 w 590550"/>
                    <a:gd name="connsiteY116" fmla="*/ 254679 h 588683"/>
                    <a:gd name="connsiteX117" fmla="*/ 372599 w 590550"/>
                    <a:gd name="connsiteY117" fmla="*/ 232829 h 588683"/>
                    <a:gd name="connsiteX118" fmla="*/ 342900 w 590550"/>
                    <a:gd name="connsiteY118" fmla="*/ 196596 h 588683"/>
                    <a:gd name="connsiteX119" fmla="*/ 342900 w 590550"/>
                    <a:gd name="connsiteY119" fmla="*/ 184499 h 588683"/>
                    <a:gd name="connsiteX120" fmla="*/ 365922 w 590550"/>
                    <a:gd name="connsiteY120" fmla="*/ 141484 h 588683"/>
                    <a:gd name="connsiteX121" fmla="*/ 391173 w 590550"/>
                    <a:gd name="connsiteY121" fmla="*/ 124654 h 588683"/>
                    <a:gd name="connsiteX122" fmla="*/ 333375 w 590550"/>
                    <a:gd name="connsiteY122" fmla="*/ 99670 h 588683"/>
                    <a:gd name="connsiteX123" fmla="*/ 140361 w 590550"/>
                    <a:gd name="connsiteY123" fmla="*/ 98325 h 588683"/>
                    <a:gd name="connsiteX124" fmla="*/ 153832 w 590550"/>
                    <a:gd name="connsiteY124" fmla="*/ 111796 h 588683"/>
                    <a:gd name="connsiteX125" fmla="*/ 140361 w 590550"/>
                    <a:gd name="connsiteY125" fmla="*/ 125266 h 588683"/>
                    <a:gd name="connsiteX126" fmla="*/ 126891 w 590550"/>
                    <a:gd name="connsiteY126" fmla="*/ 111796 h 588683"/>
                    <a:gd name="connsiteX127" fmla="*/ 450181 w 590550"/>
                    <a:gd name="connsiteY127" fmla="*/ 98310 h 588683"/>
                    <a:gd name="connsiteX128" fmla="*/ 463650 w 590550"/>
                    <a:gd name="connsiteY128" fmla="*/ 111782 h 588683"/>
                    <a:gd name="connsiteX129" fmla="*/ 450178 w 590550"/>
                    <a:gd name="connsiteY129" fmla="*/ 125251 h 588683"/>
                    <a:gd name="connsiteX130" fmla="*/ 436709 w 590550"/>
                    <a:gd name="connsiteY130" fmla="*/ 111779 h 588683"/>
                    <a:gd name="connsiteX131" fmla="*/ 295275 w 590550"/>
                    <a:gd name="connsiteY131" fmla="*/ 95250 h 588683"/>
                    <a:gd name="connsiteX132" fmla="*/ 124949 w 590550"/>
                    <a:gd name="connsiteY132" fmla="*/ 247650 h 588683"/>
                    <a:gd name="connsiteX133" fmla="*/ 171764 w 590550"/>
                    <a:gd name="connsiteY133" fmla="*/ 247650 h 588683"/>
                    <a:gd name="connsiteX134" fmla="*/ 188614 w 590550"/>
                    <a:gd name="connsiteY134" fmla="*/ 236239 h 588683"/>
                    <a:gd name="connsiteX135" fmla="*/ 193748 w 590550"/>
                    <a:gd name="connsiteY135" fmla="*/ 223409 h 588683"/>
                    <a:gd name="connsiteX136" fmla="*/ 228286 w 590550"/>
                    <a:gd name="connsiteY136" fmla="*/ 200025 h 588683"/>
                    <a:gd name="connsiteX137" fmla="*/ 239030 w 590550"/>
                    <a:gd name="connsiteY137" fmla="*/ 200025 h 588683"/>
                    <a:gd name="connsiteX138" fmla="*/ 257175 w 590550"/>
                    <a:gd name="connsiteY138" fmla="*/ 181870 h 588683"/>
                    <a:gd name="connsiteX139" fmla="*/ 282616 w 590550"/>
                    <a:gd name="connsiteY139" fmla="*/ 146590 h 588683"/>
                    <a:gd name="connsiteX140" fmla="*/ 301904 w 590550"/>
                    <a:gd name="connsiteY140" fmla="*/ 140151 h 588683"/>
                    <a:gd name="connsiteX141" fmla="*/ 314325 w 590550"/>
                    <a:gd name="connsiteY141" fmla="*/ 122930 h 588683"/>
                    <a:gd name="connsiteX142" fmla="*/ 314325 w 590550"/>
                    <a:gd name="connsiteY142" fmla="*/ 96374 h 588683"/>
                    <a:gd name="connsiteX143" fmla="*/ 295275 w 590550"/>
                    <a:gd name="connsiteY143" fmla="*/ 95250 h 588683"/>
                    <a:gd name="connsiteX144" fmla="*/ 285750 w 590550"/>
                    <a:gd name="connsiteY144" fmla="*/ 38100 h 588683"/>
                    <a:gd name="connsiteX145" fmla="*/ 304800 w 590550"/>
                    <a:gd name="connsiteY145" fmla="*/ 38100 h 588683"/>
                    <a:gd name="connsiteX146" fmla="*/ 304800 w 590550"/>
                    <a:gd name="connsiteY146" fmla="*/ 57150 h 588683"/>
                    <a:gd name="connsiteX147" fmla="*/ 285750 w 590550"/>
                    <a:gd name="connsiteY147" fmla="*/ 57150 h 588683"/>
                    <a:gd name="connsiteX148" fmla="*/ 272767 w 590550"/>
                    <a:gd name="connsiteY148" fmla="*/ 19050 h 588683"/>
                    <a:gd name="connsiteX149" fmla="*/ 257918 w 590550"/>
                    <a:gd name="connsiteY149" fmla="*/ 50778 h 588683"/>
                    <a:gd name="connsiteX150" fmla="*/ 253165 w 590550"/>
                    <a:gd name="connsiteY150" fmla="*/ 51702 h 588683"/>
                    <a:gd name="connsiteX151" fmla="*/ 173003 w 590550"/>
                    <a:gd name="connsiteY151" fmla="*/ 84887 h 588683"/>
                    <a:gd name="connsiteX152" fmla="*/ 168983 w 590550"/>
                    <a:gd name="connsiteY152" fmla="*/ 87592 h 588683"/>
                    <a:gd name="connsiteX153" fmla="*/ 136074 w 590550"/>
                    <a:gd name="connsiteY153" fmla="*/ 75657 h 588683"/>
                    <a:gd name="connsiteX154" fmla="*/ 104242 w 590550"/>
                    <a:gd name="connsiteY154" fmla="*/ 107499 h 588683"/>
                    <a:gd name="connsiteX155" fmla="*/ 116176 w 590550"/>
                    <a:gd name="connsiteY155" fmla="*/ 140418 h 588683"/>
                    <a:gd name="connsiteX156" fmla="*/ 113471 w 590550"/>
                    <a:gd name="connsiteY156" fmla="*/ 144428 h 588683"/>
                    <a:gd name="connsiteX157" fmla="*/ 80286 w 590550"/>
                    <a:gd name="connsiteY157" fmla="*/ 224580 h 588683"/>
                    <a:gd name="connsiteX158" fmla="*/ 79362 w 590550"/>
                    <a:gd name="connsiteY158" fmla="*/ 229343 h 588683"/>
                    <a:gd name="connsiteX159" fmla="*/ 47625 w 590550"/>
                    <a:gd name="connsiteY159" fmla="*/ 244183 h 588683"/>
                    <a:gd name="connsiteX160" fmla="*/ 47625 w 590550"/>
                    <a:gd name="connsiteY160" fmla="*/ 285750 h 588683"/>
                    <a:gd name="connsiteX161" fmla="*/ 105832 w 590550"/>
                    <a:gd name="connsiteY161" fmla="*/ 285750 h 588683"/>
                    <a:gd name="connsiteX162" fmla="*/ 104775 w 590550"/>
                    <a:gd name="connsiteY162" fmla="*/ 266700 h 588683"/>
                    <a:gd name="connsiteX163" fmla="*/ 295275 w 590550"/>
                    <a:gd name="connsiteY163" fmla="*/ 76200 h 588683"/>
                    <a:gd name="connsiteX164" fmla="*/ 485775 w 590550"/>
                    <a:gd name="connsiteY164" fmla="*/ 266700 h 588683"/>
                    <a:gd name="connsiteX165" fmla="*/ 460181 w 590550"/>
                    <a:gd name="connsiteY165" fmla="*/ 361950 h 588683"/>
                    <a:gd name="connsiteX166" fmla="*/ 492452 w 590550"/>
                    <a:gd name="connsiteY166" fmla="*/ 361950 h 588683"/>
                    <a:gd name="connsiteX167" fmla="*/ 510264 w 590550"/>
                    <a:gd name="connsiteY167" fmla="*/ 308810 h 588683"/>
                    <a:gd name="connsiteX168" fmla="*/ 511197 w 590550"/>
                    <a:gd name="connsiteY168" fmla="*/ 304057 h 588683"/>
                    <a:gd name="connsiteX169" fmla="*/ 542925 w 590550"/>
                    <a:gd name="connsiteY169" fmla="*/ 289217 h 588683"/>
                    <a:gd name="connsiteX170" fmla="*/ 542925 w 590550"/>
                    <a:gd name="connsiteY170" fmla="*/ 244183 h 588683"/>
                    <a:gd name="connsiteX171" fmla="*/ 511197 w 590550"/>
                    <a:gd name="connsiteY171" fmla="*/ 229352 h 588683"/>
                    <a:gd name="connsiteX172" fmla="*/ 510273 w 590550"/>
                    <a:gd name="connsiteY172" fmla="*/ 224590 h 588683"/>
                    <a:gd name="connsiteX173" fmla="*/ 477088 w 590550"/>
                    <a:gd name="connsiteY173" fmla="*/ 144437 h 588683"/>
                    <a:gd name="connsiteX174" fmla="*/ 474383 w 590550"/>
                    <a:gd name="connsiteY174" fmla="*/ 140427 h 588683"/>
                    <a:gd name="connsiteX175" fmla="*/ 486318 w 590550"/>
                    <a:gd name="connsiteY175" fmla="*/ 107509 h 588683"/>
                    <a:gd name="connsiteX176" fmla="*/ 454485 w 590550"/>
                    <a:gd name="connsiteY176" fmla="*/ 75667 h 588683"/>
                    <a:gd name="connsiteX177" fmla="*/ 421576 w 590550"/>
                    <a:gd name="connsiteY177" fmla="*/ 87601 h 588683"/>
                    <a:gd name="connsiteX178" fmla="*/ 417557 w 590550"/>
                    <a:gd name="connsiteY178" fmla="*/ 84896 h 588683"/>
                    <a:gd name="connsiteX179" fmla="*/ 337395 w 590550"/>
                    <a:gd name="connsiteY179" fmla="*/ 51711 h 588683"/>
                    <a:gd name="connsiteX180" fmla="*/ 332642 w 590550"/>
                    <a:gd name="connsiteY180" fmla="*/ 50787 h 588683"/>
                    <a:gd name="connsiteX181" fmla="*/ 317792 w 590550"/>
                    <a:gd name="connsiteY181" fmla="*/ 19050 h 588683"/>
                    <a:gd name="connsiteX182" fmla="*/ 260642 w 590550"/>
                    <a:gd name="connsiteY182" fmla="*/ 0 h 588683"/>
                    <a:gd name="connsiteX183" fmla="*/ 329917 w 590550"/>
                    <a:gd name="connsiteY183" fmla="*/ 0 h 588683"/>
                    <a:gd name="connsiteX184" fmla="*/ 345815 w 590550"/>
                    <a:gd name="connsiteY184" fmla="*/ 33995 h 588683"/>
                    <a:gd name="connsiteX185" fmla="*/ 424120 w 590550"/>
                    <a:gd name="connsiteY185" fmla="*/ 66408 h 588683"/>
                    <a:gd name="connsiteX186" fmla="*/ 459372 w 590550"/>
                    <a:gd name="connsiteY186" fmla="*/ 53616 h 588683"/>
                    <a:gd name="connsiteX187" fmla="*/ 508359 w 590550"/>
                    <a:gd name="connsiteY187" fmla="*/ 102603 h 588683"/>
                    <a:gd name="connsiteX188" fmla="*/ 495567 w 590550"/>
                    <a:gd name="connsiteY188" fmla="*/ 137865 h 588683"/>
                    <a:gd name="connsiteX189" fmla="*/ 527990 w 590550"/>
                    <a:gd name="connsiteY189" fmla="*/ 216170 h 588683"/>
                    <a:gd name="connsiteX190" fmla="*/ 561975 w 590550"/>
                    <a:gd name="connsiteY190" fmla="*/ 232067 h 588683"/>
                    <a:gd name="connsiteX191" fmla="*/ 561975 w 590550"/>
                    <a:gd name="connsiteY191" fmla="*/ 301333 h 588683"/>
                    <a:gd name="connsiteX192" fmla="*/ 527980 w 590550"/>
                    <a:gd name="connsiteY192" fmla="*/ 317240 h 588683"/>
                    <a:gd name="connsiteX193" fmla="*/ 513550 w 590550"/>
                    <a:gd name="connsiteY193" fmla="*/ 361950 h 588683"/>
                    <a:gd name="connsiteX194" fmla="*/ 561975 w 590550"/>
                    <a:gd name="connsiteY194" fmla="*/ 361950 h 588683"/>
                    <a:gd name="connsiteX195" fmla="*/ 590550 w 590550"/>
                    <a:gd name="connsiteY195" fmla="*/ 390525 h 588683"/>
                    <a:gd name="connsiteX196" fmla="*/ 590550 w 590550"/>
                    <a:gd name="connsiteY196" fmla="*/ 504825 h 588683"/>
                    <a:gd name="connsiteX197" fmla="*/ 561975 w 590550"/>
                    <a:gd name="connsiteY197" fmla="*/ 533400 h 588683"/>
                    <a:gd name="connsiteX198" fmla="*/ 457200 w 590550"/>
                    <a:gd name="connsiteY198" fmla="*/ 533400 h 588683"/>
                    <a:gd name="connsiteX199" fmla="*/ 457200 w 590550"/>
                    <a:gd name="connsiteY199" fmla="*/ 588683 h 588683"/>
                    <a:gd name="connsiteX200" fmla="*/ 368741 w 590550"/>
                    <a:gd name="connsiteY200" fmla="*/ 533400 h 588683"/>
                    <a:gd name="connsiteX201" fmla="*/ 295275 w 590550"/>
                    <a:gd name="connsiteY201" fmla="*/ 533400 h 588683"/>
                    <a:gd name="connsiteX202" fmla="*/ 266700 w 590550"/>
                    <a:gd name="connsiteY202" fmla="*/ 504825 h 588683"/>
                    <a:gd name="connsiteX203" fmla="*/ 266700 w 590550"/>
                    <a:gd name="connsiteY203" fmla="*/ 457200 h 588683"/>
                    <a:gd name="connsiteX204" fmla="*/ 190500 w 590550"/>
                    <a:gd name="connsiteY204" fmla="*/ 457200 h 588683"/>
                    <a:gd name="connsiteX205" fmla="*/ 190500 w 590550"/>
                    <a:gd name="connsiteY205" fmla="*/ 512483 h 588683"/>
                    <a:gd name="connsiteX206" fmla="*/ 102041 w 590550"/>
                    <a:gd name="connsiteY206" fmla="*/ 457200 h 588683"/>
                    <a:gd name="connsiteX207" fmla="*/ 28575 w 590550"/>
                    <a:gd name="connsiteY207" fmla="*/ 457200 h 588683"/>
                    <a:gd name="connsiteX208" fmla="*/ 0 w 590550"/>
                    <a:gd name="connsiteY208" fmla="*/ 428625 h 588683"/>
                    <a:gd name="connsiteX209" fmla="*/ 0 w 590550"/>
                    <a:gd name="connsiteY209" fmla="*/ 314325 h 588683"/>
                    <a:gd name="connsiteX210" fmla="*/ 28575 w 590550"/>
                    <a:gd name="connsiteY210" fmla="*/ 285750 h 588683"/>
                    <a:gd name="connsiteX211" fmla="*/ 28575 w 590550"/>
                    <a:gd name="connsiteY211" fmla="*/ 232067 h 588683"/>
                    <a:gd name="connsiteX212" fmla="*/ 62570 w 590550"/>
                    <a:gd name="connsiteY212" fmla="*/ 216170 h 588683"/>
                    <a:gd name="connsiteX213" fmla="*/ 94993 w 590550"/>
                    <a:gd name="connsiteY213" fmla="*/ 137865 h 588683"/>
                    <a:gd name="connsiteX214" fmla="*/ 82201 w 590550"/>
                    <a:gd name="connsiteY214" fmla="*/ 102603 h 588683"/>
                    <a:gd name="connsiteX215" fmla="*/ 131188 w 590550"/>
                    <a:gd name="connsiteY215" fmla="*/ 53616 h 588683"/>
                    <a:gd name="connsiteX216" fmla="*/ 166440 w 590550"/>
                    <a:gd name="connsiteY216" fmla="*/ 66408 h 588683"/>
                    <a:gd name="connsiteX217" fmla="*/ 244745 w 590550"/>
                    <a:gd name="connsiteY217" fmla="*/ 33995 h 58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590550" h="588683">
                      <a:moveTo>
                        <a:pt x="304800" y="476250"/>
                      </a:moveTo>
                      <a:lnTo>
                        <a:pt x="419100" y="476250"/>
                      </a:lnTo>
                      <a:lnTo>
                        <a:pt x="419100" y="495300"/>
                      </a:lnTo>
                      <a:lnTo>
                        <a:pt x="304800" y="495300"/>
                      </a:lnTo>
                      <a:close/>
                      <a:moveTo>
                        <a:pt x="342900" y="438150"/>
                      </a:moveTo>
                      <a:lnTo>
                        <a:pt x="419100" y="438150"/>
                      </a:lnTo>
                      <a:lnTo>
                        <a:pt x="419100" y="457200"/>
                      </a:lnTo>
                      <a:lnTo>
                        <a:pt x="342900" y="457200"/>
                      </a:lnTo>
                      <a:close/>
                      <a:moveTo>
                        <a:pt x="457200" y="419100"/>
                      </a:moveTo>
                      <a:lnTo>
                        <a:pt x="457200" y="476250"/>
                      </a:lnTo>
                      <a:lnTo>
                        <a:pt x="533400" y="476250"/>
                      </a:lnTo>
                      <a:lnTo>
                        <a:pt x="533400" y="419100"/>
                      </a:lnTo>
                      <a:close/>
                      <a:moveTo>
                        <a:pt x="438150" y="400050"/>
                      </a:moveTo>
                      <a:lnTo>
                        <a:pt x="552450" y="400050"/>
                      </a:lnTo>
                      <a:lnTo>
                        <a:pt x="552450" y="495300"/>
                      </a:lnTo>
                      <a:lnTo>
                        <a:pt x="438150" y="495300"/>
                      </a:lnTo>
                      <a:close/>
                      <a:moveTo>
                        <a:pt x="38100" y="400050"/>
                      </a:moveTo>
                      <a:lnTo>
                        <a:pt x="152400" y="400050"/>
                      </a:lnTo>
                      <a:lnTo>
                        <a:pt x="152400" y="419100"/>
                      </a:lnTo>
                      <a:lnTo>
                        <a:pt x="38100" y="419100"/>
                      </a:lnTo>
                      <a:close/>
                      <a:moveTo>
                        <a:pt x="323850" y="381000"/>
                      </a:moveTo>
                      <a:lnTo>
                        <a:pt x="323850" y="400050"/>
                      </a:lnTo>
                      <a:lnTo>
                        <a:pt x="419100" y="400050"/>
                      </a:lnTo>
                      <a:lnTo>
                        <a:pt x="419100" y="419100"/>
                      </a:lnTo>
                      <a:lnTo>
                        <a:pt x="323850" y="419100"/>
                      </a:lnTo>
                      <a:lnTo>
                        <a:pt x="323850" y="428625"/>
                      </a:lnTo>
                      <a:cubicBezTo>
                        <a:pt x="323850" y="444379"/>
                        <a:pt x="311029" y="457200"/>
                        <a:pt x="295275" y="457200"/>
                      </a:cubicBezTo>
                      <a:lnTo>
                        <a:pt x="285750" y="457200"/>
                      </a:lnTo>
                      <a:lnTo>
                        <a:pt x="285750" y="504825"/>
                      </a:lnTo>
                      <a:cubicBezTo>
                        <a:pt x="285750" y="510073"/>
                        <a:pt x="290017" y="514350"/>
                        <a:pt x="295275" y="514350"/>
                      </a:cubicBezTo>
                      <a:lnTo>
                        <a:pt x="374209" y="514350"/>
                      </a:lnTo>
                      <a:lnTo>
                        <a:pt x="438150" y="554317"/>
                      </a:lnTo>
                      <a:lnTo>
                        <a:pt x="438150" y="514350"/>
                      </a:lnTo>
                      <a:lnTo>
                        <a:pt x="561975" y="514350"/>
                      </a:lnTo>
                      <a:cubicBezTo>
                        <a:pt x="567233" y="514350"/>
                        <a:pt x="571500" y="510073"/>
                        <a:pt x="571500" y="504825"/>
                      </a:cubicBezTo>
                      <a:lnTo>
                        <a:pt x="571500" y="390525"/>
                      </a:lnTo>
                      <a:cubicBezTo>
                        <a:pt x="571500" y="385277"/>
                        <a:pt x="567233" y="381000"/>
                        <a:pt x="561975" y="381000"/>
                      </a:cubicBezTo>
                      <a:close/>
                      <a:moveTo>
                        <a:pt x="95250" y="361950"/>
                      </a:moveTo>
                      <a:lnTo>
                        <a:pt x="152400" y="361950"/>
                      </a:lnTo>
                      <a:lnTo>
                        <a:pt x="152400" y="381000"/>
                      </a:lnTo>
                      <a:lnTo>
                        <a:pt x="95250" y="381000"/>
                      </a:lnTo>
                      <a:close/>
                      <a:moveTo>
                        <a:pt x="38100" y="361950"/>
                      </a:moveTo>
                      <a:lnTo>
                        <a:pt x="76200" y="361950"/>
                      </a:lnTo>
                      <a:lnTo>
                        <a:pt x="76200" y="381000"/>
                      </a:lnTo>
                      <a:lnTo>
                        <a:pt x="38100" y="381000"/>
                      </a:lnTo>
                      <a:close/>
                      <a:moveTo>
                        <a:pt x="190500" y="342900"/>
                      </a:moveTo>
                      <a:lnTo>
                        <a:pt x="190500" y="400050"/>
                      </a:lnTo>
                      <a:lnTo>
                        <a:pt x="266700" y="400050"/>
                      </a:lnTo>
                      <a:lnTo>
                        <a:pt x="266700" y="342900"/>
                      </a:lnTo>
                      <a:close/>
                      <a:moveTo>
                        <a:pt x="171450" y="323850"/>
                      </a:moveTo>
                      <a:lnTo>
                        <a:pt x="285750" y="323850"/>
                      </a:lnTo>
                      <a:lnTo>
                        <a:pt x="285750" y="419100"/>
                      </a:lnTo>
                      <a:lnTo>
                        <a:pt x="171450" y="419100"/>
                      </a:lnTo>
                      <a:close/>
                      <a:moveTo>
                        <a:pt x="38100" y="323850"/>
                      </a:moveTo>
                      <a:lnTo>
                        <a:pt x="152400" y="323850"/>
                      </a:lnTo>
                      <a:lnTo>
                        <a:pt x="152400" y="342900"/>
                      </a:lnTo>
                      <a:lnTo>
                        <a:pt x="38100" y="342900"/>
                      </a:lnTo>
                      <a:close/>
                      <a:moveTo>
                        <a:pt x="28575" y="304800"/>
                      </a:moveTo>
                      <a:cubicBezTo>
                        <a:pt x="23317" y="304800"/>
                        <a:pt x="19050" y="309077"/>
                        <a:pt x="19050" y="314325"/>
                      </a:cubicBezTo>
                      <a:lnTo>
                        <a:pt x="19050" y="428625"/>
                      </a:lnTo>
                      <a:cubicBezTo>
                        <a:pt x="19050" y="433873"/>
                        <a:pt x="23317" y="438150"/>
                        <a:pt x="28575" y="438150"/>
                      </a:cubicBezTo>
                      <a:lnTo>
                        <a:pt x="107509" y="438150"/>
                      </a:lnTo>
                      <a:lnTo>
                        <a:pt x="171450" y="478117"/>
                      </a:lnTo>
                      <a:lnTo>
                        <a:pt x="171450" y="438150"/>
                      </a:lnTo>
                      <a:lnTo>
                        <a:pt x="295275" y="438150"/>
                      </a:lnTo>
                      <a:cubicBezTo>
                        <a:pt x="300533" y="438150"/>
                        <a:pt x="304800" y="433873"/>
                        <a:pt x="304800" y="428625"/>
                      </a:cubicBezTo>
                      <a:lnTo>
                        <a:pt x="304800" y="314325"/>
                      </a:lnTo>
                      <a:cubicBezTo>
                        <a:pt x="304800" y="309077"/>
                        <a:pt x="300533" y="304800"/>
                        <a:pt x="295275" y="304800"/>
                      </a:cubicBezTo>
                      <a:close/>
                      <a:moveTo>
                        <a:pt x="504825" y="257175"/>
                      </a:moveTo>
                      <a:lnTo>
                        <a:pt x="523875" y="257175"/>
                      </a:lnTo>
                      <a:lnTo>
                        <a:pt x="523875" y="276225"/>
                      </a:lnTo>
                      <a:lnTo>
                        <a:pt x="504825" y="276225"/>
                      </a:lnTo>
                      <a:close/>
                      <a:moveTo>
                        <a:pt x="66675" y="257175"/>
                      </a:moveTo>
                      <a:lnTo>
                        <a:pt x="85725" y="257175"/>
                      </a:lnTo>
                      <a:lnTo>
                        <a:pt x="85725" y="276225"/>
                      </a:lnTo>
                      <a:lnTo>
                        <a:pt x="66675" y="276225"/>
                      </a:lnTo>
                      <a:close/>
                      <a:moveTo>
                        <a:pt x="407032" y="136970"/>
                      </a:moveTo>
                      <a:lnTo>
                        <a:pt x="376485" y="157334"/>
                      </a:lnTo>
                      <a:cubicBezTo>
                        <a:pt x="367379" y="163401"/>
                        <a:pt x="361950" y="173565"/>
                        <a:pt x="361950" y="184499"/>
                      </a:cubicBezTo>
                      <a:lnTo>
                        <a:pt x="361950" y="196596"/>
                      </a:lnTo>
                      <a:cubicBezTo>
                        <a:pt x="361950" y="205092"/>
                        <a:pt x="367998" y="212474"/>
                        <a:pt x="376342" y="214141"/>
                      </a:cubicBezTo>
                      <a:cubicBezTo>
                        <a:pt x="395592" y="217989"/>
                        <a:pt x="409575" y="235039"/>
                        <a:pt x="409575" y="254679"/>
                      </a:cubicBezTo>
                      <a:cubicBezTo>
                        <a:pt x="409575" y="271682"/>
                        <a:pt x="399374" y="286750"/>
                        <a:pt x="383581" y="293065"/>
                      </a:cubicBezTo>
                      <a:lnTo>
                        <a:pt x="370237" y="298409"/>
                      </a:lnTo>
                      <a:cubicBezTo>
                        <a:pt x="365208" y="300428"/>
                        <a:pt x="361950" y="305238"/>
                        <a:pt x="361950" y="310658"/>
                      </a:cubicBezTo>
                      <a:cubicBezTo>
                        <a:pt x="361950" y="317925"/>
                        <a:pt x="367865" y="323850"/>
                        <a:pt x="375142" y="323850"/>
                      </a:cubicBezTo>
                      <a:lnTo>
                        <a:pt x="397802" y="323850"/>
                      </a:lnTo>
                      <a:cubicBezTo>
                        <a:pt x="407308" y="323850"/>
                        <a:pt x="415852" y="318564"/>
                        <a:pt x="420100" y="310067"/>
                      </a:cubicBezTo>
                      <a:cubicBezTo>
                        <a:pt x="427606" y="295065"/>
                        <a:pt x="442684" y="285750"/>
                        <a:pt x="459448" y="285750"/>
                      </a:cubicBezTo>
                      <a:lnTo>
                        <a:pt x="465553" y="285750"/>
                      </a:lnTo>
                      <a:cubicBezTo>
                        <a:pt x="466249" y="279454"/>
                        <a:pt x="466725" y="273110"/>
                        <a:pt x="466725" y="266700"/>
                      </a:cubicBezTo>
                      <a:cubicBezTo>
                        <a:pt x="466725" y="214865"/>
                        <a:pt x="443513" y="168431"/>
                        <a:pt x="407032" y="136970"/>
                      </a:cubicBezTo>
                      <a:close/>
                      <a:moveTo>
                        <a:pt x="333375" y="99670"/>
                      </a:moveTo>
                      <a:lnTo>
                        <a:pt x="333375" y="122930"/>
                      </a:lnTo>
                      <a:cubicBezTo>
                        <a:pt x="333375" y="138960"/>
                        <a:pt x="323155" y="153143"/>
                        <a:pt x="307934" y="158210"/>
                      </a:cubicBezTo>
                      <a:lnTo>
                        <a:pt x="288646" y="164649"/>
                      </a:lnTo>
                      <a:cubicBezTo>
                        <a:pt x="281207" y="167126"/>
                        <a:pt x="276225" y="174050"/>
                        <a:pt x="276225" y="181870"/>
                      </a:cubicBezTo>
                      <a:cubicBezTo>
                        <a:pt x="276225" y="202387"/>
                        <a:pt x="259537" y="219075"/>
                        <a:pt x="239030" y="219075"/>
                      </a:cubicBezTo>
                      <a:lnTo>
                        <a:pt x="228286" y="219075"/>
                      </a:lnTo>
                      <a:cubicBezTo>
                        <a:pt x="220828" y="219075"/>
                        <a:pt x="214208" y="223552"/>
                        <a:pt x="211436" y="230486"/>
                      </a:cubicBezTo>
                      <a:lnTo>
                        <a:pt x="206302" y="243316"/>
                      </a:lnTo>
                      <a:cubicBezTo>
                        <a:pt x="200616" y="257518"/>
                        <a:pt x="187052" y="266700"/>
                        <a:pt x="171764" y="266700"/>
                      </a:cubicBezTo>
                      <a:lnTo>
                        <a:pt x="123825" y="266700"/>
                      </a:lnTo>
                      <a:cubicBezTo>
                        <a:pt x="123825" y="273082"/>
                        <a:pt x="124301" y="279444"/>
                        <a:pt x="124997" y="285750"/>
                      </a:cubicBezTo>
                      <a:lnTo>
                        <a:pt x="295275" y="285750"/>
                      </a:lnTo>
                      <a:cubicBezTo>
                        <a:pt x="311029" y="285750"/>
                        <a:pt x="323850" y="298571"/>
                        <a:pt x="323850" y="314325"/>
                      </a:cubicBezTo>
                      <a:lnTo>
                        <a:pt x="323850" y="361950"/>
                      </a:lnTo>
                      <a:lnTo>
                        <a:pt x="437712" y="361950"/>
                      </a:lnTo>
                      <a:cubicBezTo>
                        <a:pt x="449475" y="344405"/>
                        <a:pt x="457838" y="325126"/>
                        <a:pt x="462439" y="304800"/>
                      </a:cubicBezTo>
                      <a:lnTo>
                        <a:pt x="459448" y="304800"/>
                      </a:lnTo>
                      <a:cubicBezTo>
                        <a:pt x="449942" y="304800"/>
                        <a:pt x="441398" y="310086"/>
                        <a:pt x="437150" y="318583"/>
                      </a:cubicBezTo>
                      <a:cubicBezTo>
                        <a:pt x="429644" y="333585"/>
                        <a:pt x="414566" y="342900"/>
                        <a:pt x="397802" y="342900"/>
                      </a:cubicBezTo>
                      <a:lnTo>
                        <a:pt x="375142" y="342900"/>
                      </a:lnTo>
                      <a:cubicBezTo>
                        <a:pt x="357369" y="342900"/>
                        <a:pt x="342900" y="328432"/>
                        <a:pt x="342900" y="310658"/>
                      </a:cubicBezTo>
                      <a:cubicBezTo>
                        <a:pt x="342900" y="297399"/>
                        <a:pt x="350853" y="285645"/>
                        <a:pt x="363169" y="280721"/>
                      </a:cubicBezTo>
                      <a:lnTo>
                        <a:pt x="376514" y="275377"/>
                      </a:lnTo>
                      <a:cubicBezTo>
                        <a:pt x="385029" y="271967"/>
                        <a:pt x="390525" y="263843"/>
                        <a:pt x="390525" y="254679"/>
                      </a:cubicBezTo>
                      <a:cubicBezTo>
                        <a:pt x="390525" y="244097"/>
                        <a:pt x="382991" y="234906"/>
                        <a:pt x="372599" y="232829"/>
                      </a:cubicBezTo>
                      <a:cubicBezTo>
                        <a:pt x="355397" y="229381"/>
                        <a:pt x="342900" y="214151"/>
                        <a:pt x="342900" y="196596"/>
                      </a:cubicBezTo>
                      <a:lnTo>
                        <a:pt x="342900" y="184499"/>
                      </a:lnTo>
                      <a:cubicBezTo>
                        <a:pt x="342900" y="167173"/>
                        <a:pt x="351501" y="151095"/>
                        <a:pt x="365922" y="141484"/>
                      </a:cubicBezTo>
                      <a:lnTo>
                        <a:pt x="391173" y="124654"/>
                      </a:lnTo>
                      <a:cubicBezTo>
                        <a:pt x="373894" y="112957"/>
                        <a:pt x="354340" y="104451"/>
                        <a:pt x="333375" y="99670"/>
                      </a:cubicBezTo>
                      <a:close/>
                      <a:moveTo>
                        <a:pt x="140361" y="98325"/>
                      </a:moveTo>
                      <a:lnTo>
                        <a:pt x="153832" y="111796"/>
                      </a:lnTo>
                      <a:lnTo>
                        <a:pt x="140361" y="125266"/>
                      </a:lnTo>
                      <a:lnTo>
                        <a:pt x="126891" y="111796"/>
                      </a:lnTo>
                      <a:close/>
                      <a:moveTo>
                        <a:pt x="450181" y="98310"/>
                      </a:moveTo>
                      <a:lnTo>
                        <a:pt x="463650" y="111782"/>
                      </a:lnTo>
                      <a:lnTo>
                        <a:pt x="450178" y="125251"/>
                      </a:lnTo>
                      <a:lnTo>
                        <a:pt x="436709" y="111779"/>
                      </a:lnTo>
                      <a:close/>
                      <a:moveTo>
                        <a:pt x="295275" y="95250"/>
                      </a:moveTo>
                      <a:cubicBezTo>
                        <a:pt x="207188" y="95250"/>
                        <a:pt x="134464" y="162049"/>
                        <a:pt x="124949" y="247650"/>
                      </a:cubicBezTo>
                      <a:lnTo>
                        <a:pt x="171764" y="247650"/>
                      </a:lnTo>
                      <a:cubicBezTo>
                        <a:pt x="179222" y="247650"/>
                        <a:pt x="185842" y="243173"/>
                        <a:pt x="188614" y="236239"/>
                      </a:cubicBezTo>
                      <a:lnTo>
                        <a:pt x="193748" y="223409"/>
                      </a:lnTo>
                      <a:cubicBezTo>
                        <a:pt x="199434" y="209207"/>
                        <a:pt x="212998" y="200025"/>
                        <a:pt x="228286" y="200025"/>
                      </a:cubicBezTo>
                      <a:lnTo>
                        <a:pt x="239030" y="200025"/>
                      </a:lnTo>
                      <a:cubicBezTo>
                        <a:pt x="249041" y="200025"/>
                        <a:pt x="257175" y="191881"/>
                        <a:pt x="257175" y="181870"/>
                      </a:cubicBezTo>
                      <a:cubicBezTo>
                        <a:pt x="257175" y="165840"/>
                        <a:pt x="267395" y="151657"/>
                        <a:pt x="282616" y="146590"/>
                      </a:cubicBezTo>
                      <a:lnTo>
                        <a:pt x="301904" y="140151"/>
                      </a:lnTo>
                      <a:cubicBezTo>
                        <a:pt x="309343" y="137674"/>
                        <a:pt x="314325" y="130750"/>
                        <a:pt x="314325" y="122930"/>
                      </a:cubicBezTo>
                      <a:lnTo>
                        <a:pt x="314325" y="96374"/>
                      </a:lnTo>
                      <a:cubicBezTo>
                        <a:pt x="308058" y="95679"/>
                        <a:pt x="301723" y="95250"/>
                        <a:pt x="295275" y="95250"/>
                      </a:cubicBezTo>
                      <a:close/>
                      <a:moveTo>
                        <a:pt x="285750" y="38100"/>
                      </a:moveTo>
                      <a:lnTo>
                        <a:pt x="304800" y="38100"/>
                      </a:lnTo>
                      <a:lnTo>
                        <a:pt x="304800" y="57150"/>
                      </a:lnTo>
                      <a:lnTo>
                        <a:pt x="285750" y="57150"/>
                      </a:lnTo>
                      <a:close/>
                      <a:moveTo>
                        <a:pt x="272767" y="19050"/>
                      </a:moveTo>
                      <a:lnTo>
                        <a:pt x="257918" y="50778"/>
                      </a:lnTo>
                      <a:lnTo>
                        <a:pt x="253165" y="51702"/>
                      </a:lnTo>
                      <a:cubicBezTo>
                        <a:pt x="224323" y="57321"/>
                        <a:pt x="197348" y="68485"/>
                        <a:pt x="173003" y="84887"/>
                      </a:cubicBezTo>
                      <a:lnTo>
                        <a:pt x="168983" y="87592"/>
                      </a:lnTo>
                      <a:lnTo>
                        <a:pt x="136074" y="75657"/>
                      </a:lnTo>
                      <a:lnTo>
                        <a:pt x="104242" y="107499"/>
                      </a:lnTo>
                      <a:lnTo>
                        <a:pt x="116176" y="140418"/>
                      </a:lnTo>
                      <a:lnTo>
                        <a:pt x="113471" y="144428"/>
                      </a:lnTo>
                      <a:cubicBezTo>
                        <a:pt x="97069" y="168783"/>
                        <a:pt x="85906" y="195748"/>
                        <a:pt x="80286" y="224580"/>
                      </a:cubicBezTo>
                      <a:lnTo>
                        <a:pt x="79362" y="229343"/>
                      </a:lnTo>
                      <a:lnTo>
                        <a:pt x="47625" y="244183"/>
                      </a:lnTo>
                      <a:lnTo>
                        <a:pt x="47625" y="285750"/>
                      </a:lnTo>
                      <a:lnTo>
                        <a:pt x="105832" y="285750"/>
                      </a:lnTo>
                      <a:cubicBezTo>
                        <a:pt x="105204" y="279435"/>
                        <a:pt x="104775" y="273072"/>
                        <a:pt x="104775" y="266700"/>
                      </a:cubicBezTo>
                      <a:cubicBezTo>
                        <a:pt x="104775" y="161658"/>
                        <a:pt x="190233" y="76200"/>
                        <a:pt x="295275" y="76200"/>
                      </a:cubicBezTo>
                      <a:cubicBezTo>
                        <a:pt x="400317" y="76200"/>
                        <a:pt x="485775" y="161658"/>
                        <a:pt x="485775" y="266700"/>
                      </a:cubicBezTo>
                      <a:cubicBezTo>
                        <a:pt x="485775" y="300514"/>
                        <a:pt x="476917" y="333080"/>
                        <a:pt x="460181" y="361950"/>
                      </a:cubicBezTo>
                      <a:lnTo>
                        <a:pt x="492452" y="361950"/>
                      </a:lnTo>
                      <a:cubicBezTo>
                        <a:pt x="500605" y="345081"/>
                        <a:pt x="506663" y="327270"/>
                        <a:pt x="510264" y="308810"/>
                      </a:cubicBezTo>
                      <a:lnTo>
                        <a:pt x="511197" y="304057"/>
                      </a:lnTo>
                      <a:lnTo>
                        <a:pt x="542925" y="289217"/>
                      </a:lnTo>
                      <a:lnTo>
                        <a:pt x="542925" y="244183"/>
                      </a:lnTo>
                      <a:lnTo>
                        <a:pt x="511197" y="229352"/>
                      </a:lnTo>
                      <a:lnTo>
                        <a:pt x="510273" y="224590"/>
                      </a:lnTo>
                      <a:cubicBezTo>
                        <a:pt x="504663" y="195758"/>
                        <a:pt x="493500" y="168793"/>
                        <a:pt x="477088" y="144437"/>
                      </a:cubicBezTo>
                      <a:lnTo>
                        <a:pt x="474383" y="140427"/>
                      </a:lnTo>
                      <a:lnTo>
                        <a:pt x="486318" y="107509"/>
                      </a:lnTo>
                      <a:lnTo>
                        <a:pt x="454485" y="75667"/>
                      </a:lnTo>
                      <a:lnTo>
                        <a:pt x="421576" y="87601"/>
                      </a:lnTo>
                      <a:lnTo>
                        <a:pt x="417557" y="84896"/>
                      </a:lnTo>
                      <a:cubicBezTo>
                        <a:pt x="393211" y="68494"/>
                        <a:pt x="366236" y="57331"/>
                        <a:pt x="337395" y="51711"/>
                      </a:cubicBezTo>
                      <a:lnTo>
                        <a:pt x="332642" y="50787"/>
                      </a:lnTo>
                      <a:lnTo>
                        <a:pt x="317792" y="19050"/>
                      </a:lnTo>
                      <a:close/>
                      <a:moveTo>
                        <a:pt x="260642" y="0"/>
                      </a:moveTo>
                      <a:lnTo>
                        <a:pt x="329917" y="0"/>
                      </a:lnTo>
                      <a:lnTo>
                        <a:pt x="345815" y="33995"/>
                      </a:lnTo>
                      <a:cubicBezTo>
                        <a:pt x="373790" y="40024"/>
                        <a:pt x="400098" y="50921"/>
                        <a:pt x="424120" y="66408"/>
                      </a:cubicBezTo>
                      <a:lnTo>
                        <a:pt x="459372" y="53616"/>
                      </a:lnTo>
                      <a:lnTo>
                        <a:pt x="508359" y="102603"/>
                      </a:lnTo>
                      <a:lnTo>
                        <a:pt x="495567" y="137865"/>
                      </a:lnTo>
                      <a:cubicBezTo>
                        <a:pt x="511064" y="161906"/>
                        <a:pt x="521951" y="188204"/>
                        <a:pt x="527990" y="216170"/>
                      </a:cubicBezTo>
                      <a:lnTo>
                        <a:pt x="561975" y="232067"/>
                      </a:lnTo>
                      <a:lnTo>
                        <a:pt x="561975" y="301333"/>
                      </a:lnTo>
                      <a:lnTo>
                        <a:pt x="527980" y="317240"/>
                      </a:lnTo>
                      <a:cubicBezTo>
                        <a:pt x="524656" y="332603"/>
                        <a:pt x="519817" y="347577"/>
                        <a:pt x="513550" y="361950"/>
                      </a:cubicBezTo>
                      <a:lnTo>
                        <a:pt x="561975" y="361950"/>
                      </a:lnTo>
                      <a:cubicBezTo>
                        <a:pt x="577729" y="361950"/>
                        <a:pt x="590550" y="374771"/>
                        <a:pt x="590550" y="390525"/>
                      </a:cubicBezTo>
                      <a:lnTo>
                        <a:pt x="590550" y="504825"/>
                      </a:lnTo>
                      <a:cubicBezTo>
                        <a:pt x="590550" y="520579"/>
                        <a:pt x="577729" y="533400"/>
                        <a:pt x="561975" y="533400"/>
                      </a:cubicBezTo>
                      <a:lnTo>
                        <a:pt x="457200" y="533400"/>
                      </a:lnTo>
                      <a:lnTo>
                        <a:pt x="457200" y="588683"/>
                      </a:lnTo>
                      <a:lnTo>
                        <a:pt x="368741" y="533400"/>
                      </a:lnTo>
                      <a:lnTo>
                        <a:pt x="295275" y="533400"/>
                      </a:lnTo>
                      <a:cubicBezTo>
                        <a:pt x="279521" y="533400"/>
                        <a:pt x="266700" y="520579"/>
                        <a:pt x="266700" y="504825"/>
                      </a:cubicBezTo>
                      <a:lnTo>
                        <a:pt x="266700" y="457200"/>
                      </a:lnTo>
                      <a:lnTo>
                        <a:pt x="190500" y="457200"/>
                      </a:lnTo>
                      <a:lnTo>
                        <a:pt x="190500" y="512483"/>
                      </a:lnTo>
                      <a:lnTo>
                        <a:pt x="102041" y="457200"/>
                      </a:lnTo>
                      <a:lnTo>
                        <a:pt x="28575" y="457200"/>
                      </a:lnTo>
                      <a:cubicBezTo>
                        <a:pt x="12821" y="457200"/>
                        <a:pt x="0" y="444379"/>
                        <a:pt x="0" y="428625"/>
                      </a:cubicBezTo>
                      <a:lnTo>
                        <a:pt x="0" y="314325"/>
                      </a:lnTo>
                      <a:cubicBezTo>
                        <a:pt x="0" y="298571"/>
                        <a:pt x="12821" y="285750"/>
                        <a:pt x="28575" y="285750"/>
                      </a:cubicBezTo>
                      <a:lnTo>
                        <a:pt x="28575" y="232067"/>
                      </a:lnTo>
                      <a:lnTo>
                        <a:pt x="62570" y="216170"/>
                      </a:lnTo>
                      <a:cubicBezTo>
                        <a:pt x="68599" y="188204"/>
                        <a:pt x="79496" y="161896"/>
                        <a:pt x="94993" y="137865"/>
                      </a:cubicBezTo>
                      <a:lnTo>
                        <a:pt x="82201" y="102603"/>
                      </a:lnTo>
                      <a:lnTo>
                        <a:pt x="131188" y="53616"/>
                      </a:lnTo>
                      <a:lnTo>
                        <a:pt x="166440" y="66408"/>
                      </a:lnTo>
                      <a:cubicBezTo>
                        <a:pt x="190471" y="50921"/>
                        <a:pt x="216770" y="40034"/>
                        <a:pt x="244745" y="33995"/>
                      </a:cubicBezTo>
                      <a:close/>
                    </a:path>
                  </a:pathLst>
                </a:custGeom>
                <a:solidFill>
                  <a:schemeClr val="bg2"/>
                </a:solidFill>
                <a:ln w="9525" cap="flat">
                  <a:noFill/>
                  <a:prstDash val="solid"/>
                  <a:miter/>
                </a:ln>
              </p:spPr>
              <p:txBody>
                <a:bodyPr rtlCol="0" anchor="ctr"/>
                <a:lstStyle/>
                <a:p>
                  <a:pPr defTabSz="914422"/>
                  <a:endParaRPr lang="en-US" dirty="0"/>
                </a:p>
              </p:txBody>
            </p:sp>
          </p:grpSp>
          <p:sp>
            <p:nvSpPr>
              <p:cNvPr id="48" name="Google Shape;123;p15">
                <a:extLst>
                  <a:ext uri="{FF2B5EF4-FFF2-40B4-BE49-F238E27FC236}">
                    <a16:creationId xmlns:a16="http://schemas.microsoft.com/office/drawing/2014/main" id="{3628FC65-0BFB-4B2B-BF0C-526884FA9D3C}"/>
                  </a:ext>
                </a:extLst>
              </p:cNvPr>
              <p:cNvSpPr txBox="1"/>
              <p:nvPr/>
            </p:nvSpPr>
            <p:spPr>
              <a:xfrm>
                <a:off x="4334078" y="3132816"/>
                <a:ext cx="4267695" cy="380943"/>
              </a:xfrm>
              <a:prstGeom prst="rect">
                <a:avLst/>
              </a:prstGeom>
              <a:noFill/>
              <a:ln>
                <a:noFill/>
              </a:ln>
            </p:spPr>
            <p:txBody>
              <a:bodyPr spcFirstLastPara="1" wrap="square" lIns="75434" tIns="37703" rIns="75434" bIns="37703" anchor="ctr" anchorCtr="0">
                <a:noAutofit/>
              </a:bodyPr>
              <a:lstStyle/>
              <a:p>
                <a:pPr defTabSz="1005864">
                  <a:buClr>
                    <a:srgbClr val="3F3F3F"/>
                  </a:buClr>
                  <a:buSzPts val="900"/>
                  <a:defRPr/>
                </a:pPr>
                <a:r>
                  <a:rPr lang="en-US" sz="1600" b="1" dirty="0">
                    <a:solidFill>
                      <a:prstClr val="black">
                        <a:lumMod val="95000"/>
                        <a:lumOff val="5000"/>
                      </a:prstClr>
                    </a:solidFill>
                    <a:latin typeface="+mn-lt"/>
                    <a:cs typeface="Trebuchet MS"/>
                  </a:rPr>
                  <a:t>California</a:t>
                </a:r>
                <a:r>
                  <a:rPr lang="en-US" sz="1600" b="1" spc="130" dirty="0">
                    <a:solidFill>
                      <a:prstClr val="black">
                        <a:lumMod val="95000"/>
                        <a:lumOff val="5000"/>
                      </a:prstClr>
                    </a:solidFill>
                    <a:latin typeface="+mn-lt"/>
                    <a:cs typeface="Trebuchet MS"/>
                  </a:rPr>
                  <a:t> </a:t>
                </a:r>
                <a:r>
                  <a:rPr lang="en-US" sz="1600" b="1" dirty="0">
                    <a:solidFill>
                      <a:prstClr val="black">
                        <a:lumMod val="95000"/>
                        <a:lumOff val="5000"/>
                      </a:prstClr>
                    </a:solidFill>
                    <a:latin typeface="+mn-lt"/>
                    <a:cs typeface="Trebuchet MS"/>
                  </a:rPr>
                  <a:t>Fair</a:t>
                </a:r>
                <a:r>
                  <a:rPr lang="en-US" sz="1600" b="1" spc="114" dirty="0">
                    <a:solidFill>
                      <a:prstClr val="black">
                        <a:lumMod val="95000"/>
                        <a:lumOff val="5000"/>
                      </a:prstClr>
                    </a:solidFill>
                    <a:latin typeface="+mn-lt"/>
                    <a:cs typeface="Trebuchet MS"/>
                  </a:rPr>
                  <a:t> </a:t>
                </a:r>
                <a:r>
                  <a:rPr lang="en-US" sz="1600" b="1" dirty="0">
                    <a:solidFill>
                      <a:prstClr val="black">
                        <a:lumMod val="95000"/>
                        <a:lumOff val="5000"/>
                      </a:prstClr>
                    </a:solidFill>
                    <a:latin typeface="+mn-lt"/>
                    <a:cs typeface="Trebuchet MS"/>
                  </a:rPr>
                  <a:t>Political</a:t>
                </a:r>
                <a:r>
                  <a:rPr lang="en-US" sz="1600" b="1" spc="120" dirty="0">
                    <a:solidFill>
                      <a:prstClr val="black">
                        <a:lumMod val="95000"/>
                        <a:lumOff val="5000"/>
                      </a:prstClr>
                    </a:solidFill>
                    <a:latin typeface="+mn-lt"/>
                    <a:cs typeface="Trebuchet MS"/>
                  </a:rPr>
                  <a:t> </a:t>
                </a:r>
                <a:r>
                  <a:rPr lang="en-US" sz="1600" b="1" dirty="0">
                    <a:solidFill>
                      <a:prstClr val="black">
                        <a:lumMod val="95000"/>
                        <a:lumOff val="5000"/>
                      </a:prstClr>
                    </a:solidFill>
                    <a:latin typeface="+mn-lt"/>
                    <a:cs typeface="Trebuchet MS"/>
                  </a:rPr>
                  <a:t>Practices</a:t>
                </a:r>
                <a:r>
                  <a:rPr lang="en-US" sz="1600" b="1" spc="114" dirty="0">
                    <a:solidFill>
                      <a:prstClr val="black">
                        <a:lumMod val="95000"/>
                        <a:lumOff val="5000"/>
                      </a:prstClr>
                    </a:solidFill>
                    <a:latin typeface="+mn-lt"/>
                    <a:cs typeface="Trebuchet MS"/>
                  </a:rPr>
                  <a:t> </a:t>
                </a:r>
                <a:r>
                  <a:rPr lang="en-US" sz="1600" b="1" spc="65" dirty="0">
                    <a:solidFill>
                      <a:prstClr val="black">
                        <a:lumMod val="95000"/>
                        <a:lumOff val="5000"/>
                      </a:prstClr>
                    </a:solidFill>
                    <a:latin typeface="+mn-lt"/>
                    <a:cs typeface="Trebuchet MS"/>
                  </a:rPr>
                  <a:t>Commission</a:t>
                </a:r>
                <a:endParaRPr lang="en-US" sz="1600" b="1" dirty="0">
                  <a:solidFill>
                    <a:prstClr val="black">
                      <a:lumMod val="95000"/>
                      <a:lumOff val="5000"/>
                    </a:prstClr>
                  </a:solidFill>
                  <a:latin typeface="+mn-lt"/>
                  <a:cs typeface="Trebuchet MS"/>
                </a:endParaRPr>
              </a:p>
            </p:txBody>
          </p:sp>
        </p:grpSp>
        <p:grpSp>
          <p:nvGrpSpPr>
            <p:cNvPr id="13" name="Group 12">
              <a:extLst>
                <a:ext uri="{FF2B5EF4-FFF2-40B4-BE49-F238E27FC236}">
                  <a16:creationId xmlns:a16="http://schemas.microsoft.com/office/drawing/2014/main" id="{FBB2C44C-AF15-40C1-B47C-DD4B2C758EAC}"/>
                </a:ext>
              </a:extLst>
            </p:cNvPr>
            <p:cNvGrpSpPr/>
            <p:nvPr/>
          </p:nvGrpSpPr>
          <p:grpSpPr>
            <a:xfrm>
              <a:off x="3729118" y="2566052"/>
              <a:ext cx="5183938" cy="487629"/>
              <a:chOff x="3729118" y="2567034"/>
              <a:chExt cx="5183938" cy="487629"/>
            </a:xfrm>
          </p:grpSpPr>
          <p:grpSp>
            <p:nvGrpSpPr>
              <p:cNvPr id="39" name="Group 38">
                <a:extLst>
                  <a:ext uri="{FF2B5EF4-FFF2-40B4-BE49-F238E27FC236}">
                    <a16:creationId xmlns:a16="http://schemas.microsoft.com/office/drawing/2014/main" id="{57F1005F-722F-440C-A70F-02889AEC49AA}"/>
                  </a:ext>
                </a:extLst>
              </p:cNvPr>
              <p:cNvGrpSpPr/>
              <p:nvPr/>
            </p:nvGrpSpPr>
            <p:grpSpPr>
              <a:xfrm>
                <a:off x="3729118" y="2567034"/>
                <a:ext cx="5183938" cy="487629"/>
                <a:chOff x="3729118" y="2567034"/>
                <a:chExt cx="5183938" cy="487629"/>
              </a:xfrm>
            </p:grpSpPr>
            <p:grpSp>
              <p:nvGrpSpPr>
                <p:cNvPr id="41" name="Group 40">
                  <a:extLst>
                    <a:ext uri="{FF2B5EF4-FFF2-40B4-BE49-F238E27FC236}">
                      <a16:creationId xmlns:a16="http://schemas.microsoft.com/office/drawing/2014/main" id="{93B97185-8CBD-4944-AC45-F594F76FF50A}"/>
                    </a:ext>
                  </a:extLst>
                </p:cNvPr>
                <p:cNvGrpSpPr/>
                <p:nvPr/>
              </p:nvGrpSpPr>
              <p:grpSpPr>
                <a:xfrm>
                  <a:off x="3729118" y="2567034"/>
                  <a:ext cx="5183938" cy="487629"/>
                  <a:chOff x="3482435" y="1968603"/>
                  <a:chExt cx="5183938" cy="487629"/>
                </a:xfrm>
              </p:grpSpPr>
              <p:grpSp>
                <p:nvGrpSpPr>
                  <p:cNvPr id="43" name="Group 42">
                    <a:extLst>
                      <a:ext uri="{FF2B5EF4-FFF2-40B4-BE49-F238E27FC236}">
                        <a16:creationId xmlns:a16="http://schemas.microsoft.com/office/drawing/2014/main" id="{A8F3225F-C16D-4099-96AD-8E7D91BF3715}"/>
                      </a:ext>
                    </a:extLst>
                  </p:cNvPr>
                  <p:cNvGrpSpPr/>
                  <p:nvPr/>
                </p:nvGrpSpPr>
                <p:grpSpPr>
                  <a:xfrm>
                    <a:off x="3482435" y="1968603"/>
                    <a:ext cx="484728" cy="487629"/>
                    <a:chOff x="3487197" y="1968603"/>
                    <a:chExt cx="484728" cy="487629"/>
                  </a:xfrm>
                </p:grpSpPr>
                <p:sp>
                  <p:nvSpPr>
                    <p:cNvPr id="45" name="Rectangle 44">
                      <a:extLst>
                        <a:ext uri="{FF2B5EF4-FFF2-40B4-BE49-F238E27FC236}">
                          <a16:creationId xmlns:a16="http://schemas.microsoft.com/office/drawing/2014/main" id="{5918B263-E952-441A-A2CF-A8A2522CBD09}"/>
                        </a:ext>
                      </a:extLst>
                    </p:cNvPr>
                    <p:cNvSpPr/>
                    <p:nvPr/>
                  </p:nvSpPr>
                  <p:spPr>
                    <a:xfrm>
                      <a:off x="3487197" y="1968603"/>
                      <a:ext cx="484728" cy="4251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sp>
                  <p:nvSpPr>
                    <p:cNvPr id="46" name="Isosceles Triangle 45">
                      <a:extLst>
                        <a:ext uri="{FF2B5EF4-FFF2-40B4-BE49-F238E27FC236}">
                          <a16:creationId xmlns:a16="http://schemas.microsoft.com/office/drawing/2014/main" id="{467B27B6-7256-4FD4-8D2A-A1FDF6CF9031}"/>
                        </a:ext>
                      </a:extLst>
                    </p:cNvPr>
                    <p:cNvSpPr/>
                    <p:nvPr/>
                  </p:nvSpPr>
                  <p:spPr>
                    <a:xfrm flipV="1">
                      <a:off x="3676036" y="2389187"/>
                      <a:ext cx="107050" cy="670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grpSp>
              <p:sp>
                <p:nvSpPr>
                  <p:cNvPr id="44" name="Rectangle 43">
                    <a:extLst>
                      <a:ext uri="{FF2B5EF4-FFF2-40B4-BE49-F238E27FC236}">
                        <a16:creationId xmlns:a16="http://schemas.microsoft.com/office/drawing/2014/main" id="{C95C8C27-42BB-4B9B-8269-996DE5F32E75}"/>
                      </a:ext>
                    </a:extLst>
                  </p:cNvPr>
                  <p:cNvSpPr/>
                  <p:nvPr/>
                </p:nvSpPr>
                <p:spPr>
                  <a:xfrm>
                    <a:off x="3990503" y="1968603"/>
                    <a:ext cx="4675870" cy="4251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grpSp>
            <p:sp>
              <p:nvSpPr>
                <p:cNvPr id="42" name="Freeform: Shape 41">
                  <a:extLst>
                    <a:ext uri="{FF2B5EF4-FFF2-40B4-BE49-F238E27FC236}">
                      <a16:creationId xmlns:a16="http://schemas.microsoft.com/office/drawing/2014/main" id="{5EB9B0B6-1EFD-440A-9983-B932FAED3A31}"/>
                    </a:ext>
                  </a:extLst>
                </p:cNvPr>
                <p:cNvSpPr/>
                <p:nvPr/>
              </p:nvSpPr>
              <p:spPr>
                <a:xfrm>
                  <a:off x="3842915" y="2667806"/>
                  <a:ext cx="257134" cy="227132"/>
                </a:xfrm>
                <a:custGeom>
                  <a:avLst/>
                  <a:gdLst>
                    <a:gd name="connsiteX0" fmla="*/ 253222 w 571500"/>
                    <a:gd name="connsiteY0" fmla="*/ 400050 h 504825"/>
                    <a:gd name="connsiteX1" fmla="*/ 234906 w 571500"/>
                    <a:gd name="connsiteY1" fmla="*/ 478422 h 504825"/>
                    <a:gd name="connsiteX2" fmla="*/ 225628 w 571500"/>
                    <a:gd name="connsiteY2" fmla="*/ 485775 h 504825"/>
                    <a:gd name="connsiteX3" fmla="*/ 345872 w 571500"/>
                    <a:gd name="connsiteY3" fmla="*/ 485775 h 504825"/>
                    <a:gd name="connsiteX4" fmla="*/ 336594 w 571500"/>
                    <a:gd name="connsiteY4" fmla="*/ 478422 h 504825"/>
                    <a:gd name="connsiteX5" fmla="*/ 318278 w 571500"/>
                    <a:gd name="connsiteY5" fmla="*/ 400050 h 504825"/>
                    <a:gd name="connsiteX6" fmla="*/ 276225 w 571500"/>
                    <a:gd name="connsiteY6" fmla="*/ 352425 h 504825"/>
                    <a:gd name="connsiteX7" fmla="*/ 304800 w 571500"/>
                    <a:gd name="connsiteY7" fmla="*/ 352425 h 504825"/>
                    <a:gd name="connsiteX8" fmla="*/ 304800 w 571500"/>
                    <a:gd name="connsiteY8" fmla="*/ 371475 h 504825"/>
                    <a:gd name="connsiteX9" fmla="*/ 276225 w 571500"/>
                    <a:gd name="connsiteY9" fmla="*/ 371475 h 504825"/>
                    <a:gd name="connsiteX10" fmla="*/ 19050 w 571500"/>
                    <a:gd name="connsiteY10" fmla="*/ 342900 h 504825"/>
                    <a:gd name="connsiteX11" fmla="*/ 19050 w 571500"/>
                    <a:gd name="connsiteY11" fmla="*/ 371475 h 504825"/>
                    <a:gd name="connsiteX12" fmla="*/ 28575 w 571500"/>
                    <a:gd name="connsiteY12" fmla="*/ 381000 h 504825"/>
                    <a:gd name="connsiteX13" fmla="*/ 542925 w 571500"/>
                    <a:gd name="connsiteY13" fmla="*/ 381000 h 504825"/>
                    <a:gd name="connsiteX14" fmla="*/ 552450 w 571500"/>
                    <a:gd name="connsiteY14" fmla="*/ 371475 h 504825"/>
                    <a:gd name="connsiteX15" fmla="*/ 552450 w 571500"/>
                    <a:gd name="connsiteY15" fmla="*/ 342900 h 504825"/>
                    <a:gd name="connsiteX16" fmla="*/ 28575 w 571500"/>
                    <a:gd name="connsiteY16" fmla="*/ 295275 h 504825"/>
                    <a:gd name="connsiteX17" fmla="*/ 180975 w 571500"/>
                    <a:gd name="connsiteY17" fmla="*/ 295275 h 504825"/>
                    <a:gd name="connsiteX18" fmla="*/ 180975 w 571500"/>
                    <a:gd name="connsiteY18" fmla="*/ 314325 h 504825"/>
                    <a:gd name="connsiteX19" fmla="*/ 28575 w 571500"/>
                    <a:gd name="connsiteY19" fmla="*/ 314325 h 504825"/>
                    <a:gd name="connsiteX20" fmla="*/ 142875 w 571500"/>
                    <a:gd name="connsiteY20" fmla="*/ 266700 h 504825"/>
                    <a:gd name="connsiteX21" fmla="*/ 180975 w 571500"/>
                    <a:gd name="connsiteY21" fmla="*/ 266700 h 504825"/>
                    <a:gd name="connsiteX22" fmla="*/ 180975 w 571500"/>
                    <a:gd name="connsiteY22" fmla="*/ 285750 h 504825"/>
                    <a:gd name="connsiteX23" fmla="*/ 142875 w 571500"/>
                    <a:gd name="connsiteY23" fmla="*/ 285750 h 504825"/>
                    <a:gd name="connsiteX24" fmla="*/ 95250 w 571500"/>
                    <a:gd name="connsiteY24" fmla="*/ 266700 h 504825"/>
                    <a:gd name="connsiteX25" fmla="*/ 133350 w 571500"/>
                    <a:gd name="connsiteY25" fmla="*/ 266700 h 504825"/>
                    <a:gd name="connsiteX26" fmla="*/ 133350 w 571500"/>
                    <a:gd name="connsiteY26" fmla="*/ 285750 h 504825"/>
                    <a:gd name="connsiteX27" fmla="*/ 95250 w 571500"/>
                    <a:gd name="connsiteY27" fmla="*/ 285750 h 504825"/>
                    <a:gd name="connsiteX28" fmla="*/ 28575 w 571500"/>
                    <a:gd name="connsiteY28" fmla="*/ 266700 h 504825"/>
                    <a:gd name="connsiteX29" fmla="*/ 85725 w 571500"/>
                    <a:gd name="connsiteY29" fmla="*/ 266700 h 504825"/>
                    <a:gd name="connsiteX30" fmla="*/ 85725 w 571500"/>
                    <a:gd name="connsiteY30" fmla="*/ 285750 h 504825"/>
                    <a:gd name="connsiteX31" fmla="*/ 28575 w 571500"/>
                    <a:gd name="connsiteY31" fmla="*/ 285750 h 504825"/>
                    <a:gd name="connsiteX32" fmla="*/ 409575 w 571500"/>
                    <a:gd name="connsiteY32" fmla="*/ 257175 h 504825"/>
                    <a:gd name="connsiteX33" fmla="*/ 409575 w 571500"/>
                    <a:gd name="connsiteY33" fmla="*/ 276225 h 504825"/>
                    <a:gd name="connsiteX34" fmla="*/ 504825 w 571500"/>
                    <a:gd name="connsiteY34" fmla="*/ 276225 h 504825"/>
                    <a:gd name="connsiteX35" fmla="*/ 504825 w 571500"/>
                    <a:gd name="connsiteY35" fmla="*/ 257175 h 504825"/>
                    <a:gd name="connsiteX36" fmla="*/ 400050 w 571500"/>
                    <a:gd name="connsiteY36" fmla="*/ 238125 h 504825"/>
                    <a:gd name="connsiteX37" fmla="*/ 514350 w 571500"/>
                    <a:gd name="connsiteY37" fmla="*/ 238125 h 504825"/>
                    <a:gd name="connsiteX38" fmla="*/ 523875 w 571500"/>
                    <a:gd name="connsiteY38" fmla="*/ 247650 h 504825"/>
                    <a:gd name="connsiteX39" fmla="*/ 523875 w 571500"/>
                    <a:gd name="connsiteY39" fmla="*/ 285750 h 504825"/>
                    <a:gd name="connsiteX40" fmla="*/ 514350 w 571500"/>
                    <a:gd name="connsiteY40" fmla="*/ 295275 h 504825"/>
                    <a:gd name="connsiteX41" fmla="*/ 400050 w 571500"/>
                    <a:gd name="connsiteY41" fmla="*/ 295275 h 504825"/>
                    <a:gd name="connsiteX42" fmla="*/ 390525 w 571500"/>
                    <a:gd name="connsiteY42" fmla="*/ 285750 h 504825"/>
                    <a:gd name="connsiteX43" fmla="*/ 390525 w 571500"/>
                    <a:gd name="connsiteY43" fmla="*/ 247650 h 504825"/>
                    <a:gd name="connsiteX44" fmla="*/ 400050 w 571500"/>
                    <a:gd name="connsiteY44" fmla="*/ 238125 h 504825"/>
                    <a:gd name="connsiteX45" fmla="*/ 95250 w 571500"/>
                    <a:gd name="connsiteY45" fmla="*/ 238125 h 504825"/>
                    <a:gd name="connsiteX46" fmla="*/ 180975 w 571500"/>
                    <a:gd name="connsiteY46" fmla="*/ 238125 h 504825"/>
                    <a:gd name="connsiteX47" fmla="*/ 180975 w 571500"/>
                    <a:gd name="connsiteY47" fmla="*/ 257175 h 504825"/>
                    <a:gd name="connsiteX48" fmla="*/ 95250 w 571500"/>
                    <a:gd name="connsiteY48" fmla="*/ 257175 h 504825"/>
                    <a:gd name="connsiteX49" fmla="*/ 28575 w 571500"/>
                    <a:gd name="connsiteY49" fmla="*/ 238125 h 504825"/>
                    <a:gd name="connsiteX50" fmla="*/ 85725 w 571500"/>
                    <a:gd name="connsiteY50" fmla="*/ 238125 h 504825"/>
                    <a:gd name="connsiteX51" fmla="*/ 85725 w 571500"/>
                    <a:gd name="connsiteY51" fmla="*/ 257175 h 504825"/>
                    <a:gd name="connsiteX52" fmla="*/ 28575 w 571500"/>
                    <a:gd name="connsiteY52" fmla="*/ 257175 h 504825"/>
                    <a:gd name="connsiteX53" fmla="*/ 104775 w 571500"/>
                    <a:gd name="connsiteY53" fmla="*/ 209550 h 504825"/>
                    <a:gd name="connsiteX54" fmla="*/ 180975 w 571500"/>
                    <a:gd name="connsiteY54" fmla="*/ 209550 h 504825"/>
                    <a:gd name="connsiteX55" fmla="*/ 180975 w 571500"/>
                    <a:gd name="connsiteY55" fmla="*/ 228600 h 504825"/>
                    <a:gd name="connsiteX56" fmla="*/ 104775 w 571500"/>
                    <a:gd name="connsiteY56" fmla="*/ 228600 h 504825"/>
                    <a:gd name="connsiteX57" fmla="*/ 57150 w 571500"/>
                    <a:gd name="connsiteY57" fmla="*/ 209550 h 504825"/>
                    <a:gd name="connsiteX58" fmla="*/ 95250 w 571500"/>
                    <a:gd name="connsiteY58" fmla="*/ 209550 h 504825"/>
                    <a:gd name="connsiteX59" fmla="*/ 95250 w 571500"/>
                    <a:gd name="connsiteY59" fmla="*/ 228600 h 504825"/>
                    <a:gd name="connsiteX60" fmla="*/ 57150 w 571500"/>
                    <a:gd name="connsiteY60" fmla="*/ 228600 h 504825"/>
                    <a:gd name="connsiteX61" fmla="*/ 28575 w 571500"/>
                    <a:gd name="connsiteY61" fmla="*/ 209550 h 504825"/>
                    <a:gd name="connsiteX62" fmla="*/ 47625 w 571500"/>
                    <a:gd name="connsiteY62" fmla="*/ 209550 h 504825"/>
                    <a:gd name="connsiteX63" fmla="*/ 47625 w 571500"/>
                    <a:gd name="connsiteY63" fmla="*/ 228600 h 504825"/>
                    <a:gd name="connsiteX64" fmla="*/ 28575 w 571500"/>
                    <a:gd name="connsiteY64" fmla="*/ 228600 h 504825"/>
                    <a:gd name="connsiteX65" fmla="*/ 295275 w 571500"/>
                    <a:gd name="connsiteY65" fmla="*/ 114957 h 504825"/>
                    <a:gd name="connsiteX66" fmla="*/ 295275 w 571500"/>
                    <a:gd name="connsiteY66" fmla="*/ 190500 h 504825"/>
                    <a:gd name="connsiteX67" fmla="*/ 361950 w 571500"/>
                    <a:gd name="connsiteY67" fmla="*/ 190500 h 504825"/>
                    <a:gd name="connsiteX68" fmla="*/ 295275 w 571500"/>
                    <a:gd name="connsiteY68" fmla="*/ 114957 h 504825"/>
                    <a:gd name="connsiteX69" fmla="*/ 276225 w 571500"/>
                    <a:gd name="connsiteY69" fmla="*/ 114957 h 504825"/>
                    <a:gd name="connsiteX70" fmla="*/ 211847 w 571500"/>
                    <a:gd name="connsiteY70" fmla="*/ 171595 h 504825"/>
                    <a:gd name="connsiteX71" fmla="*/ 266669 w 571500"/>
                    <a:gd name="connsiteY71" fmla="*/ 264372 h 504825"/>
                    <a:gd name="connsiteX72" fmla="*/ 359445 w 571500"/>
                    <a:gd name="connsiteY72" fmla="*/ 209550 h 504825"/>
                    <a:gd name="connsiteX73" fmla="*/ 285750 w 571500"/>
                    <a:gd name="connsiteY73" fmla="*/ 209550 h 504825"/>
                    <a:gd name="connsiteX74" fmla="*/ 276225 w 571500"/>
                    <a:gd name="connsiteY74" fmla="*/ 200025 h 504825"/>
                    <a:gd name="connsiteX75" fmla="*/ 390525 w 571500"/>
                    <a:gd name="connsiteY75" fmla="*/ 114300 h 504825"/>
                    <a:gd name="connsiteX76" fmla="*/ 542925 w 571500"/>
                    <a:gd name="connsiteY76" fmla="*/ 114300 h 504825"/>
                    <a:gd name="connsiteX77" fmla="*/ 542925 w 571500"/>
                    <a:gd name="connsiteY77" fmla="*/ 133350 h 504825"/>
                    <a:gd name="connsiteX78" fmla="*/ 390525 w 571500"/>
                    <a:gd name="connsiteY78" fmla="*/ 133350 h 504825"/>
                    <a:gd name="connsiteX79" fmla="*/ 294743 w 571500"/>
                    <a:gd name="connsiteY79" fmla="*/ 95707 h 504825"/>
                    <a:gd name="connsiteX80" fmla="*/ 376609 w 571500"/>
                    <a:gd name="connsiteY80" fmla="*/ 161925 h 504825"/>
                    <a:gd name="connsiteX81" fmla="*/ 466725 w 571500"/>
                    <a:gd name="connsiteY81" fmla="*/ 161925 h 504825"/>
                    <a:gd name="connsiteX82" fmla="*/ 466725 w 571500"/>
                    <a:gd name="connsiteY82" fmla="*/ 142875 h 504825"/>
                    <a:gd name="connsiteX83" fmla="*/ 485775 w 571500"/>
                    <a:gd name="connsiteY83" fmla="*/ 142875 h 504825"/>
                    <a:gd name="connsiteX84" fmla="*/ 485775 w 571500"/>
                    <a:gd name="connsiteY84" fmla="*/ 171450 h 504825"/>
                    <a:gd name="connsiteX85" fmla="*/ 476250 w 571500"/>
                    <a:gd name="connsiteY85" fmla="*/ 180975 h 504825"/>
                    <a:gd name="connsiteX86" fmla="*/ 380495 w 571500"/>
                    <a:gd name="connsiteY86" fmla="*/ 180975 h 504825"/>
                    <a:gd name="connsiteX87" fmla="*/ 379046 w 571500"/>
                    <a:gd name="connsiteY87" fmla="*/ 209602 h 504825"/>
                    <a:gd name="connsiteX88" fmla="*/ 266649 w 571500"/>
                    <a:gd name="connsiteY88" fmla="*/ 283846 h 504825"/>
                    <a:gd name="connsiteX89" fmla="*/ 192405 w 571500"/>
                    <a:gd name="connsiteY89" fmla="*/ 171450 h 504825"/>
                    <a:gd name="connsiteX90" fmla="*/ 114300 w 571500"/>
                    <a:gd name="connsiteY90" fmla="*/ 171450 h 504825"/>
                    <a:gd name="connsiteX91" fmla="*/ 114300 w 571500"/>
                    <a:gd name="connsiteY91" fmla="*/ 200025 h 504825"/>
                    <a:gd name="connsiteX92" fmla="*/ 95250 w 571500"/>
                    <a:gd name="connsiteY92" fmla="*/ 200025 h 504825"/>
                    <a:gd name="connsiteX93" fmla="*/ 95250 w 571500"/>
                    <a:gd name="connsiteY93" fmla="*/ 161925 h 504825"/>
                    <a:gd name="connsiteX94" fmla="*/ 104775 w 571500"/>
                    <a:gd name="connsiteY94" fmla="*/ 152400 h 504825"/>
                    <a:gd name="connsiteX95" fmla="*/ 198491 w 571500"/>
                    <a:gd name="connsiteY95" fmla="*/ 152400 h 504825"/>
                    <a:gd name="connsiteX96" fmla="*/ 257132 w 571500"/>
                    <a:gd name="connsiteY96" fmla="*/ 99713 h 504825"/>
                    <a:gd name="connsiteX97" fmla="*/ 294743 w 571500"/>
                    <a:gd name="connsiteY97" fmla="*/ 95707 h 504825"/>
                    <a:gd name="connsiteX98" fmla="*/ 504825 w 571500"/>
                    <a:gd name="connsiteY98" fmla="*/ 85725 h 504825"/>
                    <a:gd name="connsiteX99" fmla="*/ 542925 w 571500"/>
                    <a:gd name="connsiteY99" fmla="*/ 85725 h 504825"/>
                    <a:gd name="connsiteX100" fmla="*/ 542925 w 571500"/>
                    <a:gd name="connsiteY100" fmla="*/ 104775 h 504825"/>
                    <a:gd name="connsiteX101" fmla="*/ 504825 w 571500"/>
                    <a:gd name="connsiteY101" fmla="*/ 104775 h 504825"/>
                    <a:gd name="connsiteX102" fmla="*/ 457200 w 571500"/>
                    <a:gd name="connsiteY102" fmla="*/ 85725 h 504825"/>
                    <a:gd name="connsiteX103" fmla="*/ 495300 w 571500"/>
                    <a:gd name="connsiteY103" fmla="*/ 85725 h 504825"/>
                    <a:gd name="connsiteX104" fmla="*/ 495300 w 571500"/>
                    <a:gd name="connsiteY104" fmla="*/ 104775 h 504825"/>
                    <a:gd name="connsiteX105" fmla="*/ 457200 w 571500"/>
                    <a:gd name="connsiteY105" fmla="*/ 104775 h 504825"/>
                    <a:gd name="connsiteX106" fmla="*/ 390525 w 571500"/>
                    <a:gd name="connsiteY106" fmla="*/ 85725 h 504825"/>
                    <a:gd name="connsiteX107" fmla="*/ 447675 w 571500"/>
                    <a:gd name="connsiteY107" fmla="*/ 85725 h 504825"/>
                    <a:gd name="connsiteX108" fmla="*/ 447675 w 571500"/>
                    <a:gd name="connsiteY108" fmla="*/ 104775 h 504825"/>
                    <a:gd name="connsiteX109" fmla="*/ 390525 w 571500"/>
                    <a:gd name="connsiteY109" fmla="*/ 104775 h 504825"/>
                    <a:gd name="connsiteX110" fmla="*/ 66675 w 571500"/>
                    <a:gd name="connsiteY110" fmla="*/ 66675 h 504825"/>
                    <a:gd name="connsiteX111" fmla="*/ 66675 w 571500"/>
                    <a:gd name="connsiteY111" fmla="*/ 85725 h 504825"/>
                    <a:gd name="connsiteX112" fmla="*/ 161925 w 571500"/>
                    <a:gd name="connsiteY112" fmla="*/ 85725 h 504825"/>
                    <a:gd name="connsiteX113" fmla="*/ 161925 w 571500"/>
                    <a:gd name="connsiteY113" fmla="*/ 66675 h 504825"/>
                    <a:gd name="connsiteX114" fmla="*/ 457200 w 571500"/>
                    <a:gd name="connsiteY114" fmla="*/ 57150 h 504825"/>
                    <a:gd name="connsiteX115" fmla="*/ 542925 w 571500"/>
                    <a:gd name="connsiteY115" fmla="*/ 57150 h 504825"/>
                    <a:gd name="connsiteX116" fmla="*/ 542925 w 571500"/>
                    <a:gd name="connsiteY116" fmla="*/ 76200 h 504825"/>
                    <a:gd name="connsiteX117" fmla="*/ 457200 w 571500"/>
                    <a:gd name="connsiteY117" fmla="*/ 76200 h 504825"/>
                    <a:gd name="connsiteX118" fmla="*/ 390525 w 571500"/>
                    <a:gd name="connsiteY118" fmla="*/ 57150 h 504825"/>
                    <a:gd name="connsiteX119" fmla="*/ 447675 w 571500"/>
                    <a:gd name="connsiteY119" fmla="*/ 57150 h 504825"/>
                    <a:gd name="connsiteX120" fmla="*/ 447675 w 571500"/>
                    <a:gd name="connsiteY120" fmla="*/ 76200 h 504825"/>
                    <a:gd name="connsiteX121" fmla="*/ 390525 w 571500"/>
                    <a:gd name="connsiteY121" fmla="*/ 76200 h 504825"/>
                    <a:gd name="connsiteX122" fmla="*/ 57150 w 571500"/>
                    <a:gd name="connsiteY122" fmla="*/ 47625 h 504825"/>
                    <a:gd name="connsiteX123" fmla="*/ 171450 w 571500"/>
                    <a:gd name="connsiteY123" fmla="*/ 47625 h 504825"/>
                    <a:gd name="connsiteX124" fmla="*/ 180975 w 571500"/>
                    <a:gd name="connsiteY124" fmla="*/ 57150 h 504825"/>
                    <a:gd name="connsiteX125" fmla="*/ 180975 w 571500"/>
                    <a:gd name="connsiteY125" fmla="*/ 95250 h 504825"/>
                    <a:gd name="connsiteX126" fmla="*/ 171450 w 571500"/>
                    <a:gd name="connsiteY126" fmla="*/ 104775 h 504825"/>
                    <a:gd name="connsiteX127" fmla="*/ 57150 w 571500"/>
                    <a:gd name="connsiteY127" fmla="*/ 104775 h 504825"/>
                    <a:gd name="connsiteX128" fmla="*/ 47625 w 571500"/>
                    <a:gd name="connsiteY128" fmla="*/ 95250 h 504825"/>
                    <a:gd name="connsiteX129" fmla="*/ 47625 w 571500"/>
                    <a:gd name="connsiteY129" fmla="*/ 57150 h 504825"/>
                    <a:gd name="connsiteX130" fmla="*/ 57150 w 571500"/>
                    <a:gd name="connsiteY130" fmla="*/ 47625 h 504825"/>
                    <a:gd name="connsiteX131" fmla="*/ 466725 w 571500"/>
                    <a:gd name="connsiteY131" fmla="*/ 28575 h 504825"/>
                    <a:gd name="connsiteX132" fmla="*/ 542925 w 571500"/>
                    <a:gd name="connsiteY132" fmla="*/ 28575 h 504825"/>
                    <a:gd name="connsiteX133" fmla="*/ 542925 w 571500"/>
                    <a:gd name="connsiteY133" fmla="*/ 47625 h 504825"/>
                    <a:gd name="connsiteX134" fmla="*/ 466725 w 571500"/>
                    <a:gd name="connsiteY134" fmla="*/ 47625 h 504825"/>
                    <a:gd name="connsiteX135" fmla="*/ 419100 w 571500"/>
                    <a:gd name="connsiteY135" fmla="*/ 28575 h 504825"/>
                    <a:gd name="connsiteX136" fmla="*/ 457200 w 571500"/>
                    <a:gd name="connsiteY136" fmla="*/ 28575 h 504825"/>
                    <a:gd name="connsiteX137" fmla="*/ 457200 w 571500"/>
                    <a:gd name="connsiteY137" fmla="*/ 47625 h 504825"/>
                    <a:gd name="connsiteX138" fmla="*/ 419100 w 571500"/>
                    <a:gd name="connsiteY138" fmla="*/ 47625 h 504825"/>
                    <a:gd name="connsiteX139" fmla="*/ 390525 w 571500"/>
                    <a:gd name="connsiteY139" fmla="*/ 28575 h 504825"/>
                    <a:gd name="connsiteX140" fmla="*/ 409575 w 571500"/>
                    <a:gd name="connsiteY140" fmla="*/ 28575 h 504825"/>
                    <a:gd name="connsiteX141" fmla="*/ 409575 w 571500"/>
                    <a:gd name="connsiteY141" fmla="*/ 47625 h 504825"/>
                    <a:gd name="connsiteX142" fmla="*/ 390525 w 571500"/>
                    <a:gd name="connsiteY142" fmla="*/ 47625 h 504825"/>
                    <a:gd name="connsiteX143" fmla="*/ 28575 w 571500"/>
                    <a:gd name="connsiteY143" fmla="*/ 19050 h 504825"/>
                    <a:gd name="connsiteX144" fmla="*/ 19050 w 571500"/>
                    <a:gd name="connsiteY144" fmla="*/ 28575 h 504825"/>
                    <a:gd name="connsiteX145" fmla="*/ 19050 w 571500"/>
                    <a:gd name="connsiteY145" fmla="*/ 323850 h 504825"/>
                    <a:gd name="connsiteX146" fmla="*/ 552450 w 571500"/>
                    <a:gd name="connsiteY146" fmla="*/ 323850 h 504825"/>
                    <a:gd name="connsiteX147" fmla="*/ 552450 w 571500"/>
                    <a:gd name="connsiteY147" fmla="*/ 28575 h 504825"/>
                    <a:gd name="connsiteX148" fmla="*/ 542925 w 571500"/>
                    <a:gd name="connsiteY148" fmla="*/ 19050 h 504825"/>
                    <a:gd name="connsiteX149" fmla="*/ 28575 w 571500"/>
                    <a:gd name="connsiteY149" fmla="*/ 0 h 504825"/>
                    <a:gd name="connsiteX150" fmla="*/ 542925 w 571500"/>
                    <a:gd name="connsiteY150" fmla="*/ 0 h 504825"/>
                    <a:gd name="connsiteX151" fmla="*/ 571500 w 571500"/>
                    <a:gd name="connsiteY151" fmla="*/ 28575 h 504825"/>
                    <a:gd name="connsiteX152" fmla="*/ 571500 w 571500"/>
                    <a:gd name="connsiteY152" fmla="*/ 371475 h 504825"/>
                    <a:gd name="connsiteX153" fmla="*/ 542925 w 571500"/>
                    <a:gd name="connsiteY153" fmla="*/ 400050 h 504825"/>
                    <a:gd name="connsiteX154" fmla="*/ 337804 w 571500"/>
                    <a:gd name="connsiteY154" fmla="*/ 400050 h 504825"/>
                    <a:gd name="connsiteX155" fmla="*/ 353378 w 571500"/>
                    <a:gd name="connsiteY155" fmla="*/ 466725 h 504825"/>
                    <a:gd name="connsiteX156" fmla="*/ 361950 w 571500"/>
                    <a:gd name="connsiteY156" fmla="*/ 466725 h 504825"/>
                    <a:gd name="connsiteX157" fmla="*/ 368684 w 571500"/>
                    <a:gd name="connsiteY157" fmla="*/ 469516 h 504825"/>
                    <a:gd name="connsiteX158" fmla="*/ 387734 w 571500"/>
                    <a:gd name="connsiteY158" fmla="*/ 488566 h 504825"/>
                    <a:gd name="connsiteX159" fmla="*/ 390523 w 571500"/>
                    <a:gd name="connsiteY159" fmla="*/ 495298 h 504825"/>
                    <a:gd name="connsiteX160" fmla="*/ 381000 w 571500"/>
                    <a:gd name="connsiteY160" fmla="*/ 504825 h 504825"/>
                    <a:gd name="connsiteX161" fmla="*/ 190500 w 571500"/>
                    <a:gd name="connsiteY161" fmla="*/ 504825 h 504825"/>
                    <a:gd name="connsiteX162" fmla="*/ 183768 w 571500"/>
                    <a:gd name="connsiteY162" fmla="*/ 502036 h 504825"/>
                    <a:gd name="connsiteX163" fmla="*/ 183766 w 571500"/>
                    <a:gd name="connsiteY163" fmla="*/ 488566 h 504825"/>
                    <a:gd name="connsiteX164" fmla="*/ 202816 w 571500"/>
                    <a:gd name="connsiteY164" fmla="*/ 469516 h 504825"/>
                    <a:gd name="connsiteX165" fmla="*/ 209550 w 571500"/>
                    <a:gd name="connsiteY165" fmla="*/ 466725 h 504825"/>
                    <a:gd name="connsiteX166" fmla="*/ 218123 w 571500"/>
                    <a:gd name="connsiteY166" fmla="*/ 466725 h 504825"/>
                    <a:gd name="connsiteX167" fmla="*/ 233658 w 571500"/>
                    <a:gd name="connsiteY167" fmla="*/ 400050 h 504825"/>
                    <a:gd name="connsiteX168" fmla="*/ 28575 w 571500"/>
                    <a:gd name="connsiteY168" fmla="*/ 400050 h 504825"/>
                    <a:gd name="connsiteX169" fmla="*/ 0 w 571500"/>
                    <a:gd name="connsiteY169" fmla="*/ 371475 h 504825"/>
                    <a:gd name="connsiteX170" fmla="*/ 0 w 571500"/>
                    <a:gd name="connsiteY170" fmla="*/ 28575 h 504825"/>
                    <a:gd name="connsiteX171" fmla="*/ 28575 w 571500"/>
                    <a:gd name="connsiteY171"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571500" h="504825">
                      <a:moveTo>
                        <a:pt x="253222" y="400050"/>
                      </a:moveTo>
                      <a:lnTo>
                        <a:pt x="234906" y="478422"/>
                      </a:lnTo>
                      <a:cubicBezTo>
                        <a:pt x="233897" y="482730"/>
                        <a:pt x="230053" y="485777"/>
                        <a:pt x="225628" y="485775"/>
                      </a:cubicBezTo>
                      <a:lnTo>
                        <a:pt x="345872" y="485775"/>
                      </a:lnTo>
                      <a:cubicBezTo>
                        <a:pt x="341447" y="485777"/>
                        <a:pt x="337603" y="482730"/>
                        <a:pt x="336594" y="478422"/>
                      </a:cubicBezTo>
                      <a:lnTo>
                        <a:pt x="318278" y="400050"/>
                      </a:lnTo>
                      <a:close/>
                      <a:moveTo>
                        <a:pt x="276225" y="352425"/>
                      </a:moveTo>
                      <a:lnTo>
                        <a:pt x="304800" y="352425"/>
                      </a:lnTo>
                      <a:lnTo>
                        <a:pt x="304800" y="371475"/>
                      </a:lnTo>
                      <a:lnTo>
                        <a:pt x="276225" y="371475"/>
                      </a:lnTo>
                      <a:close/>
                      <a:moveTo>
                        <a:pt x="19050" y="342900"/>
                      </a:moveTo>
                      <a:lnTo>
                        <a:pt x="19050" y="371475"/>
                      </a:lnTo>
                      <a:cubicBezTo>
                        <a:pt x="19050" y="376736"/>
                        <a:pt x="23314" y="381000"/>
                        <a:pt x="28575" y="381000"/>
                      </a:cubicBezTo>
                      <a:lnTo>
                        <a:pt x="542925" y="381000"/>
                      </a:lnTo>
                      <a:cubicBezTo>
                        <a:pt x="548186" y="381000"/>
                        <a:pt x="552450" y="376736"/>
                        <a:pt x="552450" y="371475"/>
                      </a:cubicBezTo>
                      <a:lnTo>
                        <a:pt x="552450" y="342900"/>
                      </a:lnTo>
                      <a:close/>
                      <a:moveTo>
                        <a:pt x="28575" y="295275"/>
                      </a:moveTo>
                      <a:lnTo>
                        <a:pt x="180975" y="295275"/>
                      </a:lnTo>
                      <a:lnTo>
                        <a:pt x="180975" y="314325"/>
                      </a:lnTo>
                      <a:lnTo>
                        <a:pt x="28575" y="314325"/>
                      </a:lnTo>
                      <a:close/>
                      <a:moveTo>
                        <a:pt x="142875" y="266700"/>
                      </a:moveTo>
                      <a:lnTo>
                        <a:pt x="180975" y="266700"/>
                      </a:lnTo>
                      <a:lnTo>
                        <a:pt x="180975" y="285750"/>
                      </a:lnTo>
                      <a:lnTo>
                        <a:pt x="142875" y="285750"/>
                      </a:lnTo>
                      <a:close/>
                      <a:moveTo>
                        <a:pt x="95250" y="266700"/>
                      </a:moveTo>
                      <a:lnTo>
                        <a:pt x="133350" y="266700"/>
                      </a:lnTo>
                      <a:lnTo>
                        <a:pt x="133350" y="285750"/>
                      </a:lnTo>
                      <a:lnTo>
                        <a:pt x="95250" y="285750"/>
                      </a:lnTo>
                      <a:close/>
                      <a:moveTo>
                        <a:pt x="28575" y="266700"/>
                      </a:moveTo>
                      <a:lnTo>
                        <a:pt x="85725" y="266700"/>
                      </a:lnTo>
                      <a:lnTo>
                        <a:pt x="85725" y="285750"/>
                      </a:lnTo>
                      <a:lnTo>
                        <a:pt x="28575" y="285750"/>
                      </a:lnTo>
                      <a:close/>
                      <a:moveTo>
                        <a:pt x="409575" y="257175"/>
                      </a:moveTo>
                      <a:lnTo>
                        <a:pt x="409575" y="276225"/>
                      </a:lnTo>
                      <a:lnTo>
                        <a:pt x="504825" y="276225"/>
                      </a:lnTo>
                      <a:lnTo>
                        <a:pt x="504825" y="257175"/>
                      </a:lnTo>
                      <a:close/>
                      <a:moveTo>
                        <a:pt x="400050" y="238125"/>
                      </a:moveTo>
                      <a:lnTo>
                        <a:pt x="514350" y="238125"/>
                      </a:lnTo>
                      <a:cubicBezTo>
                        <a:pt x="519611" y="238125"/>
                        <a:pt x="523875" y="242389"/>
                        <a:pt x="523875" y="247650"/>
                      </a:cubicBezTo>
                      <a:lnTo>
                        <a:pt x="523875" y="285750"/>
                      </a:lnTo>
                      <a:cubicBezTo>
                        <a:pt x="523875" y="291011"/>
                        <a:pt x="519611" y="295275"/>
                        <a:pt x="514350" y="295275"/>
                      </a:cubicBezTo>
                      <a:lnTo>
                        <a:pt x="400050" y="295275"/>
                      </a:lnTo>
                      <a:cubicBezTo>
                        <a:pt x="394789" y="295275"/>
                        <a:pt x="390525" y="291011"/>
                        <a:pt x="390525" y="285750"/>
                      </a:cubicBezTo>
                      <a:lnTo>
                        <a:pt x="390525" y="247650"/>
                      </a:lnTo>
                      <a:cubicBezTo>
                        <a:pt x="390525" y="242389"/>
                        <a:pt x="394789" y="238125"/>
                        <a:pt x="400050" y="238125"/>
                      </a:cubicBezTo>
                      <a:close/>
                      <a:moveTo>
                        <a:pt x="95250" y="238125"/>
                      </a:moveTo>
                      <a:lnTo>
                        <a:pt x="180975" y="238125"/>
                      </a:lnTo>
                      <a:lnTo>
                        <a:pt x="180975" y="257175"/>
                      </a:lnTo>
                      <a:lnTo>
                        <a:pt x="95250" y="257175"/>
                      </a:lnTo>
                      <a:close/>
                      <a:moveTo>
                        <a:pt x="28575" y="238125"/>
                      </a:moveTo>
                      <a:lnTo>
                        <a:pt x="85725" y="238125"/>
                      </a:lnTo>
                      <a:lnTo>
                        <a:pt x="85725" y="257175"/>
                      </a:lnTo>
                      <a:lnTo>
                        <a:pt x="28575" y="257175"/>
                      </a:lnTo>
                      <a:close/>
                      <a:moveTo>
                        <a:pt x="104775" y="209550"/>
                      </a:moveTo>
                      <a:lnTo>
                        <a:pt x="180975" y="209550"/>
                      </a:lnTo>
                      <a:lnTo>
                        <a:pt x="180975" y="228600"/>
                      </a:lnTo>
                      <a:lnTo>
                        <a:pt x="104775" y="228600"/>
                      </a:lnTo>
                      <a:close/>
                      <a:moveTo>
                        <a:pt x="57150" y="209550"/>
                      </a:moveTo>
                      <a:lnTo>
                        <a:pt x="95250" y="209550"/>
                      </a:lnTo>
                      <a:lnTo>
                        <a:pt x="95250" y="228600"/>
                      </a:lnTo>
                      <a:lnTo>
                        <a:pt x="57150" y="228600"/>
                      </a:lnTo>
                      <a:close/>
                      <a:moveTo>
                        <a:pt x="28575" y="209550"/>
                      </a:moveTo>
                      <a:lnTo>
                        <a:pt x="47625" y="209550"/>
                      </a:lnTo>
                      <a:lnTo>
                        <a:pt x="47625" y="228600"/>
                      </a:lnTo>
                      <a:lnTo>
                        <a:pt x="28575" y="228600"/>
                      </a:lnTo>
                      <a:close/>
                      <a:moveTo>
                        <a:pt x="295275" y="114957"/>
                      </a:moveTo>
                      <a:lnTo>
                        <a:pt x="295275" y="190500"/>
                      </a:lnTo>
                      <a:lnTo>
                        <a:pt x="361950" y="190500"/>
                      </a:lnTo>
                      <a:cubicBezTo>
                        <a:pt x="361886" y="152134"/>
                        <a:pt x="333336" y="119786"/>
                        <a:pt x="295275" y="114957"/>
                      </a:cubicBezTo>
                      <a:close/>
                      <a:moveTo>
                        <a:pt x="276225" y="114957"/>
                      </a:moveTo>
                      <a:cubicBezTo>
                        <a:pt x="245171" y="118826"/>
                        <a:pt x="219640" y="141288"/>
                        <a:pt x="211847" y="171595"/>
                      </a:cubicBezTo>
                      <a:cubicBezTo>
                        <a:pt x="201366" y="212353"/>
                        <a:pt x="225910" y="253891"/>
                        <a:pt x="266669" y="264372"/>
                      </a:cubicBezTo>
                      <a:cubicBezTo>
                        <a:pt x="307427" y="274853"/>
                        <a:pt x="348964" y="250308"/>
                        <a:pt x="359445" y="209550"/>
                      </a:cubicBezTo>
                      <a:lnTo>
                        <a:pt x="285750" y="209550"/>
                      </a:lnTo>
                      <a:cubicBezTo>
                        <a:pt x="280490" y="209550"/>
                        <a:pt x="276225" y="205285"/>
                        <a:pt x="276225" y="200025"/>
                      </a:cubicBezTo>
                      <a:close/>
                      <a:moveTo>
                        <a:pt x="390525" y="114300"/>
                      </a:moveTo>
                      <a:lnTo>
                        <a:pt x="542925" y="114300"/>
                      </a:lnTo>
                      <a:lnTo>
                        <a:pt x="542925" y="133350"/>
                      </a:lnTo>
                      <a:lnTo>
                        <a:pt x="390525" y="133350"/>
                      </a:lnTo>
                      <a:close/>
                      <a:moveTo>
                        <a:pt x="294743" y="95707"/>
                      </a:moveTo>
                      <a:cubicBezTo>
                        <a:pt x="331695" y="99222"/>
                        <a:pt x="364750" y="124296"/>
                        <a:pt x="376609" y="161925"/>
                      </a:cubicBezTo>
                      <a:lnTo>
                        <a:pt x="466725" y="161925"/>
                      </a:lnTo>
                      <a:lnTo>
                        <a:pt x="466725" y="142875"/>
                      </a:lnTo>
                      <a:lnTo>
                        <a:pt x="485775" y="142875"/>
                      </a:lnTo>
                      <a:lnTo>
                        <a:pt x="485775" y="171450"/>
                      </a:lnTo>
                      <a:cubicBezTo>
                        <a:pt x="485775" y="176710"/>
                        <a:pt x="481511" y="180975"/>
                        <a:pt x="476250" y="180975"/>
                      </a:cubicBezTo>
                      <a:lnTo>
                        <a:pt x="380495" y="180975"/>
                      </a:lnTo>
                      <a:cubicBezTo>
                        <a:pt x="381459" y="190536"/>
                        <a:pt x="380970" y="200187"/>
                        <a:pt x="379046" y="209602"/>
                      </a:cubicBezTo>
                      <a:cubicBezTo>
                        <a:pt x="368510" y="261141"/>
                        <a:pt x="318189" y="294382"/>
                        <a:pt x="266649" y="283846"/>
                      </a:cubicBezTo>
                      <a:cubicBezTo>
                        <a:pt x="215110" y="273311"/>
                        <a:pt x="181870" y="222989"/>
                        <a:pt x="192405" y="171450"/>
                      </a:cubicBezTo>
                      <a:lnTo>
                        <a:pt x="114300" y="171450"/>
                      </a:lnTo>
                      <a:lnTo>
                        <a:pt x="114300" y="200025"/>
                      </a:lnTo>
                      <a:lnTo>
                        <a:pt x="95250" y="200025"/>
                      </a:lnTo>
                      <a:lnTo>
                        <a:pt x="95250" y="161925"/>
                      </a:lnTo>
                      <a:cubicBezTo>
                        <a:pt x="95250" y="156664"/>
                        <a:pt x="99514" y="152400"/>
                        <a:pt x="104775" y="152400"/>
                      </a:cubicBezTo>
                      <a:lnTo>
                        <a:pt x="198491" y="152400"/>
                      </a:lnTo>
                      <a:cubicBezTo>
                        <a:pt x="209512" y="127193"/>
                        <a:pt x="230894" y="107983"/>
                        <a:pt x="257132" y="99713"/>
                      </a:cubicBezTo>
                      <a:cubicBezTo>
                        <a:pt x="269675" y="95760"/>
                        <a:pt x="282426" y="94536"/>
                        <a:pt x="294743" y="95707"/>
                      </a:cubicBezTo>
                      <a:close/>
                      <a:moveTo>
                        <a:pt x="504825" y="85725"/>
                      </a:moveTo>
                      <a:lnTo>
                        <a:pt x="542925" y="85725"/>
                      </a:lnTo>
                      <a:lnTo>
                        <a:pt x="542925" y="104775"/>
                      </a:lnTo>
                      <a:lnTo>
                        <a:pt x="504825" y="104775"/>
                      </a:lnTo>
                      <a:close/>
                      <a:moveTo>
                        <a:pt x="457200" y="85725"/>
                      </a:moveTo>
                      <a:lnTo>
                        <a:pt x="495300" y="85725"/>
                      </a:lnTo>
                      <a:lnTo>
                        <a:pt x="495300" y="104775"/>
                      </a:lnTo>
                      <a:lnTo>
                        <a:pt x="457200" y="104775"/>
                      </a:lnTo>
                      <a:close/>
                      <a:moveTo>
                        <a:pt x="390525" y="85725"/>
                      </a:moveTo>
                      <a:lnTo>
                        <a:pt x="447675" y="85725"/>
                      </a:lnTo>
                      <a:lnTo>
                        <a:pt x="447675" y="104775"/>
                      </a:lnTo>
                      <a:lnTo>
                        <a:pt x="390525" y="104775"/>
                      </a:lnTo>
                      <a:close/>
                      <a:moveTo>
                        <a:pt x="66675" y="66675"/>
                      </a:moveTo>
                      <a:lnTo>
                        <a:pt x="66675" y="85725"/>
                      </a:lnTo>
                      <a:lnTo>
                        <a:pt x="161925" y="85725"/>
                      </a:lnTo>
                      <a:lnTo>
                        <a:pt x="161925" y="66675"/>
                      </a:lnTo>
                      <a:close/>
                      <a:moveTo>
                        <a:pt x="457200" y="57150"/>
                      </a:moveTo>
                      <a:lnTo>
                        <a:pt x="542925" y="57150"/>
                      </a:lnTo>
                      <a:lnTo>
                        <a:pt x="542925" y="76200"/>
                      </a:lnTo>
                      <a:lnTo>
                        <a:pt x="457200" y="76200"/>
                      </a:lnTo>
                      <a:close/>
                      <a:moveTo>
                        <a:pt x="390525" y="57150"/>
                      </a:moveTo>
                      <a:lnTo>
                        <a:pt x="447675" y="57150"/>
                      </a:lnTo>
                      <a:lnTo>
                        <a:pt x="447675" y="76200"/>
                      </a:lnTo>
                      <a:lnTo>
                        <a:pt x="390525" y="76200"/>
                      </a:lnTo>
                      <a:close/>
                      <a:moveTo>
                        <a:pt x="57150" y="47625"/>
                      </a:moveTo>
                      <a:lnTo>
                        <a:pt x="171450" y="47625"/>
                      </a:lnTo>
                      <a:cubicBezTo>
                        <a:pt x="176711" y="47625"/>
                        <a:pt x="180975" y="51889"/>
                        <a:pt x="180975" y="57150"/>
                      </a:cubicBezTo>
                      <a:lnTo>
                        <a:pt x="180975" y="95250"/>
                      </a:lnTo>
                      <a:cubicBezTo>
                        <a:pt x="180975" y="100511"/>
                        <a:pt x="176711" y="104775"/>
                        <a:pt x="171450" y="104775"/>
                      </a:cubicBezTo>
                      <a:lnTo>
                        <a:pt x="57150" y="104775"/>
                      </a:lnTo>
                      <a:cubicBezTo>
                        <a:pt x="51889" y="104775"/>
                        <a:pt x="47625" y="100511"/>
                        <a:pt x="47625" y="95250"/>
                      </a:cubicBezTo>
                      <a:lnTo>
                        <a:pt x="47625" y="57150"/>
                      </a:lnTo>
                      <a:cubicBezTo>
                        <a:pt x="47625" y="51889"/>
                        <a:pt x="51889" y="47625"/>
                        <a:pt x="57150" y="47625"/>
                      </a:cubicBezTo>
                      <a:close/>
                      <a:moveTo>
                        <a:pt x="466725" y="28575"/>
                      </a:moveTo>
                      <a:lnTo>
                        <a:pt x="542925" y="28575"/>
                      </a:lnTo>
                      <a:lnTo>
                        <a:pt x="542925" y="47625"/>
                      </a:lnTo>
                      <a:lnTo>
                        <a:pt x="466725" y="47625"/>
                      </a:lnTo>
                      <a:close/>
                      <a:moveTo>
                        <a:pt x="419100" y="28575"/>
                      </a:moveTo>
                      <a:lnTo>
                        <a:pt x="457200" y="28575"/>
                      </a:lnTo>
                      <a:lnTo>
                        <a:pt x="457200" y="47625"/>
                      </a:lnTo>
                      <a:lnTo>
                        <a:pt x="419100" y="47625"/>
                      </a:lnTo>
                      <a:close/>
                      <a:moveTo>
                        <a:pt x="390525" y="28575"/>
                      </a:moveTo>
                      <a:lnTo>
                        <a:pt x="409575" y="28575"/>
                      </a:lnTo>
                      <a:lnTo>
                        <a:pt x="409575" y="47625"/>
                      </a:lnTo>
                      <a:lnTo>
                        <a:pt x="390525" y="47625"/>
                      </a:lnTo>
                      <a:close/>
                      <a:moveTo>
                        <a:pt x="28575" y="19050"/>
                      </a:moveTo>
                      <a:cubicBezTo>
                        <a:pt x="23314" y="19050"/>
                        <a:pt x="19050" y="23314"/>
                        <a:pt x="19050" y="28575"/>
                      </a:cubicBezTo>
                      <a:lnTo>
                        <a:pt x="19050" y="323850"/>
                      </a:lnTo>
                      <a:lnTo>
                        <a:pt x="552450" y="323850"/>
                      </a:lnTo>
                      <a:lnTo>
                        <a:pt x="552450" y="28575"/>
                      </a:lnTo>
                      <a:cubicBezTo>
                        <a:pt x="552450" y="23314"/>
                        <a:pt x="548186" y="19050"/>
                        <a:pt x="542925" y="19050"/>
                      </a:cubicBezTo>
                      <a:close/>
                      <a:moveTo>
                        <a:pt x="28575" y="0"/>
                      </a:moveTo>
                      <a:lnTo>
                        <a:pt x="542925" y="0"/>
                      </a:lnTo>
                      <a:cubicBezTo>
                        <a:pt x="558707" y="0"/>
                        <a:pt x="571500" y="12793"/>
                        <a:pt x="571500" y="28575"/>
                      </a:cubicBezTo>
                      <a:lnTo>
                        <a:pt x="571500" y="371475"/>
                      </a:lnTo>
                      <a:cubicBezTo>
                        <a:pt x="571500" y="387257"/>
                        <a:pt x="558707" y="400050"/>
                        <a:pt x="542925" y="400050"/>
                      </a:cubicBezTo>
                      <a:lnTo>
                        <a:pt x="337804" y="400050"/>
                      </a:lnTo>
                      <a:lnTo>
                        <a:pt x="353378" y="466725"/>
                      </a:lnTo>
                      <a:lnTo>
                        <a:pt x="361950" y="466725"/>
                      </a:lnTo>
                      <a:cubicBezTo>
                        <a:pt x="364476" y="466726"/>
                        <a:pt x="366898" y="467729"/>
                        <a:pt x="368684" y="469516"/>
                      </a:cubicBezTo>
                      <a:lnTo>
                        <a:pt x="387734" y="488566"/>
                      </a:lnTo>
                      <a:cubicBezTo>
                        <a:pt x="389519" y="490352"/>
                        <a:pt x="390522" y="492773"/>
                        <a:pt x="390523" y="495298"/>
                      </a:cubicBezTo>
                      <a:cubicBezTo>
                        <a:pt x="390524" y="500558"/>
                        <a:pt x="386261" y="504824"/>
                        <a:pt x="381000" y="504825"/>
                      </a:cubicBezTo>
                      <a:lnTo>
                        <a:pt x="190500" y="504825"/>
                      </a:lnTo>
                      <a:cubicBezTo>
                        <a:pt x="187975" y="504824"/>
                        <a:pt x="185554" y="503821"/>
                        <a:pt x="183768" y="502036"/>
                      </a:cubicBezTo>
                      <a:cubicBezTo>
                        <a:pt x="180048" y="498317"/>
                        <a:pt x="180047" y="492286"/>
                        <a:pt x="183766" y="488566"/>
                      </a:cubicBezTo>
                      <a:lnTo>
                        <a:pt x="202816" y="469516"/>
                      </a:lnTo>
                      <a:cubicBezTo>
                        <a:pt x="204602" y="467729"/>
                        <a:pt x="207024" y="466726"/>
                        <a:pt x="209550" y="466725"/>
                      </a:cubicBezTo>
                      <a:lnTo>
                        <a:pt x="218123" y="466725"/>
                      </a:lnTo>
                      <a:lnTo>
                        <a:pt x="233658" y="400050"/>
                      </a:lnTo>
                      <a:lnTo>
                        <a:pt x="28575" y="400050"/>
                      </a:lnTo>
                      <a:cubicBezTo>
                        <a:pt x="12793" y="400050"/>
                        <a:pt x="0" y="387257"/>
                        <a:pt x="0" y="371475"/>
                      </a:cubicBezTo>
                      <a:lnTo>
                        <a:pt x="0" y="28575"/>
                      </a:lnTo>
                      <a:cubicBezTo>
                        <a:pt x="0" y="12793"/>
                        <a:pt x="12793" y="0"/>
                        <a:pt x="28575" y="0"/>
                      </a:cubicBezTo>
                      <a:close/>
                    </a:path>
                  </a:pathLst>
                </a:custGeom>
                <a:solidFill>
                  <a:schemeClr val="bg2"/>
                </a:solidFill>
                <a:ln w="9525" cap="flat">
                  <a:noFill/>
                  <a:prstDash val="solid"/>
                  <a:miter/>
                </a:ln>
              </p:spPr>
              <p:txBody>
                <a:bodyPr rtlCol="0" anchor="ctr"/>
                <a:lstStyle/>
                <a:p>
                  <a:pPr defTabSz="914422"/>
                  <a:endParaRPr lang="en-US"/>
                </a:p>
              </p:txBody>
            </p:sp>
          </p:grpSp>
          <p:sp>
            <p:nvSpPr>
              <p:cNvPr id="40" name="Google Shape;122;p15">
                <a:extLst>
                  <a:ext uri="{FF2B5EF4-FFF2-40B4-BE49-F238E27FC236}">
                    <a16:creationId xmlns:a16="http://schemas.microsoft.com/office/drawing/2014/main" id="{DA8161C0-7E25-4B81-B634-F499C8F3B8E4}"/>
                  </a:ext>
                </a:extLst>
              </p:cNvPr>
              <p:cNvSpPr txBox="1"/>
              <p:nvPr/>
            </p:nvSpPr>
            <p:spPr>
              <a:xfrm>
                <a:off x="4334079" y="2631452"/>
                <a:ext cx="4206739" cy="296357"/>
              </a:xfrm>
              <a:prstGeom prst="rect">
                <a:avLst/>
              </a:prstGeom>
              <a:noFill/>
              <a:ln>
                <a:noFill/>
              </a:ln>
            </p:spPr>
            <p:txBody>
              <a:bodyPr spcFirstLastPara="1" wrap="square" lIns="75434" tIns="37703" rIns="75434" bIns="37703" anchor="ctr" anchorCtr="0">
                <a:noAutofit/>
              </a:bodyPr>
              <a:lstStyle/>
              <a:p>
                <a:pPr defTabSz="1005864">
                  <a:buClr>
                    <a:srgbClr val="3F3F3F"/>
                  </a:buClr>
                  <a:buSzPts val="900"/>
                  <a:defRPr/>
                </a:pPr>
                <a:r>
                  <a:rPr lang="en-US" sz="1600" b="1" dirty="0">
                    <a:solidFill>
                      <a:prstClr val="black">
                        <a:lumMod val="95000"/>
                        <a:lumOff val="5000"/>
                      </a:prstClr>
                    </a:solidFill>
                    <a:latin typeface="+mn-lt"/>
                    <a:ea typeface="Calibri"/>
                    <a:cs typeface="Calibri"/>
                    <a:sym typeface="Calibri"/>
                  </a:rPr>
                  <a:t>Bagley Keene Act</a:t>
                </a:r>
              </a:p>
            </p:txBody>
          </p:sp>
        </p:grpSp>
        <p:grpSp>
          <p:nvGrpSpPr>
            <p:cNvPr id="14" name="Group 13">
              <a:extLst>
                <a:ext uri="{FF2B5EF4-FFF2-40B4-BE49-F238E27FC236}">
                  <a16:creationId xmlns:a16="http://schemas.microsoft.com/office/drawing/2014/main" id="{75936DA4-23A3-408E-B311-825211BC56F8}"/>
                </a:ext>
              </a:extLst>
            </p:cNvPr>
            <p:cNvGrpSpPr/>
            <p:nvPr/>
          </p:nvGrpSpPr>
          <p:grpSpPr>
            <a:xfrm>
              <a:off x="3729118" y="2026045"/>
              <a:ext cx="5183938" cy="488392"/>
              <a:chOff x="3729118" y="2025758"/>
              <a:chExt cx="5183938" cy="488392"/>
            </a:xfrm>
          </p:grpSpPr>
          <p:grpSp>
            <p:nvGrpSpPr>
              <p:cNvPr id="31" name="Group 30">
                <a:extLst>
                  <a:ext uri="{FF2B5EF4-FFF2-40B4-BE49-F238E27FC236}">
                    <a16:creationId xmlns:a16="http://schemas.microsoft.com/office/drawing/2014/main" id="{9AFDB650-46C4-4401-8E51-A967B9D3970B}"/>
                  </a:ext>
                </a:extLst>
              </p:cNvPr>
              <p:cNvGrpSpPr/>
              <p:nvPr/>
            </p:nvGrpSpPr>
            <p:grpSpPr>
              <a:xfrm>
                <a:off x="3729118" y="2025758"/>
                <a:ext cx="5183938" cy="488392"/>
                <a:chOff x="3729118" y="2025758"/>
                <a:chExt cx="5183938" cy="488392"/>
              </a:xfrm>
            </p:grpSpPr>
            <p:grpSp>
              <p:nvGrpSpPr>
                <p:cNvPr id="33" name="Group 32">
                  <a:extLst>
                    <a:ext uri="{FF2B5EF4-FFF2-40B4-BE49-F238E27FC236}">
                      <a16:creationId xmlns:a16="http://schemas.microsoft.com/office/drawing/2014/main" id="{D09E2274-51A7-4A17-A1CA-AF8053FD3057}"/>
                    </a:ext>
                  </a:extLst>
                </p:cNvPr>
                <p:cNvGrpSpPr/>
                <p:nvPr/>
              </p:nvGrpSpPr>
              <p:grpSpPr>
                <a:xfrm>
                  <a:off x="3729118" y="2025758"/>
                  <a:ext cx="5183938" cy="488392"/>
                  <a:chOff x="3482435" y="1969428"/>
                  <a:chExt cx="5183938" cy="488392"/>
                </a:xfrm>
              </p:grpSpPr>
              <p:grpSp>
                <p:nvGrpSpPr>
                  <p:cNvPr id="35" name="Group 34">
                    <a:extLst>
                      <a:ext uri="{FF2B5EF4-FFF2-40B4-BE49-F238E27FC236}">
                        <a16:creationId xmlns:a16="http://schemas.microsoft.com/office/drawing/2014/main" id="{7B7C9253-7402-48F9-B462-AE474132067B}"/>
                      </a:ext>
                    </a:extLst>
                  </p:cNvPr>
                  <p:cNvGrpSpPr/>
                  <p:nvPr/>
                </p:nvGrpSpPr>
                <p:grpSpPr>
                  <a:xfrm>
                    <a:off x="3482435" y="1969428"/>
                    <a:ext cx="484728" cy="488392"/>
                    <a:chOff x="3487197" y="1969428"/>
                    <a:chExt cx="484728" cy="488392"/>
                  </a:xfrm>
                </p:grpSpPr>
                <p:sp>
                  <p:nvSpPr>
                    <p:cNvPr id="37" name="Rectangle 36">
                      <a:extLst>
                        <a:ext uri="{FF2B5EF4-FFF2-40B4-BE49-F238E27FC236}">
                          <a16:creationId xmlns:a16="http://schemas.microsoft.com/office/drawing/2014/main" id="{A79D4475-CED3-4028-B67F-6D46CAF03488}"/>
                        </a:ext>
                      </a:extLst>
                    </p:cNvPr>
                    <p:cNvSpPr/>
                    <p:nvPr/>
                  </p:nvSpPr>
                  <p:spPr>
                    <a:xfrm>
                      <a:off x="3487197" y="1969428"/>
                      <a:ext cx="484728" cy="4251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sp>
                  <p:nvSpPr>
                    <p:cNvPr id="38" name="Isosceles Triangle 37">
                      <a:extLst>
                        <a:ext uri="{FF2B5EF4-FFF2-40B4-BE49-F238E27FC236}">
                          <a16:creationId xmlns:a16="http://schemas.microsoft.com/office/drawing/2014/main" id="{D8C6605E-BF10-4300-9351-E12955B899B9}"/>
                        </a:ext>
                      </a:extLst>
                    </p:cNvPr>
                    <p:cNvSpPr/>
                    <p:nvPr/>
                  </p:nvSpPr>
                  <p:spPr>
                    <a:xfrm flipV="1">
                      <a:off x="3676036" y="2390775"/>
                      <a:ext cx="107050" cy="670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grpSp>
              <p:sp>
                <p:nvSpPr>
                  <p:cNvPr id="36" name="Rectangle 35">
                    <a:extLst>
                      <a:ext uri="{FF2B5EF4-FFF2-40B4-BE49-F238E27FC236}">
                        <a16:creationId xmlns:a16="http://schemas.microsoft.com/office/drawing/2014/main" id="{561FAD45-DA9B-4FB4-BA37-CA283A129F54}"/>
                      </a:ext>
                    </a:extLst>
                  </p:cNvPr>
                  <p:cNvSpPr/>
                  <p:nvPr/>
                </p:nvSpPr>
                <p:spPr>
                  <a:xfrm>
                    <a:off x="3990503" y="1969428"/>
                    <a:ext cx="4675870" cy="4251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grpSp>
            <p:sp>
              <p:nvSpPr>
                <p:cNvPr id="34" name="Freeform: Shape 33">
                  <a:extLst>
                    <a:ext uri="{FF2B5EF4-FFF2-40B4-BE49-F238E27FC236}">
                      <a16:creationId xmlns:a16="http://schemas.microsoft.com/office/drawing/2014/main" id="{AFF90FF3-B95D-49BC-BBA5-795CF13A2682}"/>
                    </a:ext>
                  </a:extLst>
                </p:cNvPr>
                <p:cNvSpPr/>
                <p:nvPr/>
              </p:nvSpPr>
              <p:spPr>
                <a:xfrm>
                  <a:off x="3844229" y="2112018"/>
                  <a:ext cx="254506" cy="254506"/>
                </a:xfrm>
                <a:custGeom>
                  <a:avLst/>
                  <a:gdLst>
                    <a:gd name="connsiteX0" fmla="*/ 419100 w 571500"/>
                    <a:gd name="connsiteY0" fmla="*/ 514350 h 571500"/>
                    <a:gd name="connsiteX1" fmla="*/ 438150 w 571500"/>
                    <a:gd name="connsiteY1" fmla="*/ 514350 h 571500"/>
                    <a:gd name="connsiteX2" fmla="*/ 438150 w 571500"/>
                    <a:gd name="connsiteY2" fmla="*/ 533400 h 571500"/>
                    <a:gd name="connsiteX3" fmla="*/ 419100 w 571500"/>
                    <a:gd name="connsiteY3" fmla="*/ 533400 h 571500"/>
                    <a:gd name="connsiteX4" fmla="*/ 377514 w 571500"/>
                    <a:gd name="connsiteY4" fmla="*/ 498109 h 571500"/>
                    <a:gd name="connsiteX5" fmla="*/ 394013 w 571500"/>
                    <a:gd name="connsiteY5" fmla="*/ 507633 h 571500"/>
                    <a:gd name="connsiteX6" fmla="*/ 384490 w 571500"/>
                    <a:gd name="connsiteY6" fmla="*/ 524131 h 571500"/>
                    <a:gd name="connsiteX7" fmla="*/ 367991 w 571500"/>
                    <a:gd name="connsiteY7" fmla="*/ 514608 h 571500"/>
                    <a:gd name="connsiteX8" fmla="*/ 479741 w 571500"/>
                    <a:gd name="connsiteY8" fmla="*/ 498094 h 571500"/>
                    <a:gd name="connsiteX9" fmla="*/ 489264 w 571500"/>
                    <a:gd name="connsiteY9" fmla="*/ 514593 h 571500"/>
                    <a:gd name="connsiteX10" fmla="*/ 472765 w 571500"/>
                    <a:gd name="connsiteY10" fmla="*/ 524116 h 571500"/>
                    <a:gd name="connsiteX11" fmla="*/ 463242 w 571500"/>
                    <a:gd name="connsiteY11" fmla="*/ 507618 h 571500"/>
                    <a:gd name="connsiteX12" fmla="*/ 85725 w 571500"/>
                    <a:gd name="connsiteY12" fmla="*/ 466725 h 571500"/>
                    <a:gd name="connsiteX13" fmla="*/ 238125 w 571500"/>
                    <a:gd name="connsiteY13" fmla="*/ 466725 h 571500"/>
                    <a:gd name="connsiteX14" fmla="*/ 238125 w 571500"/>
                    <a:gd name="connsiteY14" fmla="*/ 485775 h 571500"/>
                    <a:gd name="connsiteX15" fmla="*/ 85725 w 571500"/>
                    <a:gd name="connsiteY15" fmla="*/ 485775 h 571500"/>
                    <a:gd name="connsiteX16" fmla="*/ 507627 w 571500"/>
                    <a:gd name="connsiteY16" fmla="*/ 463245 h 571500"/>
                    <a:gd name="connsiteX17" fmla="*/ 524126 w 571500"/>
                    <a:gd name="connsiteY17" fmla="*/ 472769 h 571500"/>
                    <a:gd name="connsiteX18" fmla="*/ 514603 w 571500"/>
                    <a:gd name="connsiteY18" fmla="*/ 489267 h 571500"/>
                    <a:gd name="connsiteX19" fmla="*/ 498104 w 571500"/>
                    <a:gd name="connsiteY19" fmla="*/ 479744 h 571500"/>
                    <a:gd name="connsiteX20" fmla="*/ 349627 w 571500"/>
                    <a:gd name="connsiteY20" fmla="*/ 463234 h 571500"/>
                    <a:gd name="connsiteX21" fmla="*/ 359150 w 571500"/>
                    <a:gd name="connsiteY21" fmla="*/ 479733 h 571500"/>
                    <a:gd name="connsiteX22" fmla="*/ 342652 w 571500"/>
                    <a:gd name="connsiteY22" fmla="*/ 489256 h 571500"/>
                    <a:gd name="connsiteX23" fmla="*/ 333128 w 571500"/>
                    <a:gd name="connsiteY23" fmla="*/ 472758 h 571500"/>
                    <a:gd name="connsiteX24" fmla="*/ 85725 w 571500"/>
                    <a:gd name="connsiteY24" fmla="*/ 428625 h 571500"/>
                    <a:gd name="connsiteX25" fmla="*/ 257175 w 571500"/>
                    <a:gd name="connsiteY25" fmla="*/ 428625 h 571500"/>
                    <a:gd name="connsiteX26" fmla="*/ 257175 w 571500"/>
                    <a:gd name="connsiteY26" fmla="*/ 447675 h 571500"/>
                    <a:gd name="connsiteX27" fmla="*/ 85725 w 571500"/>
                    <a:gd name="connsiteY27" fmla="*/ 447675 h 571500"/>
                    <a:gd name="connsiteX28" fmla="*/ 514350 w 571500"/>
                    <a:gd name="connsiteY28" fmla="*/ 419100 h 571500"/>
                    <a:gd name="connsiteX29" fmla="*/ 533400 w 571500"/>
                    <a:gd name="connsiteY29" fmla="*/ 419100 h 571500"/>
                    <a:gd name="connsiteX30" fmla="*/ 533400 w 571500"/>
                    <a:gd name="connsiteY30" fmla="*/ 438150 h 571500"/>
                    <a:gd name="connsiteX31" fmla="*/ 514350 w 571500"/>
                    <a:gd name="connsiteY31" fmla="*/ 438150 h 571500"/>
                    <a:gd name="connsiteX32" fmla="*/ 323850 w 571500"/>
                    <a:gd name="connsiteY32" fmla="*/ 419100 h 571500"/>
                    <a:gd name="connsiteX33" fmla="*/ 342900 w 571500"/>
                    <a:gd name="connsiteY33" fmla="*/ 419100 h 571500"/>
                    <a:gd name="connsiteX34" fmla="*/ 342900 w 571500"/>
                    <a:gd name="connsiteY34" fmla="*/ 438150 h 571500"/>
                    <a:gd name="connsiteX35" fmla="*/ 323850 w 571500"/>
                    <a:gd name="connsiteY35" fmla="*/ 438150 h 571500"/>
                    <a:gd name="connsiteX36" fmla="*/ 142875 w 571500"/>
                    <a:gd name="connsiteY36" fmla="*/ 390525 h 571500"/>
                    <a:gd name="connsiteX37" fmla="*/ 257175 w 571500"/>
                    <a:gd name="connsiteY37" fmla="*/ 390525 h 571500"/>
                    <a:gd name="connsiteX38" fmla="*/ 257175 w 571500"/>
                    <a:gd name="connsiteY38" fmla="*/ 409575 h 571500"/>
                    <a:gd name="connsiteX39" fmla="*/ 142875 w 571500"/>
                    <a:gd name="connsiteY39" fmla="*/ 409575 h 571500"/>
                    <a:gd name="connsiteX40" fmla="*/ 104775 w 571500"/>
                    <a:gd name="connsiteY40" fmla="*/ 390525 h 571500"/>
                    <a:gd name="connsiteX41" fmla="*/ 123825 w 571500"/>
                    <a:gd name="connsiteY41" fmla="*/ 390525 h 571500"/>
                    <a:gd name="connsiteX42" fmla="*/ 123825 w 571500"/>
                    <a:gd name="connsiteY42" fmla="*/ 409575 h 571500"/>
                    <a:gd name="connsiteX43" fmla="*/ 104775 w 571500"/>
                    <a:gd name="connsiteY43" fmla="*/ 409575 h 571500"/>
                    <a:gd name="connsiteX44" fmla="*/ 419099 w 571500"/>
                    <a:gd name="connsiteY44" fmla="*/ 371475 h 571500"/>
                    <a:gd name="connsiteX45" fmla="*/ 438149 w 571500"/>
                    <a:gd name="connsiteY45" fmla="*/ 371475 h 571500"/>
                    <a:gd name="connsiteX46" fmla="*/ 438149 w 571500"/>
                    <a:gd name="connsiteY46" fmla="*/ 428625 h 571500"/>
                    <a:gd name="connsiteX47" fmla="*/ 435358 w 571500"/>
                    <a:gd name="connsiteY47" fmla="*/ 435359 h 571500"/>
                    <a:gd name="connsiteX48" fmla="*/ 397258 w 571500"/>
                    <a:gd name="connsiteY48" fmla="*/ 473459 h 571500"/>
                    <a:gd name="connsiteX49" fmla="*/ 383790 w 571500"/>
                    <a:gd name="connsiteY49" fmla="*/ 459991 h 571500"/>
                    <a:gd name="connsiteX50" fmla="*/ 419099 w 571500"/>
                    <a:gd name="connsiteY50" fmla="*/ 424682 h 571500"/>
                    <a:gd name="connsiteX51" fmla="*/ 514601 w 571500"/>
                    <a:gd name="connsiteY51" fmla="*/ 367990 h 571500"/>
                    <a:gd name="connsiteX52" fmla="*/ 524124 w 571500"/>
                    <a:gd name="connsiteY52" fmla="*/ 384489 h 571500"/>
                    <a:gd name="connsiteX53" fmla="*/ 507625 w 571500"/>
                    <a:gd name="connsiteY53" fmla="*/ 394012 h 571500"/>
                    <a:gd name="connsiteX54" fmla="*/ 498102 w 571500"/>
                    <a:gd name="connsiteY54" fmla="*/ 377514 h 571500"/>
                    <a:gd name="connsiteX55" fmla="*/ 342651 w 571500"/>
                    <a:gd name="connsiteY55" fmla="*/ 367986 h 571500"/>
                    <a:gd name="connsiteX56" fmla="*/ 359149 w 571500"/>
                    <a:gd name="connsiteY56" fmla="*/ 377510 h 571500"/>
                    <a:gd name="connsiteX57" fmla="*/ 349626 w 571500"/>
                    <a:gd name="connsiteY57" fmla="*/ 394008 h 571500"/>
                    <a:gd name="connsiteX58" fmla="*/ 333127 w 571500"/>
                    <a:gd name="connsiteY58" fmla="*/ 384485 h 571500"/>
                    <a:gd name="connsiteX59" fmla="*/ 472763 w 571500"/>
                    <a:gd name="connsiteY59" fmla="*/ 333132 h 571500"/>
                    <a:gd name="connsiteX60" fmla="*/ 489262 w 571500"/>
                    <a:gd name="connsiteY60" fmla="*/ 342656 h 571500"/>
                    <a:gd name="connsiteX61" fmla="*/ 479739 w 571500"/>
                    <a:gd name="connsiteY61" fmla="*/ 359154 h 571500"/>
                    <a:gd name="connsiteX62" fmla="*/ 463240 w 571500"/>
                    <a:gd name="connsiteY62" fmla="*/ 349631 h 571500"/>
                    <a:gd name="connsiteX63" fmla="*/ 384488 w 571500"/>
                    <a:gd name="connsiteY63" fmla="*/ 333120 h 571500"/>
                    <a:gd name="connsiteX64" fmla="*/ 394011 w 571500"/>
                    <a:gd name="connsiteY64" fmla="*/ 349619 h 571500"/>
                    <a:gd name="connsiteX65" fmla="*/ 377512 w 571500"/>
                    <a:gd name="connsiteY65" fmla="*/ 359142 h 571500"/>
                    <a:gd name="connsiteX66" fmla="*/ 367989 w 571500"/>
                    <a:gd name="connsiteY66" fmla="*/ 342644 h 571500"/>
                    <a:gd name="connsiteX67" fmla="*/ 419100 w 571500"/>
                    <a:gd name="connsiteY67" fmla="*/ 323850 h 571500"/>
                    <a:gd name="connsiteX68" fmla="*/ 438150 w 571500"/>
                    <a:gd name="connsiteY68" fmla="*/ 323850 h 571500"/>
                    <a:gd name="connsiteX69" fmla="*/ 438150 w 571500"/>
                    <a:gd name="connsiteY69" fmla="*/ 342900 h 571500"/>
                    <a:gd name="connsiteX70" fmla="*/ 419100 w 571500"/>
                    <a:gd name="connsiteY70" fmla="*/ 342900 h 571500"/>
                    <a:gd name="connsiteX71" fmla="*/ 428625 w 571500"/>
                    <a:gd name="connsiteY71" fmla="*/ 304800 h 571500"/>
                    <a:gd name="connsiteX72" fmla="*/ 304800 w 571500"/>
                    <a:gd name="connsiteY72" fmla="*/ 428625 h 571500"/>
                    <a:gd name="connsiteX73" fmla="*/ 428625 w 571500"/>
                    <a:gd name="connsiteY73" fmla="*/ 552450 h 571500"/>
                    <a:gd name="connsiteX74" fmla="*/ 552450 w 571500"/>
                    <a:gd name="connsiteY74" fmla="*/ 428625 h 571500"/>
                    <a:gd name="connsiteX75" fmla="*/ 428625 w 571500"/>
                    <a:gd name="connsiteY75" fmla="*/ 304800 h 571500"/>
                    <a:gd name="connsiteX76" fmla="*/ 104775 w 571500"/>
                    <a:gd name="connsiteY76" fmla="*/ 304800 h 571500"/>
                    <a:gd name="connsiteX77" fmla="*/ 104775 w 571500"/>
                    <a:gd name="connsiteY77" fmla="*/ 342900 h 571500"/>
                    <a:gd name="connsiteX78" fmla="*/ 200025 w 571500"/>
                    <a:gd name="connsiteY78" fmla="*/ 342900 h 571500"/>
                    <a:gd name="connsiteX79" fmla="*/ 200025 w 571500"/>
                    <a:gd name="connsiteY79" fmla="*/ 304800 h 571500"/>
                    <a:gd name="connsiteX80" fmla="*/ 428625 w 571500"/>
                    <a:gd name="connsiteY80" fmla="*/ 285750 h 571500"/>
                    <a:gd name="connsiteX81" fmla="*/ 571500 w 571500"/>
                    <a:gd name="connsiteY81" fmla="*/ 428625 h 571500"/>
                    <a:gd name="connsiteX82" fmla="*/ 428625 w 571500"/>
                    <a:gd name="connsiteY82" fmla="*/ 571500 h 571500"/>
                    <a:gd name="connsiteX83" fmla="*/ 285750 w 571500"/>
                    <a:gd name="connsiteY83" fmla="*/ 428625 h 571500"/>
                    <a:gd name="connsiteX84" fmla="*/ 428625 w 571500"/>
                    <a:gd name="connsiteY84" fmla="*/ 285750 h 571500"/>
                    <a:gd name="connsiteX85" fmla="*/ 295275 w 571500"/>
                    <a:gd name="connsiteY85" fmla="*/ 190500 h 571500"/>
                    <a:gd name="connsiteX86" fmla="*/ 295275 w 571500"/>
                    <a:gd name="connsiteY86" fmla="*/ 228600 h 571500"/>
                    <a:gd name="connsiteX87" fmla="*/ 390525 w 571500"/>
                    <a:gd name="connsiteY87" fmla="*/ 228600 h 571500"/>
                    <a:gd name="connsiteX88" fmla="*/ 390525 w 571500"/>
                    <a:gd name="connsiteY88" fmla="*/ 190500 h 571500"/>
                    <a:gd name="connsiteX89" fmla="*/ 104775 w 571500"/>
                    <a:gd name="connsiteY89" fmla="*/ 190500 h 571500"/>
                    <a:gd name="connsiteX90" fmla="*/ 104775 w 571500"/>
                    <a:gd name="connsiteY90" fmla="*/ 228600 h 571500"/>
                    <a:gd name="connsiteX91" fmla="*/ 200025 w 571500"/>
                    <a:gd name="connsiteY91" fmla="*/ 228600 h 571500"/>
                    <a:gd name="connsiteX92" fmla="*/ 200025 w 571500"/>
                    <a:gd name="connsiteY92" fmla="*/ 190500 h 571500"/>
                    <a:gd name="connsiteX93" fmla="*/ 95250 w 571500"/>
                    <a:gd name="connsiteY93" fmla="*/ 171450 h 571500"/>
                    <a:gd name="connsiteX94" fmla="*/ 209550 w 571500"/>
                    <a:gd name="connsiteY94" fmla="*/ 171450 h 571500"/>
                    <a:gd name="connsiteX95" fmla="*/ 219075 w 571500"/>
                    <a:gd name="connsiteY95" fmla="*/ 180975 h 571500"/>
                    <a:gd name="connsiteX96" fmla="*/ 219075 w 571500"/>
                    <a:gd name="connsiteY96" fmla="*/ 200025 h 571500"/>
                    <a:gd name="connsiteX97" fmla="*/ 276225 w 571500"/>
                    <a:gd name="connsiteY97" fmla="*/ 200025 h 571500"/>
                    <a:gd name="connsiteX98" fmla="*/ 276225 w 571500"/>
                    <a:gd name="connsiteY98" fmla="*/ 180975 h 571500"/>
                    <a:gd name="connsiteX99" fmla="*/ 285750 w 571500"/>
                    <a:gd name="connsiteY99" fmla="*/ 171450 h 571500"/>
                    <a:gd name="connsiteX100" fmla="*/ 400050 w 571500"/>
                    <a:gd name="connsiteY100" fmla="*/ 171450 h 571500"/>
                    <a:gd name="connsiteX101" fmla="*/ 409575 w 571500"/>
                    <a:gd name="connsiteY101" fmla="*/ 180975 h 571500"/>
                    <a:gd name="connsiteX102" fmla="*/ 409575 w 571500"/>
                    <a:gd name="connsiteY102" fmla="*/ 238125 h 571500"/>
                    <a:gd name="connsiteX103" fmla="*/ 400050 w 571500"/>
                    <a:gd name="connsiteY103" fmla="*/ 247650 h 571500"/>
                    <a:gd name="connsiteX104" fmla="*/ 285750 w 571500"/>
                    <a:gd name="connsiteY104" fmla="*/ 247650 h 571500"/>
                    <a:gd name="connsiteX105" fmla="*/ 276225 w 571500"/>
                    <a:gd name="connsiteY105" fmla="*/ 238125 h 571500"/>
                    <a:gd name="connsiteX106" fmla="*/ 276225 w 571500"/>
                    <a:gd name="connsiteY106" fmla="*/ 219075 h 571500"/>
                    <a:gd name="connsiteX107" fmla="*/ 219075 w 571500"/>
                    <a:gd name="connsiteY107" fmla="*/ 219075 h 571500"/>
                    <a:gd name="connsiteX108" fmla="*/ 219075 w 571500"/>
                    <a:gd name="connsiteY108" fmla="*/ 238125 h 571500"/>
                    <a:gd name="connsiteX109" fmla="*/ 209550 w 571500"/>
                    <a:gd name="connsiteY109" fmla="*/ 247650 h 571500"/>
                    <a:gd name="connsiteX110" fmla="*/ 161925 w 571500"/>
                    <a:gd name="connsiteY110" fmla="*/ 247650 h 571500"/>
                    <a:gd name="connsiteX111" fmla="*/ 161925 w 571500"/>
                    <a:gd name="connsiteY111" fmla="*/ 285750 h 571500"/>
                    <a:gd name="connsiteX112" fmla="*/ 209550 w 571500"/>
                    <a:gd name="connsiteY112" fmla="*/ 285750 h 571500"/>
                    <a:gd name="connsiteX113" fmla="*/ 219075 w 571500"/>
                    <a:gd name="connsiteY113" fmla="*/ 295275 h 571500"/>
                    <a:gd name="connsiteX114" fmla="*/ 219075 w 571500"/>
                    <a:gd name="connsiteY114" fmla="*/ 352425 h 571500"/>
                    <a:gd name="connsiteX115" fmla="*/ 209550 w 571500"/>
                    <a:gd name="connsiteY115" fmla="*/ 361950 h 571500"/>
                    <a:gd name="connsiteX116" fmla="*/ 95250 w 571500"/>
                    <a:gd name="connsiteY116" fmla="*/ 361950 h 571500"/>
                    <a:gd name="connsiteX117" fmla="*/ 85725 w 571500"/>
                    <a:gd name="connsiteY117" fmla="*/ 352425 h 571500"/>
                    <a:gd name="connsiteX118" fmla="*/ 85725 w 571500"/>
                    <a:gd name="connsiteY118" fmla="*/ 295275 h 571500"/>
                    <a:gd name="connsiteX119" fmla="*/ 95250 w 571500"/>
                    <a:gd name="connsiteY119" fmla="*/ 285750 h 571500"/>
                    <a:gd name="connsiteX120" fmla="*/ 142875 w 571500"/>
                    <a:gd name="connsiteY120" fmla="*/ 285750 h 571500"/>
                    <a:gd name="connsiteX121" fmla="*/ 142875 w 571500"/>
                    <a:gd name="connsiteY121" fmla="*/ 247650 h 571500"/>
                    <a:gd name="connsiteX122" fmla="*/ 95250 w 571500"/>
                    <a:gd name="connsiteY122" fmla="*/ 247650 h 571500"/>
                    <a:gd name="connsiteX123" fmla="*/ 85725 w 571500"/>
                    <a:gd name="connsiteY123" fmla="*/ 238125 h 571500"/>
                    <a:gd name="connsiteX124" fmla="*/ 85725 w 571500"/>
                    <a:gd name="connsiteY124" fmla="*/ 180975 h 571500"/>
                    <a:gd name="connsiteX125" fmla="*/ 95250 w 571500"/>
                    <a:gd name="connsiteY125" fmla="*/ 171450 h 571500"/>
                    <a:gd name="connsiteX126" fmla="*/ 38100 w 571500"/>
                    <a:gd name="connsiteY126" fmla="*/ 171450 h 571500"/>
                    <a:gd name="connsiteX127" fmla="*/ 57150 w 571500"/>
                    <a:gd name="connsiteY127" fmla="*/ 171450 h 571500"/>
                    <a:gd name="connsiteX128" fmla="*/ 57150 w 571500"/>
                    <a:gd name="connsiteY128" fmla="*/ 514350 h 571500"/>
                    <a:gd name="connsiteX129" fmla="*/ 295275 w 571500"/>
                    <a:gd name="connsiteY129" fmla="*/ 514350 h 571500"/>
                    <a:gd name="connsiteX130" fmla="*/ 295275 w 571500"/>
                    <a:gd name="connsiteY130" fmla="*/ 533400 h 571500"/>
                    <a:gd name="connsiteX131" fmla="*/ 95250 w 571500"/>
                    <a:gd name="connsiteY131" fmla="*/ 533400 h 571500"/>
                    <a:gd name="connsiteX132" fmla="*/ 95250 w 571500"/>
                    <a:gd name="connsiteY132" fmla="*/ 552450 h 571500"/>
                    <a:gd name="connsiteX133" fmla="*/ 333375 w 571500"/>
                    <a:gd name="connsiteY133" fmla="*/ 552450 h 571500"/>
                    <a:gd name="connsiteX134" fmla="*/ 333375 w 571500"/>
                    <a:gd name="connsiteY134" fmla="*/ 571500 h 571500"/>
                    <a:gd name="connsiteX135" fmla="*/ 85725 w 571500"/>
                    <a:gd name="connsiteY135" fmla="*/ 571500 h 571500"/>
                    <a:gd name="connsiteX136" fmla="*/ 76200 w 571500"/>
                    <a:gd name="connsiteY136" fmla="*/ 561975 h 571500"/>
                    <a:gd name="connsiteX137" fmla="*/ 76200 w 571500"/>
                    <a:gd name="connsiteY137" fmla="*/ 533400 h 571500"/>
                    <a:gd name="connsiteX138" fmla="*/ 47625 w 571500"/>
                    <a:gd name="connsiteY138" fmla="*/ 533400 h 571500"/>
                    <a:gd name="connsiteX139" fmla="*/ 38100 w 571500"/>
                    <a:gd name="connsiteY139" fmla="*/ 523875 h 571500"/>
                    <a:gd name="connsiteX140" fmla="*/ 276225 w 571500"/>
                    <a:gd name="connsiteY140" fmla="*/ 114300 h 571500"/>
                    <a:gd name="connsiteX141" fmla="*/ 276225 w 571500"/>
                    <a:gd name="connsiteY141" fmla="*/ 133350 h 571500"/>
                    <a:gd name="connsiteX142" fmla="*/ 319907 w 571500"/>
                    <a:gd name="connsiteY142" fmla="*/ 133350 h 571500"/>
                    <a:gd name="connsiteX143" fmla="*/ 329432 w 571500"/>
                    <a:gd name="connsiteY143" fmla="*/ 123825 h 571500"/>
                    <a:gd name="connsiteX144" fmla="*/ 319907 w 571500"/>
                    <a:gd name="connsiteY144" fmla="*/ 114300 h 571500"/>
                    <a:gd name="connsiteX145" fmla="*/ 28575 w 571500"/>
                    <a:gd name="connsiteY145" fmla="*/ 114300 h 571500"/>
                    <a:gd name="connsiteX146" fmla="*/ 19050 w 571500"/>
                    <a:gd name="connsiteY146" fmla="*/ 123825 h 571500"/>
                    <a:gd name="connsiteX147" fmla="*/ 28575 w 571500"/>
                    <a:gd name="connsiteY147" fmla="*/ 133350 h 571500"/>
                    <a:gd name="connsiteX148" fmla="*/ 257175 w 571500"/>
                    <a:gd name="connsiteY148" fmla="*/ 133350 h 571500"/>
                    <a:gd name="connsiteX149" fmla="*/ 257175 w 571500"/>
                    <a:gd name="connsiteY149" fmla="*/ 114300 h 571500"/>
                    <a:gd name="connsiteX150" fmla="*/ 28575 w 571500"/>
                    <a:gd name="connsiteY150" fmla="*/ 95250 h 571500"/>
                    <a:gd name="connsiteX151" fmla="*/ 323850 w 571500"/>
                    <a:gd name="connsiteY151" fmla="*/ 95250 h 571500"/>
                    <a:gd name="connsiteX152" fmla="*/ 330584 w 571500"/>
                    <a:gd name="connsiteY152" fmla="*/ 98041 h 571500"/>
                    <a:gd name="connsiteX153" fmla="*/ 349634 w 571500"/>
                    <a:gd name="connsiteY153" fmla="*/ 117091 h 571500"/>
                    <a:gd name="connsiteX154" fmla="*/ 349634 w 571500"/>
                    <a:gd name="connsiteY154" fmla="*/ 130559 h 571500"/>
                    <a:gd name="connsiteX155" fmla="*/ 330584 w 571500"/>
                    <a:gd name="connsiteY155" fmla="*/ 149609 h 571500"/>
                    <a:gd name="connsiteX156" fmla="*/ 323850 w 571500"/>
                    <a:gd name="connsiteY156" fmla="*/ 152400 h 571500"/>
                    <a:gd name="connsiteX157" fmla="*/ 28575 w 571500"/>
                    <a:gd name="connsiteY157" fmla="*/ 152400 h 571500"/>
                    <a:gd name="connsiteX158" fmla="*/ 0 w 571500"/>
                    <a:gd name="connsiteY158" fmla="*/ 123825 h 571500"/>
                    <a:gd name="connsiteX159" fmla="*/ 28575 w 571500"/>
                    <a:gd name="connsiteY159" fmla="*/ 95250 h 571500"/>
                    <a:gd name="connsiteX160" fmla="*/ 47625 w 571500"/>
                    <a:gd name="connsiteY160" fmla="*/ 38100 h 571500"/>
                    <a:gd name="connsiteX161" fmla="*/ 447675 w 571500"/>
                    <a:gd name="connsiteY161" fmla="*/ 38100 h 571500"/>
                    <a:gd name="connsiteX162" fmla="*/ 457200 w 571500"/>
                    <a:gd name="connsiteY162" fmla="*/ 47625 h 571500"/>
                    <a:gd name="connsiteX163" fmla="*/ 457200 w 571500"/>
                    <a:gd name="connsiteY163" fmla="*/ 76200 h 571500"/>
                    <a:gd name="connsiteX164" fmla="*/ 485775 w 571500"/>
                    <a:gd name="connsiteY164" fmla="*/ 76200 h 571500"/>
                    <a:gd name="connsiteX165" fmla="*/ 495300 w 571500"/>
                    <a:gd name="connsiteY165" fmla="*/ 85725 h 571500"/>
                    <a:gd name="connsiteX166" fmla="*/ 495300 w 571500"/>
                    <a:gd name="connsiteY166" fmla="*/ 276225 h 571500"/>
                    <a:gd name="connsiteX167" fmla="*/ 476250 w 571500"/>
                    <a:gd name="connsiteY167" fmla="*/ 276225 h 571500"/>
                    <a:gd name="connsiteX168" fmla="*/ 476250 w 571500"/>
                    <a:gd name="connsiteY168" fmla="*/ 95250 h 571500"/>
                    <a:gd name="connsiteX169" fmla="*/ 457200 w 571500"/>
                    <a:gd name="connsiteY169" fmla="*/ 95250 h 571500"/>
                    <a:gd name="connsiteX170" fmla="*/ 457200 w 571500"/>
                    <a:gd name="connsiteY170" fmla="*/ 266700 h 571500"/>
                    <a:gd name="connsiteX171" fmla="*/ 438150 w 571500"/>
                    <a:gd name="connsiteY171" fmla="*/ 266700 h 571500"/>
                    <a:gd name="connsiteX172" fmla="*/ 438150 w 571500"/>
                    <a:gd name="connsiteY172" fmla="*/ 57150 h 571500"/>
                    <a:gd name="connsiteX173" fmla="*/ 57150 w 571500"/>
                    <a:gd name="connsiteY173" fmla="*/ 57150 h 571500"/>
                    <a:gd name="connsiteX174" fmla="*/ 57150 w 571500"/>
                    <a:gd name="connsiteY174" fmla="*/ 76200 h 571500"/>
                    <a:gd name="connsiteX175" fmla="*/ 38100 w 571500"/>
                    <a:gd name="connsiteY175" fmla="*/ 76200 h 571500"/>
                    <a:gd name="connsiteX176" fmla="*/ 38100 w 571500"/>
                    <a:gd name="connsiteY176" fmla="*/ 47625 h 571500"/>
                    <a:gd name="connsiteX177" fmla="*/ 47625 w 571500"/>
                    <a:gd name="connsiteY177" fmla="*/ 38100 h 571500"/>
                    <a:gd name="connsiteX178" fmla="*/ 400050 w 571500"/>
                    <a:gd name="connsiteY178" fmla="*/ 0 h 571500"/>
                    <a:gd name="connsiteX179" fmla="*/ 419100 w 571500"/>
                    <a:gd name="connsiteY179" fmla="*/ 0 h 571500"/>
                    <a:gd name="connsiteX180" fmla="*/ 419100 w 571500"/>
                    <a:gd name="connsiteY180" fmla="*/ 19050 h 571500"/>
                    <a:gd name="connsiteX181" fmla="*/ 400050 w 571500"/>
                    <a:gd name="connsiteY181" fmla="*/ 19050 h 571500"/>
                    <a:gd name="connsiteX182" fmla="*/ 171450 w 571500"/>
                    <a:gd name="connsiteY182" fmla="*/ 0 h 571500"/>
                    <a:gd name="connsiteX183" fmla="*/ 381000 w 571500"/>
                    <a:gd name="connsiteY183" fmla="*/ 0 h 571500"/>
                    <a:gd name="connsiteX184" fmla="*/ 381000 w 571500"/>
                    <a:gd name="connsiteY184" fmla="*/ 19050 h 571500"/>
                    <a:gd name="connsiteX185" fmla="*/ 171450 w 571500"/>
                    <a:gd name="connsiteY185" fmla="*/ 190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71500" h="571500">
                      <a:moveTo>
                        <a:pt x="419100" y="514350"/>
                      </a:moveTo>
                      <a:lnTo>
                        <a:pt x="438150" y="514350"/>
                      </a:lnTo>
                      <a:lnTo>
                        <a:pt x="438150" y="533400"/>
                      </a:lnTo>
                      <a:lnTo>
                        <a:pt x="419100" y="533400"/>
                      </a:lnTo>
                      <a:close/>
                      <a:moveTo>
                        <a:pt x="377514" y="498109"/>
                      </a:moveTo>
                      <a:lnTo>
                        <a:pt x="394013" y="507633"/>
                      </a:lnTo>
                      <a:lnTo>
                        <a:pt x="384490" y="524131"/>
                      </a:lnTo>
                      <a:lnTo>
                        <a:pt x="367991" y="514608"/>
                      </a:lnTo>
                      <a:close/>
                      <a:moveTo>
                        <a:pt x="479741" y="498094"/>
                      </a:moveTo>
                      <a:lnTo>
                        <a:pt x="489264" y="514593"/>
                      </a:lnTo>
                      <a:lnTo>
                        <a:pt x="472765" y="524116"/>
                      </a:lnTo>
                      <a:lnTo>
                        <a:pt x="463242" y="507618"/>
                      </a:lnTo>
                      <a:close/>
                      <a:moveTo>
                        <a:pt x="85725" y="466725"/>
                      </a:moveTo>
                      <a:lnTo>
                        <a:pt x="238125" y="466725"/>
                      </a:lnTo>
                      <a:lnTo>
                        <a:pt x="238125" y="485775"/>
                      </a:lnTo>
                      <a:lnTo>
                        <a:pt x="85725" y="485775"/>
                      </a:lnTo>
                      <a:close/>
                      <a:moveTo>
                        <a:pt x="507627" y="463245"/>
                      </a:moveTo>
                      <a:lnTo>
                        <a:pt x="524126" y="472769"/>
                      </a:lnTo>
                      <a:lnTo>
                        <a:pt x="514603" y="489267"/>
                      </a:lnTo>
                      <a:lnTo>
                        <a:pt x="498104" y="479744"/>
                      </a:lnTo>
                      <a:close/>
                      <a:moveTo>
                        <a:pt x="349627" y="463234"/>
                      </a:moveTo>
                      <a:lnTo>
                        <a:pt x="359150" y="479733"/>
                      </a:lnTo>
                      <a:lnTo>
                        <a:pt x="342652" y="489256"/>
                      </a:lnTo>
                      <a:lnTo>
                        <a:pt x="333128" y="472758"/>
                      </a:lnTo>
                      <a:close/>
                      <a:moveTo>
                        <a:pt x="85725" y="428625"/>
                      </a:moveTo>
                      <a:lnTo>
                        <a:pt x="257175" y="428625"/>
                      </a:lnTo>
                      <a:lnTo>
                        <a:pt x="257175" y="447675"/>
                      </a:lnTo>
                      <a:lnTo>
                        <a:pt x="85725" y="447675"/>
                      </a:lnTo>
                      <a:close/>
                      <a:moveTo>
                        <a:pt x="514350" y="419100"/>
                      </a:moveTo>
                      <a:lnTo>
                        <a:pt x="533400" y="419100"/>
                      </a:lnTo>
                      <a:lnTo>
                        <a:pt x="533400" y="438150"/>
                      </a:lnTo>
                      <a:lnTo>
                        <a:pt x="514350" y="438150"/>
                      </a:lnTo>
                      <a:close/>
                      <a:moveTo>
                        <a:pt x="323850" y="419100"/>
                      </a:moveTo>
                      <a:lnTo>
                        <a:pt x="342900" y="419100"/>
                      </a:lnTo>
                      <a:lnTo>
                        <a:pt x="342900" y="438150"/>
                      </a:lnTo>
                      <a:lnTo>
                        <a:pt x="323850" y="438150"/>
                      </a:lnTo>
                      <a:close/>
                      <a:moveTo>
                        <a:pt x="142875" y="390525"/>
                      </a:moveTo>
                      <a:lnTo>
                        <a:pt x="257175" y="390525"/>
                      </a:lnTo>
                      <a:lnTo>
                        <a:pt x="257175" y="409575"/>
                      </a:lnTo>
                      <a:lnTo>
                        <a:pt x="142875" y="409575"/>
                      </a:lnTo>
                      <a:close/>
                      <a:moveTo>
                        <a:pt x="104775" y="390525"/>
                      </a:moveTo>
                      <a:lnTo>
                        <a:pt x="123825" y="390525"/>
                      </a:lnTo>
                      <a:lnTo>
                        <a:pt x="123825" y="409575"/>
                      </a:lnTo>
                      <a:lnTo>
                        <a:pt x="104775" y="409575"/>
                      </a:lnTo>
                      <a:close/>
                      <a:moveTo>
                        <a:pt x="419099" y="371475"/>
                      </a:moveTo>
                      <a:lnTo>
                        <a:pt x="438149" y="371475"/>
                      </a:lnTo>
                      <a:lnTo>
                        <a:pt x="438149" y="428625"/>
                      </a:lnTo>
                      <a:cubicBezTo>
                        <a:pt x="438149" y="431151"/>
                        <a:pt x="437145" y="433573"/>
                        <a:pt x="435358" y="435359"/>
                      </a:cubicBezTo>
                      <a:lnTo>
                        <a:pt x="397258" y="473459"/>
                      </a:lnTo>
                      <a:lnTo>
                        <a:pt x="383790" y="459991"/>
                      </a:lnTo>
                      <a:lnTo>
                        <a:pt x="419099" y="424682"/>
                      </a:lnTo>
                      <a:close/>
                      <a:moveTo>
                        <a:pt x="514601" y="367990"/>
                      </a:moveTo>
                      <a:lnTo>
                        <a:pt x="524124" y="384489"/>
                      </a:lnTo>
                      <a:lnTo>
                        <a:pt x="507625" y="394012"/>
                      </a:lnTo>
                      <a:lnTo>
                        <a:pt x="498102" y="377514"/>
                      </a:lnTo>
                      <a:close/>
                      <a:moveTo>
                        <a:pt x="342651" y="367986"/>
                      </a:moveTo>
                      <a:lnTo>
                        <a:pt x="359149" y="377510"/>
                      </a:lnTo>
                      <a:lnTo>
                        <a:pt x="349626" y="394008"/>
                      </a:lnTo>
                      <a:lnTo>
                        <a:pt x="333127" y="384485"/>
                      </a:lnTo>
                      <a:close/>
                      <a:moveTo>
                        <a:pt x="472763" y="333132"/>
                      </a:moveTo>
                      <a:lnTo>
                        <a:pt x="489262" y="342656"/>
                      </a:lnTo>
                      <a:lnTo>
                        <a:pt x="479739" y="359154"/>
                      </a:lnTo>
                      <a:lnTo>
                        <a:pt x="463240" y="349631"/>
                      </a:lnTo>
                      <a:close/>
                      <a:moveTo>
                        <a:pt x="384488" y="333120"/>
                      </a:moveTo>
                      <a:lnTo>
                        <a:pt x="394011" y="349619"/>
                      </a:lnTo>
                      <a:lnTo>
                        <a:pt x="377512" y="359142"/>
                      </a:lnTo>
                      <a:lnTo>
                        <a:pt x="367989" y="342644"/>
                      </a:lnTo>
                      <a:close/>
                      <a:moveTo>
                        <a:pt x="419100" y="323850"/>
                      </a:moveTo>
                      <a:lnTo>
                        <a:pt x="438150" y="323850"/>
                      </a:lnTo>
                      <a:lnTo>
                        <a:pt x="438150" y="342900"/>
                      </a:lnTo>
                      <a:lnTo>
                        <a:pt x="419100" y="342900"/>
                      </a:lnTo>
                      <a:close/>
                      <a:moveTo>
                        <a:pt x="428625" y="304800"/>
                      </a:moveTo>
                      <a:cubicBezTo>
                        <a:pt x="360238" y="304800"/>
                        <a:pt x="304800" y="360238"/>
                        <a:pt x="304800" y="428625"/>
                      </a:cubicBezTo>
                      <a:cubicBezTo>
                        <a:pt x="304800" y="497012"/>
                        <a:pt x="360238" y="552450"/>
                        <a:pt x="428625" y="552450"/>
                      </a:cubicBezTo>
                      <a:cubicBezTo>
                        <a:pt x="496979" y="552371"/>
                        <a:pt x="552371" y="496979"/>
                        <a:pt x="552450" y="428625"/>
                      </a:cubicBezTo>
                      <a:cubicBezTo>
                        <a:pt x="552450" y="360238"/>
                        <a:pt x="497012" y="304800"/>
                        <a:pt x="428625" y="304800"/>
                      </a:cubicBezTo>
                      <a:close/>
                      <a:moveTo>
                        <a:pt x="104775" y="304800"/>
                      </a:moveTo>
                      <a:lnTo>
                        <a:pt x="104775" y="342900"/>
                      </a:lnTo>
                      <a:lnTo>
                        <a:pt x="200025" y="342900"/>
                      </a:lnTo>
                      <a:lnTo>
                        <a:pt x="200025" y="304800"/>
                      </a:lnTo>
                      <a:close/>
                      <a:moveTo>
                        <a:pt x="428625" y="285750"/>
                      </a:moveTo>
                      <a:cubicBezTo>
                        <a:pt x="507496" y="285839"/>
                        <a:pt x="571411" y="349754"/>
                        <a:pt x="571500" y="428625"/>
                      </a:cubicBezTo>
                      <a:cubicBezTo>
                        <a:pt x="571500" y="507533"/>
                        <a:pt x="507533" y="571500"/>
                        <a:pt x="428625" y="571500"/>
                      </a:cubicBezTo>
                      <a:cubicBezTo>
                        <a:pt x="349717" y="571500"/>
                        <a:pt x="285750" y="507533"/>
                        <a:pt x="285750" y="428625"/>
                      </a:cubicBezTo>
                      <a:cubicBezTo>
                        <a:pt x="285750" y="349717"/>
                        <a:pt x="349717" y="285750"/>
                        <a:pt x="428625" y="285750"/>
                      </a:cubicBezTo>
                      <a:close/>
                      <a:moveTo>
                        <a:pt x="295275" y="190500"/>
                      </a:moveTo>
                      <a:lnTo>
                        <a:pt x="295275" y="228600"/>
                      </a:lnTo>
                      <a:lnTo>
                        <a:pt x="390525" y="228600"/>
                      </a:lnTo>
                      <a:lnTo>
                        <a:pt x="390525" y="190500"/>
                      </a:lnTo>
                      <a:close/>
                      <a:moveTo>
                        <a:pt x="104775" y="190500"/>
                      </a:moveTo>
                      <a:lnTo>
                        <a:pt x="104775" y="228600"/>
                      </a:lnTo>
                      <a:lnTo>
                        <a:pt x="200025" y="228600"/>
                      </a:lnTo>
                      <a:lnTo>
                        <a:pt x="200025" y="190500"/>
                      </a:lnTo>
                      <a:close/>
                      <a:moveTo>
                        <a:pt x="95250" y="171450"/>
                      </a:moveTo>
                      <a:lnTo>
                        <a:pt x="209550" y="171450"/>
                      </a:lnTo>
                      <a:cubicBezTo>
                        <a:pt x="214811" y="171450"/>
                        <a:pt x="219075" y="175714"/>
                        <a:pt x="219075" y="180975"/>
                      </a:cubicBezTo>
                      <a:lnTo>
                        <a:pt x="219075" y="200025"/>
                      </a:lnTo>
                      <a:lnTo>
                        <a:pt x="276225" y="200025"/>
                      </a:lnTo>
                      <a:lnTo>
                        <a:pt x="276225" y="180975"/>
                      </a:lnTo>
                      <a:cubicBezTo>
                        <a:pt x="276225" y="175714"/>
                        <a:pt x="280490" y="171450"/>
                        <a:pt x="285750" y="171450"/>
                      </a:cubicBezTo>
                      <a:lnTo>
                        <a:pt x="400050" y="171450"/>
                      </a:lnTo>
                      <a:cubicBezTo>
                        <a:pt x="405311" y="171450"/>
                        <a:pt x="409575" y="175714"/>
                        <a:pt x="409575" y="180975"/>
                      </a:cubicBezTo>
                      <a:lnTo>
                        <a:pt x="409575" y="238125"/>
                      </a:lnTo>
                      <a:cubicBezTo>
                        <a:pt x="409575" y="243386"/>
                        <a:pt x="405311" y="247650"/>
                        <a:pt x="400050" y="247650"/>
                      </a:cubicBezTo>
                      <a:lnTo>
                        <a:pt x="285750" y="247650"/>
                      </a:lnTo>
                      <a:cubicBezTo>
                        <a:pt x="280490" y="247650"/>
                        <a:pt x="276225" y="243386"/>
                        <a:pt x="276225" y="238125"/>
                      </a:cubicBezTo>
                      <a:lnTo>
                        <a:pt x="276225" y="219075"/>
                      </a:lnTo>
                      <a:lnTo>
                        <a:pt x="219075" y="219075"/>
                      </a:lnTo>
                      <a:lnTo>
                        <a:pt x="219075" y="238125"/>
                      </a:lnTo>
                      <a:cubicBezTo>
                        <a:pt x="219075" y="243386"/>
                        <a:pt x="214811" y="247650"/>
                        <a:pt x="209550" y="247650"/>
                      </a:cubicBezTo>
                      <a:lnTo>
                        <a:pt x="161925" y="247650"/>
                      </a:lnTo>
                      <a:lnTo>
                        <a:pt x="161925" y="285750"/>
                      </a:lnTo>
                      <a:lnTo>
                        <a:pt x="209550" y="285750"/>
                      </a:lnTo>
                      <a:cubicBezTo>
                        <a:pt x="214811" y="285750"/>
                        <a:pt x="219075" y="290014"/>
                        <a:pt x="219075" y="295275"/>
                      </a:cubicBezTo>
                      <a:lnTo>
                        <a:pt x="219075" y="352425"/>
                      </a:lnTo>
                      <a:cubicBezTo>
                        <a:pt x="219075" y="357686"/>
                        <a:pt x="214811" y="361950"/>
                        <a:pt x="209550" y="361950"/>
                      </a:cubicBezTo>
                      <a:lnTo>
                        <a:pt x="95250" y="361950"/>
                      </a:lnTo>
                      <a:cubicBezTo>
                        <a:pt x="89989" y="361950"/>
                        <a:pt x="85725" y="357686"/>
                        <a:pt x="85725" y="352425"/>
                      </a:cubicBezTo>
                      <a:lnTo>
                        <a:pt x="85725" y="295275"/>
                      </a:lnTo>
                      <a:cubicBezTo>
                        <a:pt x="85725" y="290014"/>
                        <a:pt x="89989" y="285750"/>
                        <a:pt x="95250" y="285750"/>
                      </a:cubicBezTo>
                      <a:lnTo>
                        <a:pt x="142875" y="285750"/>
                      </a:lnTo>
                      <a:lnTo>
                        <a:pt x="142875" y="247650"/>
                      </a:lnTo>
                      <a:lnTo>
                        <a:pt x="95250" y="247650"/>
                      </a:lnTo>
                      <a:cubicBezTo>
                        <a:pt x="89989" y="247650"/>
                        <a:pt x="85725" y="243386"/>
                        <a:pt x="85725" y="238125"/>
                      </a:cubicBezTo>
                      <a:lnTo>
                        <a:pt x="85725" y="180975"/>
                      </a:lnTo>
                      <a:cubicBezTo>
                        <a:pt x="85725" y="175714"/>
                        <a:pt x="89989" y="171450"/>
                        <a:pt x="95250" y="171450"/>
                      </a:cubicBezTo>
                      <a:close/>
                      <a:moveTo>
                        <a:pt x="38100" y="171450"/>
                      </a:moveTo>
                      <a:lnTo>
                        <a:pt x="57150" y="171450"/>
                      </a:lnTo>
                      <a:lnTo>
                        <a:pt x="57150" y="514350"/>
                      </a:lnTo>
                      <a:lnTo>
                        <a:pt x="295275" y="514350"/>
                      </a:lnTo>
                      <a:lnTo>
                        <a:pt x="295275" y="533400"/>
                      </a:lnTo>
                      <a:lnTo>
                        <a:pt x="95250" y="533400"/>
                      </a:lnTo>
                      <a:lnTo>
                        <a:pt x="95250" y="552450"/>
                      </a:lnTo>
                      <a:lnTo>
                        <a:pt x="333375" y="552450"/>
                      </a:lnTo>
                      <a:lnTo>
                        <a:pt x="333375" y="571500"/>
                      </a:lnTo>
                      <a:lnTo>
                        <a:pt x="85725" y="571500"/>
                      </a:lnTo>
                      <a:cubicBezTo>
                        <a:pt x="80464" y="571500"/>
                        <a:pt x="76200" y="567236"/>
                        <a:pt x="76200" y="561975"/>
                      </a:cubicBezTo>
                      <a:lnTo>
                        <a:pt x="76200" y="533400"/>
                      </a:lnTo>
                      <a:lnTo>
                        <a:pt x="47625" y="533400"/>
                      </a:lnTo>
                      <a:cubicBezTo>
                        <a:pt x="42364" y="533400"/>
                        <a:pt x="38100" y="529136"/>
                        <a:pt x="38100" y="523875"/>
                      </a:cubicBezTo>
                      <a:close/>
                      <a:moveTo>
                        <a:pt x="276225" y="114300"/>
                      </a:moveTo>
                      <a:lnTo>
                        <a:pt x="276225" y="133350"/>
                      </a:lnTo>
                      <a:lnTo>
                        <a:pt x="319907" y="133350"/>
                      </a:lnTo>
                      <a:lnTo>
                        <a:pt x="329432" y="123825"/>
                      </a:lnTo>
                      <a:lnTo>
                        <a:pt x="319907" y="114300"/>
                      </a:lnTo>
                      <a:close/>
                      <a:moveTo>
                        <a:pt x="28575" y="114300"/>
                      </a:moveTo>
                      <a:cubicBezTo>
                        <a:pt x="23314" y="114300"/>
                        <a:pt x="19050" y="118564"/>
                        <a:pt x="19050" y="123825"/>
                      </a:cubicBezTo>
                      <a:cubicBezTo>
                        <a:pt x="19050" y="129086"/>
                        <a:pt x="23314" y="133350"/>
                        <a:pt x="28575" y="133350"/>
                      </a:cubicBezTo>
                      <a:lnTo>
                        <a:pt x="257175" y="133350"/>
                      </a:lnTo>
                      <a:lnTo>
                        <a:pt x="257175" y="114300"/>
                      </a:lnTo>
                      <a:close/>
                      <a:moveTo>
                        <a:pt x="28575" y="95250"/>
                      </a:moveTo>
                      <a:lnTo>
                        <a:pt x="323850" y="95250"/>
                      </a:lnTo>
                      <a:cubicBezTo>
                        <a:pt x="326376" y="95251"/>
                        <a:pt x="328798" y="96254"/>
                        <a:pt x="330584" y="98041"/>
                      </a:cubicBezTo>
                      <a:lnTo>
                        <a:pt x="349634" y="117091"/>
                      </a:lnTo>
                      <a:cubicBezTo>
                        <a:pt x="353353" y="120810"/>
                        <a:pt x="353353" y="126840"/>
                        <a:pt x="349634" y="130559"/>
                      </a:cubicBezTo>
                      <a:lnTo>
                        <a:pt x="330584" y="149609"/>
                      </a:lnTo>
                      <a:cubicBezTo>
                        <a:pt x="328798" y="151396"/>
                        <a:pt x="326376" y="152399"/>
                        <a:pt x="323850" y="152400"/>
                      </a:cubicBezTo>
                      <a:lnTo>
                        <a:pt x="28575" y="152400"/>
                      </a:lnTo>
                      <a:cubicBezTo>
                        <a:pt x="12793" y="152400"/>
                        <a:pt x="0" y="139607"/>
                        <a:pt x="0" y="123825"/>
                      </a:cubicBezTo>
                      <a:cubicBezTo>
                        <a:pt x="0" y="108043"/>
                        <a:pt x="12793" y="95250"/>
                        <a:pt x="28575" y="95250"/>
                      </a:cubicBezTo>
                      <a:close/>
                      <a:moveTo>
                        <a:pt x="47625" y="38100"/>
                      </a:moveTo>
                      <a:lnTo>
                        <a:pt x="447675" y="38100"/>
                      </a:lnTo>
                      <a:cubicBezTo>
                        <a:pt x="452936" y="38100"/>
                        <a:pt x="457200" y="42364"/>
                        <a:pt x="457200" y="47625"/>
                      </a:cubicBezTo>
                      <a:lnTo>
                        <a:pt x="457200" y="76200"/>
                      </a:lnTo>
                      <a:lnTo>
                        <a:pt x="485775" y="76200"/>
                      </a:lnTo>
                      <a:cubicBezTo>
                        <a:pt x="491036" y="76200"/>
                        <a:pt x="495300" y="80464"/>
                        <a:pt x="495300" y="85725"/>
                      </a:cubicBezTo>
                      <a:lnTo>
                        <a:pt x="495300" y="276225"/>
                      </a:lnTo>
                      <a:lnTo>
                        <a:pt x="476250" y="276225"/>
                      </a:lnTo>
                      <a:lnTo>
                        <a:pt x="476250" y="95250"/>
                      </a:lnTo>
                      <a:lnTo>
                        <a:pt x="457200" y="95250"/>
                      </a:lnTo>
                      <a:lnTo>
                        <a:pt x="457200" y="266700"/>
                      </a:lnTo>
                      <a:lnTo>
                        <a:pt x="438150" y="266700"/>
                      </a:lnTo>
                      <a:lnTo>
                        <a:pt x="438150" y="57150"/>
                      </a:lnTo>
                      <a:lnTo>
                        <a:pt x="57150" y="57150"/>
                      </a:lnTo>
                      <a:lnTo>
                        <a:pt x="57150" y="76200"/>
                      </a:lnTo>
                      <a:lnTo>
                        <a:pt x="38100" y="76200"/>
                      </a:lnTo>
                      <a:lnTo>
                        <a:pt x="38100" y="47625"/>
                      </a:lnTo>
                      <a:cubicBezTo>
                        <a:pt x="38100" y="42364"/>
                        <a:pt x="42364" y="38100"/>
                        <a:pt x="47625" y="38100"/>
                      </a:cubicBezTo>
                      <a:close/>
                      <a:moveTo>
                        <a:pt x="400050" y="0"/>
                      </a:moveTo>
                      <a:lnTo>
                        <a:pt x="419100" y="0"/>
                      </a:lnTo>
                      <a:lnTo>
                        <a:pt x="419100" y="19050"/>
                      </a:lnTo>
                      <a:lnTo>
                        <a:pt x="400050" y="19050"/>
                      </a:lnTo>
                      <a:close/>
                      <a:moveTo>
                        <a:pt x="171450" y="0"/>
                      </a:moveTo>
                      <a:lnTo>
                        <a:pt x="381000" y="0"/>
                      </a:lnTo>
                      <a:lnTo>
                        <a:pt x="381000" y="19050"/>
                      </a:lnTo>
                      <a:lnTo>
                        <a:pt x="171450" y="19050"/>
                      </a:lnTo>
                      <a:close/>
                    </a:path>
                  </a:pathLst>
                </a:custGeom>
                <a:solidFill>
                  <a:schemeClr val="bg2"/>
                </a:solidFill>
                <a:ln w="9525" cap="flat">
                  <a:noFill/>
                  <a:prstDash val="solid"/>
                  <a:miter/>
                </a:ln>
              </p:spPr>
              <p:txBody>
                <a:bodyPr rtlCol="0" anchor="ctr"/>
                <a:lstStyle/>
                <a:p>
                  <a:pPr defTabSz="914422"/>
                  <a:endParaRPr lang="en-US" dirty="0"/>
                </a:p>
              </p:txBody>
            </p:sp>
          </p:grpSp>
          <p:sp>
            <p:nvSpPr>
              <p:cNvPr id="32" name="Google Shape;121;p15">
                <a:extLst>
                  <a:ext uri="{FF2B5EF4-FFF2-40B4-BE49-F238E27FC236}">
                    <a16:creationId xmlns:a16="http://schemas.microsoft.com/office/drawing/2014/main" id="{7274BD20-9BEF-462E-8EDF-646D9DD6DD2E}"/>
                  </a:ext>
                </a:extLst>
              </p:cNvPr>
              <p:cNvSpPr txBox="1"/>
              <p:nvPr/>
            </p:nvSpPr>
            <p:spPr>
              <a:xfrm>
                <a:off x="4334079" y="2065198"/>
                <a:ext cx="3313101" cy="346312"/>
              </a:xfrm>
              <a:prstGeom prst="rect">
                <a:avLst/>
              </a:prstGeom>
              <a:noFill/>
              <a:ln>
                <a:noFill/>
              </a:ln>
            </p:spPr>
            <p:txBody>
              <a:bodyPr spcFirstLastPara="1" wrap="square" lIns="75434" tIns="37703" rIns="75434" bIns="37703" anchor="ctr" anchorCtr="0">
                <a:noAutofit/>
              </a:bodyPr>
              <a:lstStyle/>
              <a:p>
                <a:pPr defTabSz="1005864">
                  <a:buClr>
                    <a:srgbClr val="3F3F3F"/>
                  </a:buClr>
                  <a:buSzPts val="900"/>
                  <a:defRPr/>
                </a:pPr>
                <a:r>
                  <a:rPr lang="en-US" sz="1600" b="1" dirty="0">
                    <a:solidFill>
                      <a:prstClr val="black">
                        <a:lumMod val="95000"/>
                        <a:lumOff val="5000"/>
                      </a:prstClr>
                    </a:solidFill>
                    <a:latin typeface="+mn-lt"/>
                    <a:ea typeface="Calibri"/>
                    <a:cs typeface="Calibri"/>
                    <a:sym typeface="Calibri"/>
                  </a:rPr>
                  <a:t>Bylaws</a:t>
                </a:r>
              </a:p>
            </p:txBody>
          </p:sp>
        </p:grpSp>
        <p:grpSp>
          <p:nvGrpSpPr>
            <p:cNvPr id="15" name="Group 14">
              <a:extLst>
                <a:ext uri="{FF2B5EF4-FFF2-40B4-BE49-F238E27FC236}">
                  <a16:creationId xmlns:a16="http://schemas.microsoft.com/office/drawing/2014/main" id="{F1A9D3CA-D503-4255-B35C-1BF137478890}"/>
                </a:ext>
              </a:extLst>
            </p:cNvPr>
            <p:cNvGrpSpPr/>
            <p:nvPr/>
          </p:nvGrpSpPr>
          <p:grpSpPr>
            <a:xfrm>
              <a:off x="3729118" y="1484482"/>
              <a:ext cx="5183938" cy="489948"/>
              <a:chOff x="3729118" y="1484482"/>
              <a:chExt cx="5183938" cy="489948"/>
            </a:xfrm>
          </p:grpSpPr>
          <p:grpSp>
            <p:nvGrpSpPr>
              <p:cNvPr id="23" name="Group 22">
                <a:extLst>
                  <a:ext uri="{FF2B5EF4-FFF2-40B4-BE49-F238E27FC236}">
                    <a16:creationId xmlns:a16="http://schemas.microsoft.com/office/drawing/2014/main" id="{75929655-2010-456E-98EC-C336B4C6BBBB}"/>
                  </a:ext>
                </a:extLst>
              </p:cNvPr>
              <p:cNvGrpSpPr/>
              <p:nvPr/>
            </p:nvGrpSpPr>
            <p:grpSpPr>
              <a:xfrm>
                <a:off x="3729118" y="1484482"/>
                <a:ext cx="5183938" cy="489948"/>
                <a:chOff x="3729118" y="1484482"/>
                <a:chExt cx="5183938" cy="489948"/>
              </a:xfrm>
            </p:grpSpPr>
            <p:grpSp>
              <p:nvGrpSpPr>
                <p:cNvPr id="25" name="Group 24">
                  <a:extLst>
                    <a:ext uri="{FF2B5EF4-FFF2-40B4-BE49-F238E27FC236}">
                      <a16:creationId xmlns:a16="http://schemas.microsoft.com/office/drawing/2014/main" id="{81A154D0-4695-4575-BD62-3C43643D39A0}"/>
                    </a:ext>
                  </a:extLst>
                </p:cNvPr>
                <p:cNvGrpSpPr/>
                <p:nvPr/>
              </p:nvGrpSpPr>
              <p:grpSpPr>
                <a:xfrm>
                  <a:off x="3729118" y="1484482"/>
                  <a:ext cx="5183938" cy="489948"/>
                  <a:chOff x="3729118" y="1484482"/>
                  <a:chExt cx="5183938" cy="489948"/>
                </a:xfrm>
              </p:grpSpPr>
              <p:grpSp>
                <p:nvGrpSpPr>
                  <p:cNvPr id="27" name="Group 26">
                    <a:extLst>
                      <a:ext uri="{FF2B5EF4-FFF2-40B4-BE49-F238E27FC236}">
                        <a16:creationId xmlns:a16="http://schemas.microsoft.com/office/drawing/2014/main" id="{0FF65C48-7AF4-49ED-989F-79159FEB6FA3}"/>
                      </a:ext>
                    </a:extLst>
                  </p:cNvPr>
                  <p:cNvGrpSpPr/>
                  <p:nvPr/>
                </p:nvGrpSpPr>
                <p:grpSpPr>
                  <a:xfrm>
                    <a:off x="3729118" y="1484482"/>
                    <a:ext cx="484728" cy="489948"/>
                    <a:chOff x="3700982" y="1488646"/>
                    <a:chExt cx="484728" cy="489948"/>
                  </a:xfrm>
                </p:grpSpPr>
                <p:sp>
                  <p:nvSpPr>
                    <p:cNvPr id="29" name="Rectangle 28">
                      <a:extLst>
                        <a:ext uri="{FF2B5EF4-FFF2-40B4-BE49-F238E27FC236}">
                          <a16:creationId xmlns:a16="http://schemas.microsoft.com/office/drawing/2014/main" id="{D980812D-D303-4CF3-A295-8772E9C91C46}"/>
                        </a:ext>
                      </a:extLst>
                    </p:cNvPr>
                    <p:cNvSpPr/>
                    <p:nvPr/>
                  </p:nvSpPr>
                  <p:spPr>
                    <a:xfrm>
                      <a:off x="3700982" y="1488646"/>
                      <a:ext cx="484728" cy="4251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sp>
                  <p:nvSpPr>
                    <p:cNvPr id="30" name="Isosceles Triangle 29">
                      <a:extLst>
                        <a:ext uri="{FF2B5EF4-FFF2-40B4-BE49-F238E27FC236}">
                          <a16:creationId xmlns:a16="http://schemas.microsoft.com/office/drawing/2014/main" id="{2EE47AA5-64E0-47F6-9E96-4D3A35ADDF82}"/>
                        </a:ext>
                      </a:extLst>
                    </p:cNvPr>
                    <p:cNvSpPr/>
                    <p:nvPr/>
                  </p:nvSpPr>
                  <p:spPr>
                    <a:xfrm flipV="1">
                      <a:off x="3889821" y="1911549"/>
                      <a:ext cx="107050" cy="670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a:solidFill>
                          <a:prstClr val="white"/>
                        </a:solidFill>
                        <a:latin typeface="Apercu"/>
                      </a:endParaRPr>
                    </a:p>
                  </p:txBody>
                </p:sp>
              </p:grpSp>
              <p:sp>
                <p:nvSpPr>
                  <p:cNvPr id="28" name="Rectangle 27">
                    <a:extLst>
                      <a:ext uri="{FF2B5EF4-FFF2-40B4-BE49-F238E27FC236}">
                        <a16:creationId xmlns:a16="http://schemas.microsoft.com/office/drawing/2014/main" id="{17DC37BA-7547-45C5-BFAF-81BE3DA2C29B}"/>
                      </a:ext>
                    </a:extLst>
                  </p:cNvPr>
                  <p:cNvSpPr/>
                  <p:nvPr/>
                </p:nvSpPr>
                <p:spPr>
                  <a:xfrm>
                    <a:off x="4237186" y="1484482"/>
                    <a:ext cx="4675870" cy="4251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grpSp>
            <p:sp>
              <p:nvSpPr>
                <p:cNvPr id="26" name="Freeform: Shape 25">
                  <a:extLst>
                    <a:ext uri="{FF2B5EF4-FFF2-40B4-BE49-F238E27FC236}">
                      <a16:creationId xmlns:a16="http://schemas.microsoft.com/office/drawing/2014/main" id="{DC565E00-08D5-40D5-9608-F564D5653130}"/>
                    </a:ext>
                  </a:extLst>
                </p:cNvPr>
                <p:cNvSpPr/>
                <p:nvPr/>
              </p:nvSpPr>
              <p:spPr>
                <a:xfrm>
                  <a:off x="3841303" y="1562410"/>
                  <a:ext cx="260358" cy="269336"/>
                </a:xfrm>
                <a:custGeom>
                  <a:avLst/>
                  <a:gdLst>
                    <a:gd name="connsiteX0" fmla="*/ 161925 w 552374"/>
                    <a:gd name="connsiteY0" fmla="*/ 447675 h 571424"/>
                    <a:gd name="connsiteX1" fmla="*/ 161925 w 552374"/>
                    <a:gd name="connsiteY1" fmla="*/ 466725 h 571424"/>
                    <a:gd name="connsiteX2" fmla="*/ 169202 w 552374"/>
                    <a:gd name="connsiteY2" fmla="*/ 466725 h 571424"/>
                    <a:gd name="connsiteX3" fmla="*/ 188252 w 552374"/>
                    <a:gd name="connsiteY3" fmla="*/ 457200 h 571424"/>
                    <a:gd name="connsiteX4" fmla="*/ 169202 w 552374"/>
                    <a:gd name="connsiteY4" fmla="*/ 447675 h 571424"/>
                    <a:gd name="connsiteX5" fmla="*/ 28575 w 552374"/>
                    <a:gd name="connsiteY5" fmla="*/ 447675 h 571424"/>
                    <a:gd name="connsiteX6" fmla="*/ 19050 w 552374"/>
                    <a:gd name="connsiteY6" fmla="*/ 457200 h 571424"/>
                    <a:gd name="connsiteX7" fmla="*/ 28575 w 552374"/>
                    <a:gd name="connsiteY7" fmla="*/ 466725 h 571424"/>
                    <a:gd name="connsiteX8" fmla="*/ 142875 w 552374"/>
                    <a:gd name="connsiteY8" fmla="*/ 466725 h 571424"/>
                    <a:gd name="connsiteX9" fmla="*/ 142875 w 552374"/>
                    <a:gd name="connsiteY9" fmla="*/ 447675 h 571424"/>
                    <a:gd name="connsiteX10" fmla="*/ 390525 w 552374"/>
                    <a:gd name="connsiteY10" fmla="*/ 352425 h 571424"/>
                    <a:gd name="connsiteX11" fmla="*/ 333375 w 552374"/>
                    <a:gd name="connsiteY11" fmla="*/ 409575 h 571424"/>
                    <a:gd name="connsiteX12" fmla="*/ 390525 w 552374"/>
                    <a:gd name="connsiteY12" fmla="*/ 466725 h 571424"/>
                    <a:gd name="connsiteX13" fmla="*/ 447675 w 552374"/>
                    <a:gd name="connsiteY13" fmla="*/ 409575 h 571424"/>
                    <a:gd name="connsiteX14" fmla="*/ 390525 w 552374"/>
                    <a:gd name="connsiteY14" fmla="*/ 352425 h 571424"/>
                    <a:gd name="connsiteX15" fmla="*/ 85725 w 552374"/>
                    <a:gd name="connsiteY15" fmla="*/ 352425 h 571424"/>
                    <a:gd name="connsiteX16" fmla="*/ 209550 w 552374"/>
                    <a:gd name="connsiteY16" fmla="*/ 352425 h 571424"/>
                    <a:gd name="connsiteX17" fmla="*/ 209550 w 552374"/>
                    <a:gd name="connsiteY17" fmla="*/ 371475 h 571424"/>
                    <a:gd name="connsiteX18" fmla="*/ 85725 w 552374"/>
                    <a:gd name="connsiteY18" fmla="*/ 371475 h 571424"/>
                    <a:gd name="connsiteX19" fmla="*/ 390525 w 552374"/>
                    <a:gd name="connsiteY19" fmla="*/ 333375 h 571424"/>
                    <a:gd name="connsiteX20" fmla="*/ 466725 w 552374"/>
                    <a:gd name="connsiteY20" fmla="*/ 409575 h 571424"/>
                    <a:gd name="connsiteX21" fmla="*/ 390525 w 552374"/>
                    <a:gd name="connsiteY21" fmla="*/ 485775 h 571424"/>
                    <a:gd name="connsiteX22" fmla="*/ 314325 w 552374"/>
                    <a:gd name="connsiteY22" fmla="*/ 409575 h 571424"/>
                    <a:gd name="connsiteX23" fmla="*/ 390525 w 552374"/>
                    <a:gd name="connsiteY23" fmla="*/ 333375 h 571424"/>
                    <a:gd name="connsiteX24" fmla="*/ 85725 w 552374"/>
                    <a:gd name="connsiteY24" fmla="*/ 314325 h 571424"/>
                    <a:gd name="connsiteX25" fmla="*/ 238125 w 552374"/>
                    <a:gd name="connsiteY25" fmla="*/ 314325 h 571424"/>
                    <a:gd name="connsiteX26" fmla="*/ 238125 w 552374"/>
                    <a:gd name="connsiteY26" fmla="*/ 333375 h 571424"/>
                    <a:gd name="connsiteX27" fmla="*/ 85725 w 552374"/>
                    <a:gd name="connsiteY27" fmla="*/ 333375 h 571424"/>
                    <a:gd name="connsiteX28" fmla="*/ 142875 w 552374"/>
                    <a:gd name="connsiteY28" fmla="*/ 276225 h 571424"/>
                    <a:gd name="connsiteX29" fmla="*/ 238125 w 552374"/>
                    <a:gd name="connsiteY29" fmla="*/ 276225 h 571424"/>
                    <a:gd name="connsiteX30" fmla="*/ 238125 w 552374"/>
                    <a:gd name="connsiteY30" fmla="*/ 295275 h 571424"/>
                    <a:gd name="connsiteX31" fmla="*/ 142875 w 552374"/>
                    <a:gd name="connsiteY31" fmla="*/ 295275 h 571424"/>
                    <a:gd name="connsiteX32" fmla="*/ 104775 w 552374"/>
                    <a:gd name="connsiteY32" fmla="*/ 276225 h 571424"/>
                    <a:gd name="connsiteX33" fmla="*/ 123825 w 552374"/>
                    <a:gd name="connsiteY33" fmla="*/ 276225 h 571424"/>
                    <a:gd name="connsiteX34" fmla="*/ 123825 w 552374"/>
                    <a:gd name="connsiteY34" fmla="*/ 295275 h 571424"/>
                    <a:gd name="connsiteX35" fmla="*/ 104775 w 552374"/>
                    <a:gd name="connsiteY35" fmla="*/ 295275 h 571424"/>
                    <a:gd name="connsiteX36" fmla="*/ 376942 w 552374"/>
                    <a:gd name="connsiteY36" fmla="*/ 266700 h 571424"/>
                    <a:gd name="connsiteX37" fmla="*/ 369875 w 552374"/>
                    <a:gd name="connsiteY37" fmla="*/ 294713 h 571424"/>
                    <a:gd name="connsiteX38" fmla="*/ 362979 w 552374"/>
                    <a:gd name="connsiteY38" fmla="*/ 301647 h 571424"/>
                    <a:gd name="connsiteX39" fmla="*/ 333623 w 552374"/>
                    <a:gd name="connsiteY39" fmla="*/ 313820 h 571424"/>
                    <a:gd name="connsiteX40" fmla="*/ 323850 w 552374"/>
                    <a:gd name="connsiteY40" fmla="*/ 313820 h 571424"/>
                    <a:gd name="connsiteX41" fmla="*/ 299085 w 552374"/>
                    <a:gd name="connsiteY41" fmla="*/ 298942 h 571424"/>
                    <a:gd name="connsiteX42" fmla="*/ 279911 w 552374"/>
                    <a:gd name="connsiteY42" fmla="*/ 318192 h 571424"/>
                    <a:gd name="connsiteX43" fmla="*/ 294789 w 552374"/>
                    <a:gd name="connsiteY43" fmla="*/ 342957 h 571424"/>
                    <a:gd name="connsiteX44" fmla="*/ 294789 w 552374"/>
                    <a:gd name="connsiteY44" fmla="*/ 352730 h 571424"/>
                    <a:gd name="connsiteX45" fmla="*/ 282616 w 552374"/>
                    <a:gd name="connsiteY45" fmla="*/ 382086 h 571424"/>
                    <a:gd name="connsiteX46" fmla="*/ 275682 w 552374"/>
                    <a:gd name="connsiteY46" fmla="*/ 388982 h 571424"/>
                    <a:gd name="connsiteX47" fmla="*/ 247650 w 552374"/>
                    <a:gd name="connsiteY47" fmla="*/ 395992 h 571424"/>
                    <a:gd name="connsiteX48" fmla="*/ 247650 w 552374"/>
                    <a:gd name="connsiteY48" fmla="*/ 423158 h 571424"/>
                    <a:gd name="connsiteX49" fmla="*/ 275663 w 552374"/>
                    <a:gd name="connsiteY49" fmla="*/ 430225 h 571424"/>
                    <a:gd name="connsiteX50" fmla="*/ 282597 w 552374"/>
                    <a:gd name="connsiteY50" fmla="*/ 437121 h 571424"/>
                    <a:gd name="connsiteX51" fmla="*/ 294770 w 552374"/>
                    <a:gd name="connsiteY51" fmla="*/ 466477 h 571424"/>
                    <a:gd name="connsiteX52" fmla="*/ 294770 w 552374"/>
                    <a:gd name="connsiteY52" fmla="*/ 476250 h 571424"/>
                    <a:gd name="connsiteX53" fmla="*/ 279892 w 552374"/>
                    <a:gd name="connsiteY53" fmla="*/ 501015 h 571424"/>
                    <a:gd name="connsiteX54" fmla="*/ 299142 w 552374"/>
                    <a:gd name="connsiteY54" fmla="*/ 520189 h 571424"/>
                    <a:gd name="connsiteX55" fmla="*/ 323907 w 552374"/>
                    <a:gd name="connsiteY55" fmla="*/ 505311 h 571424"/>
                    <a:gd name="connsiteX56" fmla="*/ 333680 w 552374"/>
                    <a:gd name="connsiteY56" fmla="*/ 505311 h 571424"/>
                    <a:gd name="connsiteX57" fmla="*/ 363036 w 552374"/>
                    <a:gd name="connsiteY57" fmla="*/ 517484 h 571424"/>
                    <a:gd name="connsiteX58" fmla="*/ 369932 w 552374"/>
                    <a:gd name="connsiteY58" fmla="*/ 524418 h 571424"/>
                    <a:gd name="connsiteX59" fmla="*/ 376942 w 552374"/>
                    <a:gd name="connsiteY59" fmla="*/ 552450 h 571424"/>
                    <a:gd name="connsiteX60" fmla="*/ 404108 w 552374"/>
                    <a:gd name="connsiteY60" fmla="*/ 552450 h 571424"/>
                    <a:gd name="connsiteX61" fmla="*/ 411175 w 552374"/>
                    <a:gd name="connsiteY61" fmla="*/ 524437 h 571424"/>
                    <a:gd name="connsiteX62" fmla="*/ 418071 w 552374"/>
                    <a:gd name="connsiteY62" fmla="*/ 517503 h 571424"/>
                    <a:gd name="connsiteX63" fmla="*/ 447427 w 552374"/>
                    <a:gd name="connsiteY63" fmla="*/ 505330 h 571424"/>
                    <a:gd name="connsiteX64" fmla="*/ 457200 w 552374"/>
                    <a:gd name="connsiteY64" fmla="*/ 505330 h 571424"/>
                    <a:gd name="connsiteX65" fmla="*/ 481965 w 552374"/>
                    <a:gd name="connsiteY65" fmla="*/ 520208 h 571424"/>
                    <a:gd name="connsiteX66" fmla="*/ 501139 w 552374"/>
                    <a:gd name="connsiteY66" fmla="*/ 500958 h 571424"/>
                    <a:gd name="connsiteX67" fmla="*/ 486261 w 552374"/>
                    <a:gd name="connsiteY67" fmla="*/ 476193 h 571424"/>
                    <a:gd name="connsiteX68" fmla="*/ 486261 w 552374"/>
                    <a:gd name="connsiteY68" fmla="*/ 466420 h 571424"/>
                    <a:gd name="connsiteX69" fmla="*/ 498434 w 552374"/>
                    <a:gd name="connsiteY69" fmla="*/ 437064 h 571424"/>
                    <a:gd name="connsiteX70" fmla="*/ 505368 w 552374"/>
                    <a:gd name="connsiteY70" fmla="*/ 430168 h 571424"/>
                    <a:gd name="connsiteX71" fmla="*/ 533400 w 552374"/>
                    <a:gd name="connsiteY71" fmla="*/ 423158 h 571424"/>
                    <a:gd name="connsiteX72" fmla="*/ 533400 w 552374"/>
                    <a:gd name="connsiteY72" fmla="*/ 395992 h 571424"/>
                    <a:gd name="connsiteX73" fmla="*/ 505387 w 552374"/>
                    <a:gd name="connsiteY73" fmla="*/ 388925 h 571424"/>
                    <a:gd name="connsiteX74" fmla="*/ 498453 w 552374"/>
                    <a:gd name="connsiteY74" fmla="*/ 382029 h 571424"/>
                    <a:gd name="connsiteX75" fmla="*/ 486280 w 552374"/>
                    <a:gd name="connsiteY75" fmla="*/ 352673 h 571424"/>
                    <a:gd name="connsiteX76" fmla="*/ 486280 w 552374"/>
                    <a:gd name="connsiteY76" fmla="*/ 342900 h 571424"/>
                    <a:gd name="connsiteX77" fmla="*/ 501158 w 552374"/>
                    <a:gd name="connsiteY77" fmla="*/ 318135 h 571424"/>
                    <a:gd name="connsiteX78" fmla="*/ 481908 w 552374"/>
                    <a:gd name="connsiteY78" fmla="*/ 298952 h 571424"/>
                    <a:gd name="connsiteX79" fmla="*/ 457143 w 552374"/>
                    <a:gd name="connsiteY79" fmla="*/ 313830 h 571424"/>
                    <a:gd name="connsiteX80" fmla="*/ 447361 w 552374"/>
                    <a:gd name="connsiteY80" fmla="*/ 313830 h 571424"/>
                    <a:gd name="connsiteX81" fmla="*/ 418014 w 552374"/>
                    <a:gd name="connsiteY81" fmla="*/ 301666 h 571424"/>
                    <a:gd name="connsiteX82" fmla="*/ 411118 w 552374"/>
                    <a:gd name="connsiteY82" fmla="*/ 294732 h 571424"/>
                    <a:gd name="connsiteX83" fmla="*/ 404108 w 552374"/>
                    <a:gd name="connsiteY83" fmla="*/ 266700 h 571424"/>
                    <a:gd name="connsiteX84" fmla="*/ 369503 w 552374"/>
                    <a:gd name="connsiteY84" fmla="*/ 247650 h 571424"/>
                    <a:gd name="connsiteX85" fmla="*/ 411518 w 552374"/>
                    <a:gd name="connsiteY85" fmla="*/ 247650 h 571424"/>
                    <a:gd name="connsiteX86" fmla="*/ 420757 w 552374"/>
                    <a:gd name="connsiteY86" fmla="*/ 254870 h 571424"/>
                    <a:gd name="connsiteX87" fmla="*/ 428225 w 552374"/>
                    <a:gd name="connsiteY87" fmla="*/ 284740 h 571424"/>
                    <a:gd name="connsiteX88" fmla="*/ 441560 w 552374"/>
                    <a:gd name="connsiteY88" fmla="*/ 289560 h 571424"/>
                    <a:gd name="connsiteX89" fmla="*/ 452104 w 552374"/>
                    <a:gd name="connsiteY89" fmla="*/ 294637 h 571424"/>
                    <a:gd name="connsiteX90" fmla="*/ 478517 w 552374"/>
                    <a:gd name="connsiteY90" fmla="*/ 278787 h 571424"/>
                    <a:gd name="connsiteX91" fmla="*/ 490156 w 552374"/>
                    <a:gd name="connsiteY91" fmla="*/ 280216 h 571424"/>
                    <a:gd name="connsiteX92" fmla="*/ 519884 w 552374"/>
                    <a:gd name="connsiteY92" fmla="*/ 309982 h 571424"/>
                    <a:gd name="connsiteX93" fmla="*/ 521313 w 552374"/>
                    <a:gd name="connsiteY93" fmla="*/ 321621 h 571424"/>
                    <a:gd name="connsiteX94" fmla="*/ 505463 w 552374"/>
                    <a:gd name="connsiteY94" fmla="*/ 348034 h 571424"/>
                    <a:gd name="connsiteX95" fmla="*/ 515360 w 552374"/>
                    <a:gd name="connsiteY95" fmla="*/ 371846 h 571424"/>
                    <a:gd name="connsiteX96" fmla="*/ 545230 w 552374"/>
                    <a:gd name="connsiteY96" fmla="*/ 379314 h 571424"/>
                    <a:gd name="connsiteX97" fmla="*/ 552374 w 552374"/>
                    <a:gd name="connsiteY97" fmla="*/ 388553 h 571424"/>
                    <a:gd name="connsiteX98" fmla="*/ 552374 w 552374"/>
                    <a:gd name="connsiteY98" fmla="*/ 430559 h 571424"/>
                    <a:gd name="connsiteX99" fmla="*/ 545154 w 552374"/>
                    <a:gd name="connsiteY99" fmla="*/ 439798 h 571424"/>
                    <a:gd name="connsiteX100" fmla="*/ 515283 w 552374"/>
                    <a:gd name="connsiteY100" fmla="*/ 447265 h 571424"/>
                    <a:gd name="connsiteX101" fmla="*/ 505387 w 552374"/>
                    <a:gd name="connsiteY101" fmla="*/ 471078 h 571424"/>
                    <a:gd name="connsiteX102" fmla="*/ 521237 w 552374"/>
                    <a:gd name="connsiteY102" fmla="*/ 497491 h 571424"/>
                    <a:gd name="connsiteX103" fmla="*/ 519808 w 552374"/>
                    <a:gd name="connsiteY103" fmla="*/ 509130 h 571424"/>
                    <a:gd name="connsiteX104" fmla="*/ 490080 w 552374"/>
                    <a:gd name="connsiteY104" fmla="*/ 538858 h 571424"/>
                    <a:gd name="connsiteX105" fmla="*/ 478441 w 552374"/>
                    <a:gd name="connsiteY105" fmla="*/ 540287 h 571424"/>
                    <a:gd name="connsiteX106" fmla="*/ 452028 w 552374"/>
                    <a:gd name="connsiteY106" fmla="*/ 524437 h 571424"/>
                    <a:gd name="connsiteX107" fmla="*/ 428215 w 552374"/>
                    <a:gd name="connsiteY107" fmla="*/ 534333 h 571424"/>
                    <a:gd name="connsiteX108" fmla="*/ 420748 w 552374"/>
                    <a:gd name="connsiteY108" fmla="*/ 564204 h 571424"/>
                    <a:gd name="connsiteX109" fmla="*/ 411509 w 552374"/>
                    <a:gd name="connsiteY109" fmla="*/ 571424 h 571424"/>
                    <a:gd name="connsiteX110" fmla="*/ 369465 w 552374"/>
                    <a:gd name="connsiteY110" fmla="*/ 571424 h 571424"/>
                    <a:gd name="connsiteX111" fmla="*/ 360226 w 552374"/>
                    <a:gd name="connsiteY111" fmla="*/ 564204 h 571424"/>
                    <a:gd name="connsiteX112" fmla="*/ 352758 w 552374"/>
                    <a:gd name="connsiteY112" fmla="*/ 534333 h 571424"/>
                    <a:gd name="connsiteX113" fmla="*/ 328946 w 552374"/>
                    <a:gd name="connsiteY113" fmla="*/ 524437 h 571424"/>
                    <a:gd name="connsiteX114" fmla="*/ 302533 w 552374"/>
                    <a:gd name="connsiteY114" fmla="*/ 540287 h 571424"/>
                    <a:gd name="connsiteX115" fmla="*/ 290894 w 552374"/>
                    <a:gd name="connsiteY115" fmla="*/ 538858 h 571424"/>
                    <a:gd name="connsiteX116" fmla="*/ 261166 w 552374"/>
                    <a:gd name="connsiteY116" fmla="*/ 509130 h 571424"/>
                    <a:gd name="connsiteX117" fmla="*/ 259737 w 552374"/>
                    <a:gd name="connsiteY117" fmla="*/ 497491 h 571424"/>
                    <a:gd name="connsiteX118" fmla="*/ 275587 w 552374"/>
                    <a:gd name="connsiteY118" fmla="*/ 471078 h 571424"/>
                    <a:gd name="connsiteX119" fmla="*/ 265690 w 552374"/>
                    <a:gd name="connsiteY119" fmla="*/ 447265 h 571424"/>
                    <a:gd name="connsiteX120" fmla="*/ 235820 w 552374"/>
                    <a:gd name="connsiteY120" fmla="*/ 439798 h 571424"/>
                    <a:gd name="connsiteX121" fmla="*/ 228600 w 552374"/>
                    <a:gd name="connsiteY121" fmla="*/ 430559 h 571424"/>
                    <a:gd name="connsiteX122" fmla="*/ 228600 w 552374"/>
                    <a:gd name="connsiteY122" fmla="*/ 388515 h 571424"/>
                    <a:gd name="connsiteX123" fmla="*/ 235820 w 552374"/>
                    <a:gd name="connsiteY123" fmla="*/ 379276 h 571424"/>
                    <a:gd name="connsiteX124" fmla="*/ 265690 w 552374"/>
                    <a:gd name="connsiteY124" fmla="*/ 371808 h 571424"/>
                    <a:gd name="connsiteX125" fmla="*/ 275587 w 552374"/>
                    <a:gd name="connsiteY125" fmla="*/ 347996 h 571424"/>
                    <a:gd name="connsiteX126" fmla="*/ 259737 w 552374"/>
                    <a:gd name="connsiteY126" fmla="*/ 321583 h 571424"/>
                    <a:gd name="connsiteX127" fmla="*/ 261166 w 552374"/>
                    <a:gd name="connsiteY127" fmla="*/ 309944 h 571424"/>
                    <a:gd name="connsiteX128" fmla="*/ 290932 w 552374"/>
                    <a:gd name="connsiteY128" fmla="*/ 280216 h 571424"/>
                    <a:gd name="connsiteX129" fmla="*/ 302571 w 552374"/>
                    <a:gd name="connsiteY129" fmla="*/ 278787 h 571424"/>
                    <a:gd name="connsiteX130" fmla="*/ 328984 w 552374"/>
                    <a:gd name="connsiteY130" fmla="*/ 294637 h 571424"/>
                    <a:gd name="connsiteX131" fmla="*/ 352796 w 552374"/>
                    <a:gd name="connsiteY131" fmla="*/ 284740 h 571424"/>
                    <a:gd name="connsiteX132" fmla="*/ 360264 w 552374"/>
                    <a:gd name="connsiteY132" fmla="*/ 254870 h 571424"/>
                    <a:gd name="connsiteX133" fmla="*/ 369503 w 552374"/>
                    <a:gd name="connsiteY133" fmla="*/ 247650 h 571424"/>
                    <a:gd name="connsiteX134" fmla="*/ 295275 w 552374"/>
                    <a:gd name="connsiteY134" fmla="*/ 209550 h 571424"/>
                    <a:gd name="connsiteX135" fmla="*/ 409575 w 552374"/>
                    <a:gd name="connsiteY135" fmla="*/ 209550 h 571424"/>
                    <a:gd name="connsiteX136" fmla="*/ 409575 w 552374"/>
                    <a:gd name="connsiteY136" fmla="*/ 228600 h 571424"/>
                    <a:gd name="connsiteX137" fmla="*/ 295275 w 552374"/>
                    <a:gd name="connsiteY137" fmla="*/ 228600 h 571424"/>
                    <a:gd name="connsiteX138" fmla="*/ 333375 w 552374"/>
                    <a:gd name="connsiteY138" fmla="*/ 171450 h 571424"/>
                    <a:gd name="connsiteX139" fmla="*/ 409575 w 552374"/>
                    <a:gd name="connsiteY139" fmla="*/ 171450 h 571424"/>
                    <a:gd name="connsiteX140" fmla="*/ 409575 w 552374"/>
                    <a:gd name="connsiteY140" fmla="*/ 190500 h 571424"/>
                    <a:gd name="connsiteX141" fmla="*/ 333375 w 552374"/>
                    <a:gd name="connsiteY141" fmla="*/ 190500 h 571424"/>
                    <a:gd name="connsiteX142" fmla="*/ 295275 w 552374"/>
                    <a:gd name="connsiteY142" fmla="*/ 171450 h 571424"/>
                    <a:gd name="connsiteX143" fmla="*/ 314325 w 552374"/>
                    <a:gd name="connsiteY143" fmla="*/ 171450 h 571424"/>
                    <a:gd name="connsiteX144" fmla="*/ 314325 w 552374"/>
                    <a:gd name="connsiteY144" fmla="*/ 190500 h 571424"/>
                    <a:gd name="connsiteX145" fmla="*/ 295275 w 552374"/>
                    <a:gd name="connsiteY145" fmla="*/ 190500 h 571424"/>
                    <a:gd name="connsiteX146" fmla="*/ 158487 w 552374"/>
                    <a:gd name="connsiteY146" fmla="*/ 152465 h 571424"/>
                    <a:gd name="connsiteX147" fmla="*/ 108413 w 552374"/>
                    <a:gd name="connsiteY147" fmla="*/ 171145 h 571424"/>
                    <a:gd name="connsiteX148" fmla="*/ 165868 w 552374"/>
                    <a:gd name="connsiteY148" fmla="*/ 228600 h 571424"/>
                    <a:gd name="connsiteX149" fmla="*/ 247116 w 552374"/>
                    <a:gd name="connsiteY149" fmla="*/ 228600 h 571424"/>
                    <a:gd name="connsiteX150" fmla="*/ 224437 w 552374"/>
                    <a:gd name="connsiteY150" fmla="*/ 179556 h 571424"/>
                    <a:gd name="connsiteX151" fmla="*/ 197233 w 552374"/>
                    <a:gd name="connsiteY151" fmla="*/ 206759 h 571424"/>
                    <a:gd name="connsiteX152" fmla="*/ 183765 w 552374"/>
                    <a:gd name="connsiteY152" fmla="*/ 193291 h 571424"/>
                    <a:gd name="connsiteX153" fmla="*/ 209864 w 552374"/>
                    <a:gd name="connsiteY153" fmla="*/ 167192 h 571424"/>
                    <a:gd name="connsiteX154" fmla="*/ 158487 w 552374"/>
                    <a:gd name="connsiteY154" fmla="*/ 152465 h 571424"/>
                    <a:gd name="connsiteX155" fmla="*/ 0 w 552374"/>
                    <a:gd name="connsiteY155" fmla="*/ 142875 h 571424"/>
                    <a:gd name="connsiteX156" fmla="*/ 19050 w 552374"/>
                    <a:gd name="connsiteY156" fmla="*/ 142875 h 571424"/>
                    <a:gd name="connsiteX157" fmla="*/ 19050 w 552374"/>
                    <a:gd name="connsiteY157" fmla="*/ 333375 h 571424"/>
                    <a:gd name="connsiteX158" fmla="*/ 0 w 552374"/>
                    <a:gd name="connsiteY158" fmla="*/ 333375 h 571424"/>
                    <a:gd name="connsiteX159" fmla="*/ 390525 w 552374"/>
                    <a:gd name="connsiteY159" fmla="*/ 133350 h 571424"/>
                    <a:gd name="connsiteX160" fmla="*/ 409575 w 552374"/>
                    <a:gd name="connsiteY160" fmla="*/ 133350 h 571424"/>
                    <a:gd name="connsiteX161" fmla="*/ 409575 w 552374"/>
                    <a:gd name="connsiteY161" fmla="*/ 152400 h 571424"/>
                    <a:gd name="connsiteX162" fmla="*/ 390525 w 552374"/>
                    <a:gd name="connsiteY162" fmla="*/ 152400 h 571424"/>
                    <a:gd name="connsiteX163" fmla="*/ 247649 w 552374"/>
                    <a:gd name="connsiteY163" fmla="*/ 133350 h 571424"/>
                    <a:gd name="connsiteX164" fmla="*/ 371474 w 552374"/>
                    <a:gd name="connsiteY164" fmla="*/ 133350 h 571424"/>
                    <a:gd name="connsiteX165" fmla="*/ 371474 w 552374"/>
                    <a:gd name="connsiteY165" fmla="*/ 152400 h 571424"/>
                    <a:gd name="connsiteX166" fmla="*/ 251593 w 552374"/>
                    <a:gd name="connsiteY166" fmla="*/ 152400 h 571424"/>
                    <a:gd name="connsiteX167" fmla="*/ 237858 w 552374"/>
                    <a:gd name="connsiteY167" fmla="*/ 166135 h 571424"/>
                    <a:gd name="connsiteX168" fmla="*/ 266699 w 552374"/>
                    <a:gd name="connsiteY168" fmla="*/ 238125 h 571424"/>
                    <a:gd name="connsiteX169" fmla="*/ 257174 w 552374"/>
                    <a:gd name="connsiteY169" fmla="*/ 247650 h 571424"/>
                    <a:gd name="connsiteX170" fmla="*/ 161924 w 552374"/>
                    <a:gd name="connsiteY170" fmla="*/ 247650 h 571424"/>
                    <a:gd name="connsiteX171" fmla="*/ 155190 w 552374"/>
                    <a:gd name="connsiteY171" fmla="*/ 244840 h 571424"/>
                    <a:gd name="connsiteX172" fmla="*/ 87839 w 552374"/>
                    <a:gd name="connsiteY172" fmla="*/ 177489 h 571424"/>
                    <a:gd name="connsiteX173" fmla="*/ 87839 w 552374"/>
                    <a:gd name="connsiteY173" fmla="*/ 164020 h 571424"/>
                    <a:gd name="connsiteX174" fmla="*/ 223513 w 552374"/>
                    <a:gd name="connsiteY174" fmla="*/ 153543 h 571424"/>
                    <a:gd name="connsiteX175" fmla="*/ 240915 w 552374"/>
                    <a:gd name="connsiteY175" fmla="*/ 136141 h 571424"/>
                    <a:gd name="connsiteX176" fmla="*/ 247649 w 552374"/>
                    <a:gd name="connsiteY176" fmla="*/ 133350 h 571424"/>
                    <a:gd name="connsiteX177" fmla="*/ 438150 w 552374"/>
                    <a:gd name="connsiteY177" fmla="*/ 114300 h 571424"/>
                    <a:gd name="connsiteX178" fmla="*/ 457200 w 552374"/>
                    <a:gd name="connsiteY178" fmla="*/ 114300 h 571424"/>
                    <a:gd name="connsiteX179" fmla="*/ 457200 w 552374"/>
                    <a:gd name="connsiteY179" fmla="*/ 266700 h 571424"/>
                    <a:gd name="connsiteX180" fmla="*/ 438150 w 552374"/>
                    <a:gd name="connsiteY180" fmla="*/ 266700 h 571424"/>
                    <a:gd name="connsiteX181" fmla="*/ 38100 w 552374"/>
                    <a:gd name="connsiteY181" fmla="*/ 19050 h 571424"/>
                    <a:gd name="connsiteX182" fmla="*/ 19050 w 552374"/>
                    <a:gd name="connsiteY182" fmla="*/ 38100 h 571424"/>
                    <a:gd name="connsiteX183" fmla="*/ 19050 w 552374"/>
                    <a:gd name="connsiteY183" fmla="*/ 66675 h 571424"/>
                    <a:gd name="connsiteX184" fmla="*/ 38100 w 552374"/>
                    <a:gd name="connsiteY184" fmla="*/ 85725 h 571424"/>
                    <a:gd name="connsiteX185" fmla="*/ 386296 w 552374"/>
                    <a:gd name="connsiteY185" fmla="*/ 85725 h 571424"/>
                    <a:gd name="connsiteX186" fmla="*/ 381000 w 552374"/>
                    <a:gd name="connsiteY186" fmla="*/ 66675 h 571424"/>
                    <a:gd name="connsiteX187" fmla="*/ 381000 w 552374"/>
                    <a:gd name="connsiteY187" fmla="*/ 38100 h 571424"/>
                    <a:gd name="connsiteX188" fmla="*/ 386296 w 552374"/>
                    <a:gd name="connsiteY188" fmla="*/ 19050 h 571424"/>
                    <a:gd name="connsiteX189" fmla="*/ 38100 w 552374"/>
                    <a:gd name="connsiteY189" fmla="*/ 0 h 571424"/>
                    <a:gd name="connsiteX190" fmla="*/ 457200 w 552374"/>
                    <a:gd name="connsiteY190" fmla="*/ 0 h 571424"/>
                    <a:gd name="connsiteX191" fmla="*/ 495300 w 552374"/>
                    <a:gd name="connsiteY191" fmla="*/ 38100 h 571424"/>
                    <a:gd name="connsiteX192" fmla="*/ 495300 w 552374"/>
                    <a:gd name="connsiteY192" fmla="*/ 257175 h 571424"/>
                    <a:gd name="connsiteX193" fmla="*/ 476250 w 552374"/>
                    <a:gd name="connsiteY193" fmla="*/ 257175 h 571424"/>
                    <a:gd name="connsiteX194" fmla="*/ 476250 w 552374"/>
                    <a:gd name="connsiteY194" fmla="*/ 38100 h 571424"/>
                    <a:gd name="connsiteX195" fmla="*/ 457200 w 552374"/>
                    <a:gd name="connsiteY195" fmla="*/ 19050 h 571424"/>
                    <a:gd name="connsiteX196" fmla="*/ 419100 w 552374"/>
                    <a:gd name="connsiteY196" fmla="*/ 19050 h 571424"/>
                    <a:gd name="connsiteX197" fmla="*/ 400050 w 552374"/>
                    <a:gd name="connsiteY197" fmla="*/ 38100 h 571424"/>
                    <a:gd name="connsiteX198" fmla="*/ 400050 w 552374"/>
                    <a:gd name="connsiteY198" fmla="*/ 66675 h 571424"/>
                    <a:gd name="connsiteX199" fmla="*/ 419100 w 552374"/>
                    <a:gd name="connsiteY199" fmla="*/ 85725 h 571424"/>
                    <a:gd name="connsiteX200" fmla="*/ 438150 w 552374"/>
                    <a:gd name="connsiteY200" fmla="*/ 66675 h 571424"/>
                    <a:gd name="connsiteX201" fmla="*/ 438150 w 552374"/>
                    <a:gd name="connsiteY201" fmla="*/ 57150 h 571424"/>
                    <a:gd name="connsiteX202" fmla="*/ 419100 w 552374"/>
                    <a:gd name="connsiteY202" fmla="*/ 57150 h 571424"/>
                    <a:gd name="connsiteX203" fmla="*/ 419100 w 552374"/>
                    <a:gd name="connsiteY203" fmla="*/ 38100 h 571424"/>
                    <a:gd name="connsiteX204" fmla="*/ 447675 w 552374"/>
                    <a:gd name="connsiteY204" fmla="*/ 38100 h 571424"/>
                    <a:gd name="connsiteX205" fmla="*/ 457200 w 552374"/>
                    <a:gd name="connsiteY205" fmla="*/ 47625 h 571424"/>
                    <a:gd name="connsiteX206" fmla="*/ 457200 w 552374"/>
                    <a:gd name="connsiteY206" fmla="*/ 66675 h 571424"/>
                    <a:gd name="connsiteX207" fmla="*/ 419100 w 552374"/>
                    <a:gd name="connsiteY207" fmla="*/ 104775 h 571424"/>
                    <a:gd name="connsiteX208" fmla="*/ 57150 w 552374"/>
                    <a:gd name="connsiteY208" fmla="*/ 104775 h 571424"/>
                    <a:gd name="connsiteX209" fmla="*/ 57150 w 552374"/>
                    <a:gd name="connsiteY209" fmla="*/ 428625 h 571424"/>
                    <a:gd name="connsiteX210" fmla="*/ 171450 w 552374"/>
                    <a:gd name="connsiteY210" fmla="*/ 428625 h 571424"/>
                    <a:gd name="connsiteX211" fmla="*/ 175708 w 552374"/>
                    <a:gd name="connsiteY211" fmla="*/ 429673 h 571424"/>
                    <a:gd name="connsiteX212" fmla="*/ 213808 w 552374"/>
                    <a:gd name="connsiteY212" fmla="*/ 448723 h 571424"/>
                    <a:gd name="connsiteX213" fmla="*/ 218084 w 552374"/>
                    <a:gd name="connsiteY213" fmla="*/ 452999 h 571424"/>
                    <a:gd name="connsiteX214" fmla="*/ 213808 w 552374"/>
                    <a:gd name="connsiteY214" fmla="*/ 465773 h 571424"/>
                    <a:gd name="connsiteX215" fmla="*/ 175708 w 552374"/>
                    <a:gd name="connsiteY215" fmla="*/ 484823 h 571424"/>
                    <a:gd name="connsiteX216" fmla="*/ 171450 w 552374"/>
                    <a:gd name="connsiteY216" fmla="*/ 485775 h 571424"/>
                    <a:gd name="connsiteX217" fmla="*/ 57150 w 552374"/>
                    <a:gd name="connsiteY217" fmla="*/ 485775 h 571424"/>
                    <a:gd name="connsiteX218" fmla="*/ 57150 w 552374"/>
                    <a:gd name="connsiteY218" fmla="*/ 514350 h 571424"/>
                    <a:gd name="connsiteX219" fmla="*/ 247650 w 552374"/>
                    <a:gd name="connsiteY219" fmla="*/ 514350 h 571424"/>
                    <a:gd name="connsiteX220" fmla="*/ 247650 w 552374"/>
                    <a:gd name="connsiteY220" fmla="*/ 533400 h 571424"/>
                    <a:gd name="connsiteX221" fmla="*/ 47625 w 552374"/>
                    <a:gd name="connsiteY221" fmla="*/ 533400 h 571424"/>
                    <a:gd name="connsiteX222" fmla="*/ 38100 w 552374"/>
                    <a:gd name="connsiteY222" fmla="*/ 523875 h 571424"/>
                    <a:gd name="connsiteX223" fmla="*/ 38100 w 552374"/>
                    <a:gd name="connsiteY223" fmla="*/ 485775 h 571424"/>
                    <a:gd name="connsiteX224" fmla="*/ 28575 w 552374"/>
                    <a:gd name="connsiteY224" fmla="*/ 485775 h 571424"/>
                    <a:gd name="connsiteX225" fmla="*/ 0 w 552374"/>
                    <a:gd name="connsiteY225" fmla="*/ 457200 h 571424"/>
                    <a:gd name="connsiteX226" fmla="*/ 28575 w 552374"/>
                    <a:gd name="connsiteY226" fmla="*/ 428625 h 571424"/>
                    <a:gd name="connsiteX227" fmla="*/ 38100 w 552374"/>
                    <a:gd name="connsiteY227" fmla="*/ 428625 h 571424"/>
                    <a:gd name="connsiteX228" fmla="*/ 38100 w 552374"/>
                    <a:gd name="connsiteY228" fmla="*/ 104775 h 571424"/>
                    <a:gd name="connsiteX229" fmla="*/ 0 w 552374"/>
                    <a:gd name="connsiteY229" fmla="*/ 66675 h 571424"/>
                    <a:gd name="connsiteX230" fmla="*/ 0 w 552374"/>
                    <a:gd name="connsiteY230" fmla="*/ 38100 h 571424"/>
                    <a:gd name="connsiteX231" fmla="*/ 38100 w 552374"/>
                    <a:gd name="connsiteY231" fmla="*/ 0 h 57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552374" h="571424">
                      <a:moveTo>
                        <a:pt x="161925" y="447675"/>
                      </a:moveTo>
                      <a:lnTo>
                        <a:pt x="161925" y="466725"/>
                      </a:lnTo>
                      <a:lnTo>
                        <a:pt x="169202" y="466725"/>
                      </a:lnTo>
                      <a:lnTo>
                        <a:pt x="188252" y="457200"/>
                      </a:lnTo>
                      <a:lnTo>
                        <a:pt x="169202" y="447675"/>
                      </a:lnTo>
                      <a:close/>
                      <a:moveTo>
                        <a:pt x="28575" y="447675"/>
                      </a:moveTo>
                      <a:cubicBezTo>
                        <a:pt x="23314" y="447675"/>
                        <a:pt x="19050" y="451940"/>
                        <a:pt x="19050" y="457200"/>
                      </a:cubicBezTo>
                      <a:cubicBezTo>
                        <a:pt x="19050" y="462461"/>
                        <a:pt x="23314" y="466725"/>
                        <a:pt x="28575" y="466725"/>
                      </a:cubicBezTo>
                      <a:lnTo>
                        <a:pt x="142875" y="466725"/>
                      </a:lnTo>
                      <a:lnTo>
                        <a:pt x="142875" y="447675"/>
                      </a:lnTo>
                      <a:close/>
                      <a:moveTo>
                        <a:pt x="390525" y="352425"/>
                      </a:moveTo>
                      <a:cubicBezTo>
                        <a:pt x="358962" y="352425"/>
                        <a:pt x="333375" y="378012"/>
                        <a:pt x="333375" y="409575"/>
                      </a:cubicBezTo>
                      <a:cubicBezTo>
                        <a:pt x="333375" y="441138"/>
                        <a:pt x="358962" y="466725"/>
                        <a:pt x="390525" y="466725"/>
                      </a:cubicBezTo>
                      <a:cubicBezTo>
                        <a:pt x="422075" y="466694"/>
                        <a:pt x="447644" y="441125"/>
                        <a:pt x="447675" y="409575"/>
                      </a:cubicBezTo>
                      <a:cubicBezTo>
                        <a:pt x="447675" y="378012"/>
                        <a:pt x="422088" y="352425"/>
                        <a:pt x="390525" y="352425"/>
                      </a:cubicBezTo>
                      <a:close/>
                      <a:moveTo>
                        <a:pt x="85725" y="352425"/>
                      </a:moveTo>
                      <a:lnTo>
                        <a:pt x="209550" y="352425"/>
                      </a:lnTo>
                      <a:lnTo>
                        <a:pt x="209550" y="371475"/>
                      </a:lnTo>
                      <a:lnTo>
                        <a:pt x="85725" y="371475"/>
                      </a:lnTo>
                      <a:close/>
                      <a:moveTo>
                        <a:pt x="390525" y="333375"/>
                      </a:moveTo>
                      <a:cubicBezTo>
                        <a:pt x="432590" y="333422"/>
                        <a:pt x="466678" y="367510"/>
                        <a:pt x="466725" y="409575"/>
                      </a:cubicBezTo>
                      <a:cubicBezTo>
                        <a:pt x="466725" y="451659"/>
                        <a:pt x="432609" y="485775"/>
                        <a:pt x="390525" y="485775"/>
                      </a:cubicBezTo>
                      <a:cubicBezTo>
                        <a:pt x="348441" y="485775"/>
                        <a:pt x="314325" y="451659"/>
                        <a:pt x="314325" y="409575"/>
                      </a:cubicBezTo>
                      <a:cubicBezTo>
                        <a:pt x="314325" y="367491"/>
                        <a:pt x="348441" y="333375"/>
                        <a:pt x="390525" y="333375"/>
                      </a:cubicBezTo>
                      <a:close/>
                      <a:moveTo>
                        <a:pt x="85725" y="314325"/>
                      </a:moveTo>
                      <a:lnTo>
                        <a:pt x="238125" y="314325"/>
                      </a:lnTo>
                      <a:lnTo>
                        <a:pt x="238125" y="333375"/>
                      </a:lnTo>
                      <a:lnTo>
                        <a:pt x="85725" y="333375"/>
                      </a:lnTo>
                      <a:close/>
                      <a:moveTo>
                        <a:pt x="142875" y="276225"/>
                      </a:moveTo>
                      <a:lnTo>
                        <a:pt x="238125" y="276225"/>
                      </a:lnTo>
                      <a:lnTo>
                        <a:pt x="238125" y="295275"/>
                      </a:lnTo>
                      <a:lnTo>
                        <a:pt x="142875" y="295275"/>
                      </a:lnTo>
                      <a:close/>
                      <a:moveTo>
                        <a:pt x="104775" y="276225"/>
                      </a:moveTo>
                      <a:lnTo>
                        <a:pt x="123825" y="276225"/>
                      </a:lnTo>
                      <a:lnTo>
                        <a:pt x="123825" y="295275"/>
                      </a:lnTo>
                      <a:lnTo>
                        <a:pt x="104775" y="295275"/>
                      </a:lnTo>
                      <a:close/>
                      <a:moveTo>
                        <a:pt x="376942" y="266700"/>
                      </a:moveTo>
                      <a:lnTo>
                        <a:pt x="369875" y="294713"/>
                      </a:lnTo>
                      <a:cubicBezTo>
                        <a:pt x="369029" y="298118"/>
                        <a:pt x="366379" y="300782"/>
                        <a:pt x="362979" y="301647"/>
                      </a:cubicBezTo>
                      <a:cubicBezTo>
                        <a:pt x="352657" y="304267"/>
                        <a:pt x="342769" y="308367"/>
                        <a:pt x="333623" y="313820"/>
                      </a:cubicBezTo>
                      <a:cubicBezTo>
                        <a:pt x="330613" y="315619"/>
                        <a:pt x="326859" y="315619"/>
                        <a:pt x="323850" y="313820"/>
                      </a:cubicBezTo>
                      <a:lnTo>
                        <a:pt x="299085" y="298942"/>
                      </a:lnTo>
                      <a:lnTo>
                        <a:pt x="279911" y="318192"/>
                      </a:lnTo>
                      <a:lnTo>
                        <a:pt x="294789" y="342957"/>
                      </a:lnTo>
                      <a:cubicBezTo>
                        <a:pt x="296588" y="345966"/>
                        <a:pt x="296588" y="349720"/>
                        <a:pt x="294789" y="352730"/>
                      </a:cubicBezTo>
                      <a:cubicBezTo>
                        <a:pt x="289336" y="361877"/>
                        <a:pt x="285236" y="371764"/>
                        <a:pt x="282616" y="382086"/>
                      </a:cubicBezTo>
                      <a:cubicBezTo>
                        <a:pt x="281751" y="385486"/>
                        <a:pt x="279087" y="388136"/>
                        <a:pt x="275682" y="388982"/>
                      </a:cubicBezTo>
                      <a:lnTo>
                        <a:pt x="247650" y="395992"/>
                      </a:lnTo>
                      <a:lnTo>
                        <a:pt x="247650" y="423158"/>
                      </a:lnTo>
                      <a:lnTo>
                        <a:pt x="275663" y="430225"/>
                      </a:lnTo>
                      <a:cubicBezTo>
                        <a:pt x="279068" y="431071"/>
                        <a:pt x="281732" y="433721"/>
                        <a:pt x="282597" y="437121"/>
                      </a:cubicBezTo>
                      <a:cubicBezTo>
                        <a:pt x="285217" y="447443"/>
                        <a:pt x="289317" y="457331"/>
                        <a:pt x="294770" y="466477"/>
                      </a:cubicBezTo>
                      <a:cubicBezTo>
                        <a:pt x="296569" y="469487"/>
                        <a:pt x="296569" y="473241"/>
                        <a:pt x="294770" y="476250"/>
                      </a:cubicBezTo>
                      <a:lnTo>
                        <a:pt x="279892" y="501015"/>
                      </a:lnTo>
                      <a:lnTo>
                        <a:pt x="299142" y="520189"/>
                      </a:lnTo>
                      <a:lnTo>
                        <a:pt x="323907" y="505311"/>
                      </a:lnTo>
                      <a:cubicBezTo>
                        <a:pt x="326916" y="503512"/>
                        <a:pt x="330670" y="503512"/>
                        <a:pt x="333680" y="505311"/>
                      </a:cubicBezTo>
                      <a:cubicBezTo>
                        <a:pt x="342827" y="510764"/>
                        <a:pt x="352714" y="514864"/>
                        <a:pt x="363036" y="517484"/>
                      </a:cubicBezTo>
                      <a:cubicBezTo>
                        <a:pt x="366436" y="518349"/>
                        <a:pt x="369086" y="521013"/>
                        <a:pt x="369932" y="524418"/>
                      </a:cubicBezTo>
                      <a:lnTo>
                        <a:pt x="376942" y="552450"/>
                      </a:lnTo>
                      <a:lnTo>
                        <a:pt x="404108" y="552450"/>
                      </a:lnTo>
                      <a:lnTo>
                        <a:pt x="411175" y="524437"/>
                      </a:lnTo>
                      <a:cubicBezTo>
                        <a:pt x="412021" y="521032"/>
                        <a:pt x="414671" y="518368"/>
                        <a:pt x="418071" y="517503"/>
                      </a:cubicBezTo>
                      <a:cubicBezTo>
                        <a:pt x="428393" y="514883"/>
                        <a:pt x="438281" y="510783"/>
                        <a:pt x="447427" y="505330"/>
                      </a:cubicBezTo>
                      <a:cubicBezTo>
                        <a:pt x="450437" y="503531"/>
                        <a:pt x="454191" y="503531"/>
                        <a:pt x="457200" y="505330"/>
                      </a:cubicBezTo>
                      <a:lnTo>
                        <a:pt x="481965" y="520208"/>
                      </a:lnTo>
                      <a:lnTo>
                        <a:pt x="501139" y="500958"/>
                      </a:lnTo>
                      <a:lnTo>
                        <a:pt x="486261" y="476193"/>
                      </a:lnTo>
                      <a:cubicBezTo>
                        <a:pt x="484462" y="473184"/>
                        <a:pt x="484462" y="469430"/>
                        <a:pt x="486261" y="466420"/>
                      </a:cubicBezTo>
                      <a:cubicBezTo>
                        <a:pt x="491714" y="457273"/>
                        <a:pt x="495814" y="447386"/>
                        <a:pt x="498434" y="437064"/>
                      </a:cubicBezTo>
                      <a:cubicBezTo>
                        <a:pt x="499299" y="433664"/>
                        <a:pt x="501963" y="431014"/>
                        <a:pt x="505368" y="430168"/>
                      </a:cubicBezTo>
                      <a:lnTo>
                        <a:pt x="533400" y="423158"/>
                      </a:lnTo>
                      <a:lnTo>
                        <a:pt x="533400" y="395992"/>
                      </a:lnTo>
                      <a:lnTo>
                        <a:pt x="505387" y="388925"/>
                      </a:lnTo>
                      <a:cubicBezTo>
                        <a:pt x="501982" y="388079"/>
                        <a:pt x="499318" y="385429"/>
                        <a:pt x="498453" y="382029"/>
                      </a:cubicBezTo>
                      <a:cubicBezTo>
                        <a:pt x="495833" y="371707"/>
                        <a:pt x="491733" y="361819"/>
                        <a:pt x="486280" y="352673"/>
                      </a:cubicBezTo>
                      <a:cubicBezTo>
                        <a:pt x="484481" y="349663"/>
                        <a:pt x="484481" y="345909"/>
                        <a:pt x="486280" y="342900"/>
                      </a:cubicBezTo>
                      <a:lnTo>
                        <a:pt x="501158" y="318135"/>
                      </a:lnTo>
                      <a:lnTo>
                        <a:pt x="481908" y="298952"/>
                      </a:lnTo>
                      <a:lnTo>
                        <a:pt x="457143" y="313830"/>
                      </a:lnTo>
                      <a:cubicBezTo>
                        <a:pt x="454131" y="315632"/>
                        <a:pt x="450372" y="315632"/>
                        <a:pt x="447361" y="313830"/>
                      </a:cubicBezTo>
                      <a:cubicBezTo>
                        <a:pt x="438219" y="308375"/>
                        <a:pt x="428334" y="304277"/>
                        <a:pt x="418014" y="301666"/>
                      </a:cubicBezTo>
                      <a:cubicBezTo>
                        <a:pt x="414614" y="300801"/>
                        <a:pt x="411964" y="298137"/>
                        <a:pt x="411118" y="294732"/>
                      </a:cubicBezTo>
                      <a:lnTo>
                        <a:pt x="404108" y="266700"/>
                      </a:lnTo>
                      <a:close/>
                      <a:moveTo>
                        <a:pt x="369503" y="247650"/>
                      </a:moveTo>
                      <a:lnTo>
                        <a:pt x="411518" y="247650"/>
                      </a:lnTo>
                      <a:cubicBezTo>
                        <a:pt x="415890" y="247651"/>
                        <a:pt x="419699" y="250628"/>
                        <a:pt x="420757" y="254870"/>
                      </a:cubicBezTo>
                      <a:lnTo>
                        <a:pt x="428225" y="284740"/>
                      </a:lnTo>
                      <a:cubicBezTo>
                        <a:pt x="432754" y="286104"/>
                        <a:pt x="437206" y="287713"/>
                        <a:pt x="441560" y="289560"/>
                      </a:cubicBezTo>
                      <a:cubicBezTo>
                        <a:pt x="445151" y="291103"/>
                        <a:pt x="448675" y="292799"/>
                        <a:pt x="452104" y="294637"/>
                      </a:cubicBezTo>
                      <a:lnTo>
                        <a:pt x="478517" y="278787"/>
                      </a:lnTo>
                      <a:cubicBezTo>
                        <a:pt x="482265" y="276536"/>
                        <a:pt x="487064" y="277125"/>
                        <a:pt x="490156" y="280216"/>
                      </a:cubicBezTo>
                      <a:lnTo>
                        <a:pt x="519884" y="309982"/>
                      </a:lnTo>
                      <a:cubicBezTo>
                        <a:pt x="522975" y="313074"/>
                        <a:pt x="523564" y="317873"/>
                        <a:pt x="521313" y="321621"/>
                      </a:cubicBezTo>
                      <a:lnTo>
                        <a:pt x="505463" y="348034"/>
                      </a:lnTo>
                      <a:cubicBezTo>
                        <a:pt x="509548" y="355622"/>
                        <a:pt x="512863" y="363599"/>
                        <a:pt x="515360" y="371846"/>
                      </a:cubicBezTo>
                      <a:lnTo>
                        <a:pt x="545230" y="379314"/>
                      </a:lnTo>
                      <a:cubicBezTo>
                        <a:pt x="549442" y="380401"/>
                        <a:pt x="552381" y="384204"/>
                        <a:pt x="552374" y="388553"/>
                      </a:cubicBezTo>
                      <a:lnTo>
                        <a:pt x="552374" y="430559"/>
                      </a:lnTo>
                      <a:cubicBezTo>
                        <a:pt x="552373" y="434930"/>
                        <a:pt x="549396" y="438740"/>
                        <a:pt x="545154" y="439798"/>
                      </a:cubicBezTo>
                      <a:lnTo>
                        <a:pt x="515283" y="447265"/>
                      </a:lnTo>
                      <a:cubicBezTo>
                        <a:pt x="512787" y="455513"/>
                        <a:pt x="509471" y="463490"/>
                        <a:pt x="505387" y="471078"/>
                      </a:cubicBezTo>
                      <a:lnTo>
                        <a:pt x="521237" y="497491"/>
                      </a:lnTo>
                      <a:cubicBezTo>
                        <a:pt x="523488" y="501239"/>
                        <a:pt x="522899" y="506038"/>
                        <a:pt x="519808" y="509130"/>
                      </a:cubicBezTo>
                      <a:lnTo>
                        <a:pt x="490080" y="538858"/>
                      </a:lnTo>
                      <a:cubicBezTo>
                        <a:pt x="486988" y="541949"/>
                        <a:pt x="482189" y="542538"/>
                        <a:pt x="478441" y="540287"/>
                      </a:cubicBezTo>
                      <a:lnTo>
                        <a:pt x="452028" y="524437"/>
                      </a:lnTo>
                      <a:cubicBezTo>
                        <a:pt x="444440" y="528521"/>
                        <a:pt x="436463" y="531837"/>
                        <a:pt x="428215" y="534333"/>
                      </a:cubicBezTo>
                      <a:lnTo>
                        <a:pt x="420748" y="564204"/>
                      </a:lnTo>
                      <a:cubicBezTo>
                        <a:pt x="419690" y="568446"/>
                        <a:pt x="415880" y="571423"/>
                        <a:pt x="411509" y="571424"/>
                      </a:cubicBezTo>
                      <a:lnTo>
                        <a:pt x="369465" y="571424"/>
                      </a:lnTo>
                      <a:cubicBezTo>
                        <a:pt x="365094" y="571423"/>
                        <a:pt x="361284" y="568446"/>
                        <a:pt x="360226" y="564204"/>
                      </a:cubicBezTo>
                      <a:lnTo>
                        <a:pt x="352758" y="534333"/>
                      </a:lnTo>
                      <a:cubicBezTo>
                        <a:pt x="344511" y="531837"/>
                        <a:pt x="336534" y="528521"/>
                        <a:pt x="328946" y="524437"/>
                      </a:cubicBezTo>
                      <a:lnTo>
                        <a:pt x="302533" y="540287"/>
                      </a:lnTo>
                      <a:cubicBezTo>
                        <a:pt x="298785" y="542538"/>
                        <a:pt x="293986" y="541949"/>
                        <a:pt x="290894" y="538858"/>
                      </a:cubicBezTo>
                      <a:lnTo>
                        <a:pt x="261166" y="509130"/>
                      </a:lnTo>
                      <a:cubicBezTo>
                        <a:pt x="258075" y="506038"/>
                        <a:pt x="257486" y="501239"/>
                        <a:pt x="259737" y="497491"/>
                      </a:cubicBezTo>
                      <a:lnTo>
                        <a:pt x="275587" y="471078"/>
                      </a:lnTo>
                      <a:cubicBezTo>
                        <a:pt x="271502" y="463490"/>
                        <a:pt x="268187" y="455513"/>
                        <a:pt x="265690" y="447265"/>
                      </a:cubicBezTo>
                      <a:lnTo>
                        <a:pt x="235820" y="439798"/>
                      </a:lnTo>
                      <a:cubicBezTo>
                        <a:pt x="231578" y="438740"/>
                        <a:pt x="228601" y="434930"/>
                        <a:pt x="228600" y="430559"/>
                      </a:cubicBezTo>
                      <a:lnTo>
                        <a:pt x="228600" y="388515"/>
                      </a:lnTo>
                      <a:cubicBezTo>
                        <a:pt x="228601" y="384144"/>
                        <a:pt x="231578" y="380334"/>
                        <a:pt x="235820" y="379276"/>
                      </a:cubicBezTo>
                      <a:lnTo>
                        <a:pt x="265690" y="371808"/>
                      </a:lnTo>
                      <a:cubicBezTo>
                        <a:pt x="268187" y="363561"/>
                        <a:pt x="271502" y="355584"/>
                        <a:pt x="275587" y="347996"/>
                      </a:cubicBezTo>
                      <a:lnTo>
                        <a:pt x="259737" y="321583"/>
                      </a:lnTo>
                      <a:cubicBezTo>
                        <a:pt x="257486" y="317835"/>
                        <a:pt x="258075" y="313036"/>
                        <a:pt x="261166" y="309944"/>
                      </a:cubicBezTo>
                      <a:lnTo>
                        <a:pt x="290932" y="280216"/>
                      </a:lnTo>
                      <a:cubicBezTo>
                        <a:pt x="294024" y="277125"/>
                        <a:pt x="298823" y="276536"/>
                        <a:pt x="302571" y="278787"/>
                      </a:cubicBezTo>
                      <a:lnTo>
                        <a:pt x="328984" y="294637"/>
                      </a:lnTo>
                      <a:cubicBezTo>
                        <a:pt x="336572" y="290552"/>
                        <a:pt x="344549" y="287237"/>
                        <a:pt x="352796" y="284740"/>
                      </a:cubicBezTo>
                      <a:lnTo>
                        <a:pt x="360264" y="254870"/>
                      </a:lnTo>
                      <a:cubicBezTo>
                        <a:pt x="361322" y="250628"/>
                        <a:pt x="365132" y="247651"/>
                        <a:pt x="369503" y="247650"/>
                      </a:cubicBezTo>
                      <a:close/>
                      <a:moveTo>
                        <a:pt x="295275" y="209550"/>
                      </a:moveTo>
                      <a:lnTo>
                        <a:pt x="409575" y="209550"/>
                      </a:lnTo>
                      <a:lnTo>
                        <a:pt x="409575" y="228600"/>
                      </a:lnTo>
                      <a:lnTo>
                        <a:pt x="295275" y="228600"/>
                      </a:lnTo>
                      <a:close/>
                      <a:moveTo>
                        <a:pt x="333375" y="171450"/>
                      </a:moveTo>
                      <a:lnTo>
                        <a:pt x="409575" y="171450"/>
                      </a:lnTo>
                      <a:lnTo>
                        <a:pt x="409575" y="190500"/>
                      </a:lnTo>
                      <a:lnTo>
                        <a:pt x="333375" y="190500"/>
                      </a:lnTo>
                      <a:close/>
                      <a:moveTo>
                        <a:pt x="295275" y="171450"/>
                      </a:moveTo>
                      <a:lnTo>
                        <a:pt x="314325" y="171450"/>
                      </a:lnTo>
                      <a:lnTo>
                        <a:pt x="314325" y="190500"/>
                      </a:lnTo>
                      <a:lnTo>
                        <a:pt x="295275" y="190500"/>
                      </a:lnTo>
                      <a:close/>
                      <a:moveTo>
                        <a:pt x="158487" y="152465"/>
                      </a:moveTo>
                      <a:cubicBezTo>
                        <a:pt x="140662" y="153160"/>
                        <a:pt x="123054" y="159422"/>
                        <a:pt x="108413" y="171145"/>
                      </a:cubicBezTo>
                      <a:lnTo>
                        <a:pt x="165868" y="228600"/>
                      </a:lnTo>
                      <a:lnTo>
                        <a:pt x="247116" y="228600"/>
                      </a:lnTo>
                      <a:cubicBezTo>
                        <a:pt x="245063" y="210228"/>
                        <a:pt x="237105" y="193019"/>
                        <a:pt x="224437" y="179556"/>
                      </a:cubicBezTo>
                      <a:lnTo>
                        <a:pt x="197233" y="206759"/>
                      </a:lnTo>
                      <a:lnTo>
                        <a:pt x="183765" y="193291"/>
                      </a:lnTo>
                      <a:lnTo>
                        <a:pt x="209864" y="167192"/>
                      </a:lnTo>
                      <a:cubicBezTo>
                        <a:pt x="194355" y="156644"/>
                        <a:pt x="176313" y="151771"/>
                        <a:pt x="158487" y="152465"/>
                      </a:cubicBezTo>
                      <a:close/>
                      <a:moveTo>
                        <a:pt x="0" y="142875"/>
                      </a:moveTo>
                      <a:lnTo>
                        <a:pt x="19050" y="142875"/>
                      </a:lnTo>
                      <a:lnTo>
                        <a:pt x="19050" y="333375"/>
                      </a:lnTo>
                      <a:lnTo>
                        <a:pt x="0" y="333375"/>
                      </a:lnTo>
                      <a:close/>
                      <a:moveTo>
                        <a:pt x="390525" y="133350"/>
                      </a:moveTo>
                      <a:lnTo>
                        <a:pt x="409575" y="133350"/>
                      </a:lnTo>
                      <a:lnTo>
                        <a:pt x="409575" y="152400"/>
                      </a:lnTo>
                      <a:lnTo>
                        <a:pt x="390525" y="152400"/>
                      </a:lnTo>
                      <a:close/>
                      <a:moveTo>
                        <a:pt x="247649" y="133350"/>
                      </a:moveTo>
                      <a:lnTo>
                        <a:pt x="371474" y="133350"/>
                      </a:lnTo>
                      <a:lnTo>
                        <a:pt x="371474" y="152400"/>
                      </a:lnTo>
                      <a:lnTo>
                        <a:pt x="251593" y="152400"/>
                      </a:lnTo>
                      <a:lnTo>
                        <a:pt x="237858" y="166135"/>
                      </a:lnTo>
                      <a:cubicBezTo>
                        <a:pt x="256364" y="185535"/>
                        <a:pt x="266692" y="211314"/>
                        <a:pt x="266699" y="238125"/>
                      </a:cubicBezTo>
                      <a:cubicBezTo>
                        <a:pt x="266699" y="243385"/>
                        <a:pt x="262435" y="247650"/>
                        <a:pt x="257174" y="247650"/>
                      </a:cubicBezTo>
                      <a:lnTo>
                        <a:pt x="161924" y="247650"/>
                      </a:lnTo>
                      <a:cubicBezTo>
                        <a:pt x="159396" y="247644"/>
                        <a:pt x="156973" y="246633"/>
                        <a:pt x="155190" y="244840"/>
                      </a:cubicBezTo>
                      <a:lnTo>
                        <a:pt x="87839" y="177489"/>
                      </a:lnTo>
                      <a:cubicBezTo>
                        <a:pt x="84120" y="173769"/>
                        <a:pt x="84120" y="167740"/>
                        <a:pt x="87839" y="164020"/>
                      </a:cubicBezTo>
                      <a:cubicBezTo>
                        <a:pt x="124269" y="127499"/>
                        <a:pt x="181907" y="123048"/>
                        <a:pt x="223513" y="153543"/>
                      </a:cubicBezTo>
                      <a:lnTo>
                        <a:pt x="240915" y="136141"/>
                      </a:lnTo>
                      <a:cubicBezTo>
                        <a:pt x="242701" y="134354"/>
                        <a:pt x="245123" y="133350"/>
                        <a:pt x="247649" y="133350"/>
                      </a:cubicBezTo>
                      <a:close/>
                      <a:moveTo>
                        <a:pt x="438150" y="114300"/>
                      </a:moveTo>
                      <a:lnTo>
                        <a:pt x="457200" y="114300"/>
                      </a:lnTo>
                      <a:lnTo>
                        <a:pt x="457200" y="266700"/>
                      </a:lnTo>
                      <a:lnTo>
                        <a:pt x="438150" y="266700"/>
                      </a:lnTo>
                      <a:close/>
                      <a:moveTo>
                        <a:pt x="38100" y="19050"/>
                      </a:moveTo>
                      <a:cubicBezTo>
                        <a:pt x="27579" y="19050"/>
                        <a:pt x="19050" y="27579"/>
                        <a:pt x="19050" y="38100"/>
                      </a:cubicBezTo>
                      <a:lnTo>
                        <a:pt x="19050" y="66675"/>
                      </a:lnTo>
                      <a:cubicBezTo>
                        <a:pt x="19050" y="77196"/>
                        <a:pt x="27579" y="85725"/>
                        <a:pt x="38100" y="85725"/>
                      </a:cubicBezTo>
                      <a:lnTo>
                        <a:pt x="386296" y="85725"/>
                      </a:lnTo>
                      <a:cubicBezTo>
                        <a:pt x="382868" y="79959"/>
                        <a:pt x="381039" y="73383"/>
                        <a:pt x="381000" y="66675"/>
                      </a:cubicBezTo>
                      <a:lnTo>
                        <a:pt x="381000" y="38100"/>
                      </a:lnTo>
                      <a:cubicBezTo>
                        <a:pt x="381039" y="31392"/>
                        <a:pt x="382868" y="24816"/>
                        <a:pt x="386296" y="19050"/>
                      </a:cubicBezTo>
                      <a:close/>
                      <a:moveTo>
                        <a:pt x="38100" y="0"/>
                      </a:moveTo>
                      <a:lnTo>
                        <a:pt x="457200" y="0"/>
                      </a:lnTo>
                      <a:cubicBezTo>
                        <a:pt x="478242" y="0"/>
                        <a:pt x="495300" y="17058"/>
                        <a:pt x="495300" y="38100"/>
                      </a:cubicBezTo>
                      <a:lnTo>
                        <a:pt x="495300" y="257175"/>
                      </a:lnTo>
                      <a:lnTo>
                        <a:pt x="476250" y="257175"/>
                      </a:lnTo>
                      <a:lnTo>
                        <a:pt x="476250" y="38100"/>
                      </a:lnTo>
                      <a:cubicBezTo>
                        <a:pt x="476250" y="27579"/>
                        <a:pt x="467721" y="19050"/>
                        <a:pt x="457200" y="19050"/>
                      </a:cubicBezTo>
                      <a:lnTo>
                        <a:pt x="419100" y="19050"/>
                      </a:lnTo>
                      <a:cubicBezTo>
                        <a:pt x="408579" y="19050"/>
                        <a:pt x="400050" y="27579"/>
                        <a:pt x="400050" y="38100"/>
                      </a:cubicBezTo>
                      <a:lnTo>
                        <a:pt x="400050" y="66675"/>
                      </a:lnTo>
                      <a:cubicBezTo>
                        <a:pt x="400050" y="77196"/>
                        <a:pt x="408579" y="85725"/>
                        <a:pt x="419100" y="85725"/>
                      </a:cubicBezTo>
                      <a:cubicBezTo>
                        <a:pt x="429621" y="85725"/>
                        <a:pt x="438150" y="77196"/>
                        <a:pt x="438150" y="66675"/>
                      </a:cubicBezTo>
                      <a:lnTo>
                        <a:pt x="438150" y="57150"/>
                      </a:lnTo>
                      <a:lnTo>
                        <a:pt x="419100" y="57150"/>
                      </a:lnTo>
                      <a:lnTo>
                        <a:pt x="419100" y="38100"/>
                      </a:lnTo>
                      <a:lnTo>
                        <a:pt x="447675" y="38100"/>
                      </a:lnTo>
                      <a:cubicBezTo>
                        <a:pt x="452936" y="38100"/>
                        <a:pt x="457200" y="42364"/>
                        <a:pt x="457200" y="47625"/>
                      </a:cubicBezTo>
                      <a:lnTo>
                        <a:pt x="457200" y="66675"/>
                      </a:lnTo>
                      <a:cubicBezTo>
                        <a:pt x="457200" y="87717"/>
                        <a:pt x="440142" y="104775"/>
                        <a:pt x="419100" y="104775"/>
                      </a:cubicBezTo>
                      <a:lnTo>
                        <a:pt x="57150" y="104775"/>
                      </a:lnTo>
                      <a:lnTo>
                        <a:pt x="57150" y="428625"/>
                      </a:lnTo>
                      <a:lnTo>
                        <a:pt x="171450" y="428625"/>
                      </a:lnTo>
                      <a:cubicBezTo>
                        <a:pt x="172931" y="428638"/>
                        <a:pt x="174389" y="428997"/>
                        <a:pt x="175708" y="429673"/>
                      </a:cubicBezTo>
                      <a:lnTo>
                        <a:pt x="213808" y="448723"/>
                      </a:lnTo>
                      <a:cubicBezTo>
                        <a:pt x="215660" y="449646"/>
                        <a:pt x="217161" y="451147"/>
                        <a:pt x="218084" y="452999"/>
                      </a:cubicBezTo>
                      <a:cubicBezTo>
                        <a:pt x="220430" y="457707"/>
                        <a:pt x="218516" y="463426"/>
                        <a:pt x="213808" y="465773"/>
                      </a:cubicBezTo>
                      <a:lnTo>
                        <a:pt x="175708" y="484823"/>
                      </a:lnTo>
                      <a:cubicBezTo>
                        <a:pt x="174381" y="485465"/>
                        <a:pt x="172924" y="485791"/>
                        <a:pt x="171450" y="485775"/>
                      </a:cubicBezTo>
                      <a:lnTo>
                        <a:pt x="57150" y="485775"/>
                      </a:lnTo>
                      <a:lnTo>
                        <a:pt x="57150" y="514350"/>
                      </a:lnTo>
                      <a:lnTo>
                        <a:pt x="247650" y="514350"/>
                      </a:lnTo>
                      <a:lnTo>
                        <a:pt x="247650" y="533400"/>
                      </a:lnTo>
                      <a:lnTo>
                        <a:pt x="47625" y="533400"/>
                      </a:lnTo>
                      <a:cubicBezTo>
                        <a:pt x="42364" y="533400"/>
                        <a:pt x="38100" y="529136"/>
                        <a:pt x="38100" y="523875"/>
                      </a:cubicBezTo>
                      <a:lnTo>
                        <a:pt x="38100" y="485775"/>
                      </a:lnTo>
                      <a:lnTo>
                        <a:pt x="28575" y="485775"/>
                      </a:lnTo>
                      <a:cubicBezTo>
                        <a:pt x="12793" y="485775"/>
                        <a:pt x="0" y="472982"/>
                        <a:pt x="0" y="457200"/>
                      </a:cubicBezTo>
                      <a:cubicBezTo>
                        <a:pt x="0" y="441418"/>
                        <a:pt x="12793" y="428625"/>
                        <a:pt x="28575" y="428625"/>
                      </a:cubicBezTo>
                      <a:lnTo>
                        <a:pt x="38100" y="428625"/>
                      </a:lnTo>
                      <a:lnTo>
                        <a:pt x="38100" y="104775"/>
                      </a:lnTo>
                      <a:cubicBezTo>
                        <a:pt x="17058" y="104775"/>
                        <a:pt x="0" y="87717"/>
                        <a:pt x="0" y="66675"/>
                      </a:cubicBezTo>
                      <a:lnTo>
                        <a:pt x="0" y="38100"/>
                      </a:lnTo>
                      <a:cubicBezTo>
                        <a:pt x="0" y="17058"/>
                        <a:pt x="17058" y="0"/>
                        <a:pt x="38100" y="0"/>
                      </a:cubicBezTo>
                      <a:close/>
                    </a:path>
                  </a:pathLst>
                </a:custGeom>
                <a:solidFill>
                  <a:schemeClr val="bg2"/>
                </a:solidFill>
                <a:ln w="9525" cap="flat">
                  <a:noFill/>
                  <a:prstDash val="solid"/>
                  <a:miter/>
                </a:ln>
              </p:spPr>
              <p:txBody>
                <a:bodyPr rtlCol="0" anchor="ctr"/>
                <a:lstStyle/>
                <a:p>
                  <a:pPr defTabSz="914422"/>
                  <a:endParaRPr lang="en-US"/>
                </a:p>
              </p:txBody>
            </p:sp>
          </p:grpSp>
          <p:sp>
            <p:nvSpPr>
              <p:cNvPr id="24" name="Google Shape;120;p15">
                <a:extLst>
                  <a:ext uri="{FF2B5EF4-FFF2-40B4-BE49-F238E27FC236}">
                    <a16:creationId xmlns:a16="http://schemas.microsoft.com/office/drawing/2014/main" id="{B30BEF1D-68C4-448B-A1E0-27023B89862D}"/>
                  </a:ext>
                </a:extLst>
              </p:cNvPr>
              <p:cNvSpPr txBox="1"/>
              <p:nvPr/>
            </p:nvSpPr>
            <p:spPr>
              <a:xfrm>
                <a:off x="4334079" y="1506607"/>
                <a:ext cx="4267510" cy="380943"/>
              </a:xfrm>
              <a:prstGeom prst="rect">
                <a:avLst/>
              </a:prstGeom>
              <a:noFill/>
              <a:ln>
                <a:noFill/>
              </a:ln>
            </p:spPr>
            <p:txBody>
              <a:bodyPr spcFirstLastPara="1" wrap="square" lIns="75434" tIns="37703" rIns="75434" bIns="37703" anchor="ctr" anchorCtr="0">
                <a:noAutofit/>
              </a:bodyPr>
              <a:lstStyle/>
              <a:p>
                <a:pPr defTabSz="1005864">
                  <a:buClr>
                    <a:srgbClr val="3F3F3F"/>
                  </a:buClr>
                  <a:buSzPts val="900"/>
                  <a:defRPr/>
                </a:pPr>
                <a:r>
                  <a:rPr lang="en-US" sz="1600" b="1" dirty="0">
                    <a:solidFill>
                      <a:prstClr val="black">
                        <a:lumMod val="95000"/>
                        <a:lumOff val="5000"/>
                      </a:prstClr>
                    </a:solidFill>
                    <a:latin typeface="+mn-lt"/>
                    <a:cs typeface="Trebuchet MS"/>
                  </a:rPr>
                  <a:t>Joint</a:t>
                </a:r>
                <a:r>
                  <a:rPr lang="en-US" sz="1600" b="1" spc="70" dirty="0">
                    <a:solidFill>
                      <a:prstClr val="black">
                        <a:lumMod val="95000"/>
                        <a:lumOff val="5000"/>
                      </a:prstClr>
                    </a:solidFill>
                    <a:latin typeface="+mn-lt"/>
                    <a:cs typeface="Trebuchet MS"/>
                  </a:rPr>
                  <a:t> </a:t>
                </a:r>
                <a:r>
                  <a:rPr lang="en-US" sz="1600" b="1" spc="56" dirty="0">
                    <a:solidFill>
                      <a:prstClr val="black">
                        <a:lumMod val="95000"/>
                        <a:lumOff val="5000"/>
                      </a:prstClr>
                    </a:solidFill>
                    <a:latin typeface="+mn-lt"/>
                    <a:cs typeface="Trebuchet MS"/>
                  </a:rPr>
                  <a:t>Powers</a:t>
                </a:r>
                <a:r>
                  <a:rPr lang="en-US" sz="1600" b="1" spc="70" dirty="0">
                    <a:solidFill>
                      <a:prstClr val="black">
                        <a:lumMod val="95000"/>
                        <a:lumOff val="5000"/>
                      </a:prstClr>
                    </a:solidFill>
                    <a:latin typeface="+mn-lt"/>
                    <a:cs typeface="Trebuchet MS"/>
                  </a:rPr>
                  <a:t> </a:t>
                </a:r>
                <a:r>
                  <a:rPr lang="en-US" sz="1600" b="1" dirty="0">
                    <a:solidFill>
                      <a:prstClr val="black">
                        <a:lumMod val="95000"/>
                        <a:lumOff val="5000"/>
                      </a:prstClr>
                    </a:solidFill>
                    <a:latin typeface="+mn-lt"/>
                    <a:cs typeface="Trebuchet MS"/>
                  </a:rPr>
                  <a:t>Agreement</a:t>
                </a:r>
                <a:endParaRPr lang="en-US" sz="1600" b="1" dirty="0">
                  <a:solidFill>
                    <a:prstClr val="black">
                      <a:lumMod val="95000"/>
                      <a:lumOff val="5000"/>
                    </a:prstClr>
                  </a:solidFill>
                  <a:latin typeface="+mn-lt"/>
                  <a:ea typeface="Calibri"/>
                  <a:cs typeface="Calibri"/>
                  <a:sym typeface="Calibri"/>
                </a:endParaRPr>
              </a:p>
            </p:txBody>
          </p:sp>
        </p:grpSp>
        <p:grpSp>
          <p:nvGrpSpPr>
            <p:cNvPr id="16" name="Group 15">
              <a:extLst>
                <a:ext uri="{FF2B5EF4-FFF2-40B4-BE49-F238E27FC236}">
                  <a16:creationId xmlns:a16="http://schemas.microsoft.com/office/drawing/2014/main" id="{EF4361C1-948E-47DE-924A-1B6088DD19C5}"/>
                </a:ext>
              </a:extLst>
            </p:cNvPr>
            <p:cNvGrpSpPr/>
            <p:nvPr/>
          </p:nvGrpSpPr>
          <p:grpSpPr>
            <a:xfrm>
              <a:off x="3729118" y="5821833"/>
              <a:ext cx="5183938" cy="425193"/>
              <a:chOff x="3729118" y="5821833"/>
              <a:chExt cx="5183938" cy="425193"/>
            </a:xfrm>
          </p:grpSpPr>
          <p:grpSp>
            <p:nvGrpSpPr>
              <p:cNvPr id="17" name="Group 16">
                <a:extLst>
                  <a:ext uri="{FF2B5EF4-FFF2-40B4-BE49-F238E27FC236}">
                    <a16:creationId xmlns:a16="http://schemas.microsoft.com/office/drawing/2014/main" id="{77078766-350A-46D0-95ED-ECBC10E88BB2}"/>
                  </a:ext>
                </a:extLst>
              </p:cNvPr>
              <p:cNvGrpSpPr/>
              <p:nvPr/>
            </p:nvGrpSpPr>
            <p:grpSpPr>
              <a:xfrm>
                <a:off x="3729118" y="5821833"/>
                <a:ext cx="5183938" cy="425193"/>
                <a:chOff x="3729118" y="5821833"/>
                <a:chExt cx="5183938" cy="425193"/>
              </a:xfrm>
            </p:grpSpPr>
            <p:grpSp>
              <p:nvGrpSpPr>
                <p:cNvPr id="19" name="Group 18">
                  <a:extLst>
                    <a:ext uri="{FF2B5EF4-FFF2-40B4-BE49-F238E27FC236}">
                      <a16:creationId xmlns:a16="http://schemas.microsoft.com/office/drawing/2014/main" id="{AED64575-4C2C-491E-9306-A095D3229E74}"/>
                    </a:ext>
                  </a:extLst>
                </p:cNvPr>
                <p:cNvGrpSpPr/>
                <p:nvPr/>
              </p:nvGrpSpPr>
              <p:grpSpPr>
                <a:xfrm>
                  <a:off x="3729118" y="5821833"/>
                  <a:ext cx="5183938" cy="425193"/>
                  <a:chOff x="3700982" y="5821234"/>
                  <a:chExt cx="5183938" cy="425193"/>
                </a:xfrm>
              </p:grpSpPr>
              <p:sp>
                <p:nvSpPr>
                  <p:cNvPr id="21" name="Rectangle 20">
                    <a:extLst>
                      <a:ext uri="{FF2B5EF4-FFF2-40B4-BE49-F238E27FC236}">
                        <a16:creationId xmlns:a16="http://schemas.microsoft.com/office/drawing/2014/main" id="{16373B4B-2675-409B-9736-7A1044C61DFA}"/>
                      </a:ext>
                    </a:extLst>
                  </p:cNvPr>
                  <p:cNvSpPr/>
                  <p:nvPr/>
                </p:nvSpPr>
                <p:spPr>
                  <a:xfrm>
                    <a:off x="3700982" y="5821234"/>
                    <a:ext cx="484728" cy="4251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sp>
                <p:nvSpPr>
                  <p:cNvPr id="22" name="Rectangle 21">
                    <a:extLst>
                      <a:ext uri="{FF2B5EF4-FFF2-40B4-BE49-F238E27FC236}">
                        <a16:creationId xmlns:a16="http://schemas.microsoft.com/office/drawing/2014/main" id="{232A737D-3726-41D5-AF9D-5C036677C7E4}"/>
                      </a:ext>
                    </a:extLst>
                  </p:cNvPr>
                  <p:cNvSpPr/>
                  <p:nvPr/>
                </p:nvSpPr>
                <p:spPr>
                  <a:xfrm>
                    <a:off x="4209050" y="5821234"/>
                    <a:ext cx="4675870" cy="4251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endParaRPr lang="en-US" dirty="0">
                      <a:solidFill>
                        <a:prstClr val="white"/>
                      </a:solidFill>
                      <a:latin typeface="Apercu"/>
                    </a:endParaRPr>
                  </a:p>
                </p:txBody>
              </p:sp>
            </p:grpSp>
            <p:sp>
              <p:nvSpPr>
                <p:cNvPr id="20" name="Freeform: Shape 19">
                  <a:extLst>
                    <a:ext uri="{FF2B5EF4-FFF2-40B4-BE49-F238E27FC236}">
                      <a16:creationId xmlns:a16="http://schemas.microsoft.com/office/drawing/2014/main" id="{B3358374-6EB6-4076-9128-292491B4BCA9}"/>
                    </a:ext>
                  </a:extLst>
                </p:cNvPr>
                <p:cNvSpPr/>
                <p:nvPr/>
              </p:nvSpPr>
              <p:spPr>
                <a:xfrm>
                  <a:off x="3820678" y="5916297"/>
                  <a:ext cx="301610" cy="236264"/>
                </a:xfrm>
                <a:custGeom>
                  <a:avLst/>
                  <a:gdLst>
                    <a:gd name="connsiteX0" fmla="*/ 285751 w 571500"/>
                    <a:gd name="connsiteY0" fmla="*/ 295285 h 447682"/>
                    <a:gd name="connsiteX1" fmla="*/ 257176 w 571500"/>
                    <a:gd name="connsiteY1" fmla="*/ 323860 h 447682"/>
                    <a:gd name="connsiteX2" fmla="*/ 285751 w 571500"/>
                    <a:gd name="connsiteY2" fmla="*/ 352435 h 447682"/>
                    <a:gd name="connsiteX3" fmla="*/ 314326 w 571500"/>
                    <a:gd name="connsiteY3" fmla="*/ 323860 h 447682"/>
                    <a:gd name="connsiteX4" fmla="*/ 285751 w 571500"/>
                    <a:gd name="connsiteY4" fmla="*/ 295285 h 447682"/>
                    <a:gd name="connsiteX5" fmla="*/ 285751 w 571500"/>
                    <a:gd name="connsiteY5" fmla="*/ 276235 h 447682"/>
                    <a:gd name="connsiteX6" fmla="*/ 333376 w 571500"/>
                    <a:gd name="connsiteY6" fmla="*/ 323860 h 447682"/>
                    <a:gd name="connsiteX7" fmla="*/ 285751 w 571500"/>
                    <a:gd name="connsiteY7" fmla="*/ 371485 h 447682"/>
                    <a:gd name="connsiteX8" fmla="*/ 238126 w 571500"/>
                    <a:gd name="connsiteY8" fmla="*/ 323860 h 447682"/>
                    <a:gd name="connsiteX9" fmla="*/ 285751 w 571500"/>
                    <a:gd name="connsiteY9" fmla="*/ 276235 h 447682"/>
                    <a:gd name="connsiteX10" fmla="*/ 255908 w 571500"/>
                    <a:gd name="connsiteY10" fmla="*/ 171460 h 447682"/>
                    <a:gd name="connsiteX11" fmla="*/ 250431 w 571500"/>
                    <a:gd name="connsiteY11" fmla="*/ 209836 h 447682"/>
                    <a:gd name="connsiteX12" fmla="*/ 244450 w 571500"/>
                    <a:gd name="connsiteY12" fmla="*/ 217370 h 447682"/>
                    <a:gd name="connsiteX13" fmla="*/ 214160 w 571500"/>
                    <a:gd name="connsiteY13" fmla="*/ 234811 h 447682"/>
                    <a:gd name="connsiteX14" fmla="*/ 204635 w 571500"/>
                    <a:gd name="connsiteY14" fmla="*/ 236230 h 447682"/>
                    <a:gd name="connsiteX15" fmla="*/ 168688 w 571500"/>
                    <a:gd name="connsiteY15" fmla="*/ 221819 h 447682"/>
                    <a:gd name="connsiteX16" fmla="*/ 138846 w 571500"/>
                    <a:gd name="connsiteY16" fmla="*/ 273501 h 447682"/>
                    <a:gd name="connsiteX17" fmla="*/ 169402 w 571500"/>
                    <a:gd name="connsiteY17" fmla="*/ 297476 h 447682"/>
                    <a:gd name="connsiteX18" fmla="*/ 172926 w 571500"/>
                    <a:gd name="connsiteY18" fmla="*/ 306410 h 447682"/>
                    <a:gd name="connsiteX19" fmla="*/ 171450 w 571500"/>
                    <a:gd name="connsiteY19" fmla="*/ 323860 h 447682"/>
                    <a:gd name="connsiteX20" fmla="*/ 171850 w 571500"/>
                    <a:gd name="connsiteY20" fmla="*/ 332537 h 447682"/>
                    <a:gd name="connsiteX21" fmla="*/ 172926 w 571500"/>
                    <a:gd name="connsiteY21" fmla="*/ 341310 h 447682"/>
                    <a:gd name="connsiteX22" fmla="*/ 169393 w 571500"/>
                    <a:gd name="connsiteY22" fmla="*/ 350254 h 447682"/>
                    <a:gd name="connsiteX23" fmla="*/ 167059 w 571500"/>
                    <a:gd name="connsiteY23" fmla="*/ 352073 h 447682"/>
                    <a:gd name="connsiteX24" fmla="*/ 212979 w 571500"/>
                    <a:gd name="connsiteY24" fmla="*/ 366770 h 447682"/>
                    <a:gd name="connsiteX25" fmla="*/ 203959 w 571500"/>
                    <a:gd name="connsiteY25" fmla="*/ 304627 h 447682"/>
                    <a:gd name="connsiteX26" fmla="*/ 306972 w 571500"/>
                    <a:gd name="connsiteY26" fmla="*/ 240859 h 447682"/>
                    <a:gd name="connsiteX27" fmla="*/ 307300 w 571500"/>
                    <a:gd name="connsiteY27" fmla="*/ 240936 h 447682"/>
                    <a:gd name="connsiteX28" fmla="*/ 314198 w 571500"/>
                    <a:gd name="connsiteY28" fmla="*/ 252506 h 447682"/>
                    <a:gd name="connsiteX29" fmla="*/ 302628 w 571500"/>
                    <a:gd name="connsiteY29" fmla="*/ 259404 h 447682"/>
                    <a:gd name="connsiteX30" fmla="*/ 233710 w 571500"/>
                    <a:gd name="connsiteY30" fmla="*/ 284554 h 447682"/>
                    <a:gd name="connsiteX31" fmla="*/ 247526 w 571500"/>
                    <a:gd name="connsiteY31" fmla="*/ 377829 h 447682"/>
                    <a:gd name="connsiteX32" fmla="*/ 285560 w 571500"/>
                    <a:gd name="connsiteY32" fmla="*/ 390001 h 447682"/>
                    <a:gd name="connsiteX33" fmla="*/ 332832 w 571500"/>
                    <a:gd name="connsiteY33" fmla="*/ 372980 h 447682"/>
                    <a:gd name="connsiteX34" fmla="*/ 341786 w 571500"/>
                    <a:gd name="connsiteY34" fmla="*/ 362846 h 447682"/>
                    <a:gd name="connsiteX35" fmla="*/ 343452 w 571500"/>
                    <a:gd name="connsiteY35" fmla="*/ 288341 h 447682"/>
                    <a:gd name="connsiteX36" fmla="*/ 346292 w 571500"/>
                    <a:gd name="connsiteY36" fmla="*/ 275259 h 447682"/>
                    <a:gd name="connsiteX37" fmla="*/ 359474 w 571500"/>
                    <a:gd name="connsiteY37" fmla="*/ 278035 h 447682"/>
                    <a:gd name="connsiteX38" fmla="*/ 364503 w 571500"/>
                    <a:gd name="connsiteY38" fmla="*/ 361588 h 447682"/>
                    <a:gd name="connsiteX39" fmla="*/ 400479 w 571500"/>
                    <a:gd name="connsiteY39" fmla="*/ 348634 h 447682"/>
                    <a:gd name="connsiteX40" fmla="*/ 398574 w 571500"/>
                    <a:gd name="connsiteY40" fmla="*/ 341310 h 447682"/>
                    <a:gd name="connsiteX41" fmla="*/ 398574 w 571500"/>
                    <a:gd name="connsiteY41" fmla="*/ 306410 h 447682"/>
                    <a:gd name="connsiteX42" fmla="*/ 402107 w 571500"/>
                    <a:gd name="connsiteY42" fmla="*/ 297466 h 447682"/>
                    <a:gd name="connsiteX43" fmla="*/ 432654 w 571500"/>
                    <a:gd name="connsiteY43" fmla="*/ 273501 h 447682"/>
                    <a:gd name="connsiteX44" fmla="*/ 402812 w 571500"/>
                    <a:gd name="connsiteY44" fmla="*/ 221819 h 447682"/>
                    <a:gd name="connsiteX45" fmla="*/ 366865 w 571500"/>
                    <a:gd name="connsiteY45" fmla="*/ 236249 h 447682"/>
                    <a:gd name="connsiteX46" fmla="*/ 357340 w 571500"/>
                    <a:gd name="connsiteY46" fmla="*/ 234830 h 447682"/>
                    <a:gd name="connsiteX47" fmla="*/ 327050 w 571500"/>
                    <a:gd name="connsiteY47" fmla="*/ 217389 h 447682"/>
                    <a:gd name="connsiteX48" fmla="*/ 321069 w 571500"/>
                    <a:gd name="connsiteY48" fmla="*/ 209855 h 447682"/>
                    <a:gd name="connsiteX49" fmla="*/ 315592 w 571500"/>
                    <a:gd name="connsiteY49" fmla="*/ 171460 h 447682"/>
                    <a:gd name="connsiteX50" fmla="*/ 390526 w 571500"/>
                    <a:gd name="connsiteY50" fmla="*/ 152410 h 447682"/>
                    <a:gd name="connsiteX51" fmla="*/ 476251 w 571500"/>
                    <a:gd name="connsiteY51" fmla="*/ 152410 h 447682"/>
                    <a:gd name="connsiteX52" fmla="*/ 476251 w 571500"/>
                    <a:gd name="connsiteY52" fmla="*/ 171460 h 447682"/>
                    <a:gd name="connsiteX53" fmla="*/ 390526 w 571500"/>
                    <a:gd name="connsiteY53" fmla="*/ 171460 h 447682"/>
                    <a:gd name="connsiteX54" fmla="*/ 95251 w 571500"/>
                    <a:gd name="connsiteY54" fmla="*/ 152410 h 447682"/>
                    <a:gd name="connsiteX55" fmla="*/ 190501 w 571500"/>
                    <a:gd name="connsiteY55" fmla="*/ 152410 h 447682"/>
                    <a:gd name="connsiteX56" fmla="*/ 190501 w 571500"/>
                    <a:gd name="connsiteY56" fmla="*/ 171460 h 447682"/>
                    <a:gd name="connsiteX57" fmla="*/ 95251 w 571500"/>
                    <a:gd name="connsiteY57" fmla="*/ 171460 h 447682"/>
                    <a:gd name="connsiteX58" fmla="*/ 390526 w 571500"/>
                    <a:gd name="connsiteY58" fmla="*/ 114310 h 447682"/>
                    <a:gd name="connsiteX59" fmla="*/ 476251 w 571500"/>
                    <a:gd name="connsiteY59" fmla="*/ 114310 h 447682"/>
                    <a:gd name="connsiteX60" fmla="*/ 476251 w 571500"/>
                    <a:gd name="connsiteY60" fmla="*/ 133360 h 447682"/>
                    <a:gd name="connsiteX61" fmla="*/ 390526 w 571500"/>
                    <a:gd name="connsiteY61" fmla="*/ 133360 h 447682"/>
                    <a:gd name="connsiteX62" fmla="*/ 171451 w 571500"/>
                    <a:gd name="connsiteY62" fmla="*/ 114310 h 447682"/>
                    <a:gd name="connsiteX63" fmla="*/ 190501 w 571500"/>
                    <a:gd name="connsiteY63" fmla="*/ 114310 h 447682"/>
                    <a:gd name="connsiteX64" fmla="*/ 190501 w 571500"/>
                    <a:gd name="connsiteY64" fmla="*/ 133360 h 447682"/>
                    <a:gd name="connsiteX65" fmla="*/ 171451 w 571500"/>
                    <a:gd name="connsiteY65" fmla="*/ 133360 h 447682"/>
                    <a:gd name="connsiteX66" fmla="*/ 133351 w 571500"/>
                    <a:gd name="connsiteY66" fmla="*/ 114310 h 447682"/>
                    <a:gd name="connsiteX67" fmla="*/ 152401 w 571500"/>
                    <a:gd name="connsiteY67" fmla="*/ 114310 h 447682"/>
                    <a:gd name="connsiteX68" fmla="*/ 152401 w 571500"/>
                    <a:gd name="connsiteY68" fmla="*/ 133360 h 447682"/>
                    <a:gd name="connsiteX69" fmla="*/ 133351 w 571500"/>
                    <a:gd name="connsiteY69" fmla="*/ 133360 h 447682"/>
                    <a:gd name="connsiteX70" fmla="*/ 95251 w 571500"/>
                    <a:gd name="connsiteY70" fmla="*/ 114310 h 447682"/>
                    <a:gd name="connsiteX71" fmla="*/ 114301 w 571500"/>
                    <a:gd name="connsiteY71" fmla="*/ 114310 h 447682"/>
                    <a:gd name="connsiteX72" fmla="*/ 114301 w 571500"/>
                    <a:gd name="connsiteY72" fmla="*/ 133360 h 447682"/>
                    <a:gd name="connsiteX73" fmla="*/ 95251 w 571500"/>
                    <a:gd name="connsiteY73" fmla="*/ 133360 h 447682"/>
                    <a:gd name="connsiteX74" fmla="*/ 19050 w 571500"/>
                    <a:gd name="connsiteY74" fmla="*/ 41082 h 447682"/>
                    <a:gd name="connsiteX75" fmla="*/ 19050 w 571500"/>
                    <a:gd name="connsiteY75" fmla="*/ 345424 h 447682"/>
                    <a:gd name="connsiteX76" fmla="*/ 285750 w 571500"/>
                    <a:gd name="connsiteY76" fmla="*/ 428187 h 447682"/>
                    <a:gd name="connsiteX77" fmla="*/ 552450 w 571500"/>
                    <a:gd name="connsiteY77" fmla="*/ 345424 h 447682"/>
                    <a:gd name="connsiteX78" fmla="*/ 552450 w 571500"/>
                    <a:gd name="connsiteY78" fmla="*/ 41082 h 447682"/>
                    <a:gd name="connsiteX79" fmla="*/ 533400 w 571500"/>
                    <a:gd name="connsiteY79" fmla="*/ 46311 h 447682"/>
                    <a:gd name="connsiteX80" fmla="*/ 533400 w 571500"/>
                    <a:gd name="connsiteY80" fmla="*/ 314335 h 447682"/>
                    <a:gd name="connsiteX81" fmla="*/ 527094 w 571500"/>
                    <a:gd name="connsiteY81" fmla="*/ 323288 h 447682"/>
                    <a:gd name="connsiteX82" fmla="*/ 341357 w 571500"/>
                    <a:gd name="connsiteY82" fmla="*/ 390154 h 447682"/>
                    <a:gd name="connsiteX83" fmla="*/ 340995 w 571500"/>
                    <a:gd name="connsiteY83" fmla="*/ 390278 h 447682"/>
                    <a:gd name="connsiteX84" fmla="*/ 289027 w 571500"/>
                    <a:gd name="connsiteY84" fmla="*/ 409013 h 447682"/>
                    <a:gd name="connsiteX85" fmla="*/ 282893 w 571500"/>
                    <a:gd name="connsiteY85" fmla="*/ 409128 h 447682"/>
                    <a:gd name="connsiteX86" fmla="*/ 240516 w 571500"/>
                    <a:gd name="connsiteY86" fmla="*/ 395564 h 447682"/>
                    <a:gd name="connsiteX87" fmla="*/ 240030 w 571500"/>
                    <a:gd name="connsiteY87" fmla="*/ 395412 h 447682"/>
                    <a:gd name="connsiteX88" fmla="*/ 44768 w 571500"/>
                    <a:gd name="connsiteY88" fmla="*/ 332928 h 447682"/>
                    <a:gd name="connsiteX89" fmla="*/ 38100 w 571500"/>
                    <a:gd name="connsiteY89" fmla="*/ 323860 h 447682"/>
                    <a:gd name="connsiteX90" fmla="*/ 38100 w 571500"/>
                    <a:gd name="connsiteY90" fmla="*/ 46311 h 447682"/>
                    <a:gd name="connsiteX91" fmla="*/ 57150 w 571500"/>
                    <a:gd name="connsiteY91" fmla="*/ 23603 h 447682"/>
                    <a:gd name="connsiteX92" fmla="*/ 57150 w 571500"/>
                    <a:gd name="connsiteY92" fmla="*/ 316916 h 447682"/>
                    <a:gd name="connsiteX93" fmla="*/ 145132 w 571500"/>
                    <a:gd name="connsiteY93" fmla="*/ 345063 h 447682"/>
                    <a:gd name="connsiteX94" fmla="*/ 153333 w 571500"/>
                    <a:gd name="connsiteY94" fmla="*/ 338633 h 447682"/>
                    <a:gd name="connsiteX95" fmla="*/ 152876 w 571500"/>
                    <a:gd name="connsiteY95" fmla="*/ 334223 h 447682"/>
                    <a:gd name="connsiteX96" fmla="*/ 152400 w 571500"/>
                    <a:gd name="connsiteY96" fmla="*/ 323860 h 447682"/>
                    <a:gd name="connsiteX97" fmla="*/ 153343 w 571500"/>
                    <a:gd name="connsiteY97" fmla="*/ 309106 h 447682"/>
                    <a:gd name="connsiteX98" fmla="*/ 120587 w 571500"/>
                    <a:gd name="connsiteY98" fmla="*/ 283388 h 447682"/>
                    <a:gd name="connsiteX99" fmla="*/ 118215 w 571500"/>
                    <a:gd name="connsiteY99" fmla="*/ 271129 h 447682"/>
                    <a:gd name="connsiteX100" fmla="*/ 156315 w 571500"/>
                    <a:gd name="connsiteY100" fmla="*/ 205140 h 447682"/>
                    <a:gd name="connsiteX101" fmla="*/ 168116 w 571500"/>
                    <a:gd name="connsiteY101" fmla="*/ 201064 h 447682"/>
                    <a:gd name="connsiteX102" fmla="*/ 206693 w 571500"/>
                    <a:gd name="connsiteY102" fmla="*/ 216542 h 447682"/>
                    <a:gd name="connsiteX103" fmla="*/ 232343 w 571500"/>
                    <a:gd name="connsiteY103" fmla="*/ 201778 h 447682"/>
                    <a:gd name="connsiteX104" fmla="*/ 238220 w 571500"/>
                    <a:gd name="connsiteY104" fmla="*/ 160582 h 447682"/>
                    <a:gd name="connsiteX105" fmla="*/ 247650 w 571500"/>
                    <a:gd name="connsiteY105" fmla="*/ 152410 h 447682"/>
                    <a:gd name="connsiteX106" fmla="*/ 323850 w 571500"/>
                    <a:gd name="connsiteY106" fmla="*/ 152410 h 447682"/>
                    <a:gd name="connsiteX107" fmla="*/ 333280 w 571500"/>
                    <a:gd name="connsiteY107" fmla="*/ 160582 h 447682"/>
                    <a:gd name="connsiteX108" fmla="*/ 339157 w 571500"/>
                    <a:gd name="connsiteY108" fmla="*/ 201778 h 447682"/>
                    <a:gd name="connsiteX109" fmla="*/ 364808 w 571500"/>
                    <a:gd name="connsiteY109" fmla="*/ 216542 h 447682"/>
                    <a:gd name="connsiteX110" fmla="*/ 403384 w 571500"/>
                    <a:gd name="connsiteY110" fmla="*/ 201092 h 447682"/>
                    <a:gd name="connsiteX111" fmla="*/ 415185 w 571500"/>
                    <a:gd name="connsiteY111" fmla="*/ 205169 h 447682"/>
                    <a:gd name="connsiteX112" fmla="*/ 453285 w 571500"/>
                    <a:gd name="connsiteY112" fmla="*/ 271158 h 447682"/>
                    <a:gd name="connsiteX113" fmla="*/ 450914 w 571500"/>
                    <a:gd name="connsiteY113" fmla="*/ 283417 h 447682"/>
                    <a:gd name="connsiteX114" fmla="*/ 418157 w 571500"/>
                    <a:gd name="connsiteY114" fmla="*/ 309134 h 447682"/>
                    <a:gd name="connsiteX115" fmla="*/ 418157 w 571500"/>
                    <a:gd name="connsiteY115" fmla="*/ 338662 h 447682"/>
                    <a:gd name="connsiteX116" fmla="*/ 421338 w 571500"/>
                    <a:gd name="connsiteY116" fmla="*/ 341148 h 447682"/>
                    <a:gd name="connsiteX117" fmla="*/ 514350 w 571500"/>
                    <a:gd name="connsiteY117" fmla="*/ 307667 h 447682"/>
                    <a:gd name="connsiteX118" fmla="*/ 514350 w 571500"/>
                    <a:gd name="connsiteY118" fmla="*/ 23603 h 447682"/>
                    <a:gd name="connsiteX119" fmla="*/ 289293 w 571500"/>
                    <a:gd name="connsiteY119" fmla="*/ 113634 h 447682"/>
                    <a:gd name="connsiteX120" fmla="*/ 282207 w 571500"/>
                    <a:gd name="connsiteY120" fmla="*/ 113634 h 447682"/>
                    <a:gd name="connsiteX121" fmla="*/ 523882 w 571500"/>
                    <a:gd name="connsiteY121" fmla="*/ 3 h 447682"/>
                    <a:gd name="connsiteX122" fmla="*/ 533400 w 571500"/>
                    <a:gd name="connsiteY122" fmla="*/ 9535 h 447682"/>
                    <a:gd name="connsiteX123" fmla="*/ 533400 w 571500"/>
                    <a:gd name="connsiteY123" fmla="*/ 26566 h 447682"/>
                    <a:gd name="connsiteX124" fmla="*/ 559451 w 571500"/>
                    <a:gd name="connsiteY124" fmla="*/ 19403 h 447682"/>
                    <a:gd name="connsiteX125" fmla="*/ 561973 w 571500"/>
                    <a:gd name="connsiteY125" fmla="*/ 19062 h 447682"/>
                    <a:gd name="connsiteX126" fmla="*/ 571500 w 571500"/>
                    <a:gd name="connsiteY126" fmla="*/ 28585 h 447682"/>
                    <a:gd name="connsiteX127" fmla="*/ 571500 w 571500"/>
                    <a:gd name="connsiteY127" fmla="*/ 352435 h 447682"/>
                    <a:gd name="connsiteX128" fmla="*/ 564756 w 571500"/>
                    <a:gd name="connsiteY128" fmla="*/ 361531 h 447682"/>
                    <a:gd name="connsiteX129" fmla="*/ 288531 w 571500"/>
                    <a:gd name="connsiteY129" fmla="*/ 447256 h 447682"/>
                    <a:gd name="connsiteX130" fmla="*/ 282893 w 571500"/>
                    <a:gd name="connsiteY130" fmla="*/ 447256 h 447682"/>
                    <a:gd name="connsiteX131" fmla="*/ 6668 w 571500"/>
                    <a:gd name="connsiteY131" fmla="*/ 361531 h 447682"/>
                    <a:gd name="connsiteX132" fmla="*/ 0 w 571500"/>
                    <a:gd name="connsiteY132" fmla="*/ 352435 h 447682"/>
                    <a:gd name="connsiteX133" fmla="*/ 0 w 571500"/>
                    <a:gd name="connsiteY133" fmla="*/ 28585 h 447682"/>
                    <a:gd name="connsiteX134" fmla="*/ 3753 w 571500"/>
                    <a:gd name="connsiteY134" fmla="*/ 21012 h 447682"/>
                    <a:gd name="connsiteX135" fmla="*/ 12049 w 571500"/>
                    <a:gd name="connsiteY135" fmla="*/ 19403 h 447682"/>
                    <a:gd name="connsiteX136" fmla="*/ 38100 w 571500"/>
                    <a:gd name="connsiteY136" fmla="*/ 26566 h 447682"/>
                    <a:gd name="connsiteX137" fmla="*/ 38100 w 571500"/>
                    <a:gd name="connsiteY137" fmla="*/ 9535 h 447682"/>
                    <a:gd name="connsiteX138" fmla="*/ 38784 w 571500"/>
                    <a:gd name="connsiteY138" fmla="*/ 5984 h 447682"/>
                    <a:gd name="connsiteX139" fmla="*/ 51168 w 571500"/>
                    <a:gd name="connsiteY139" fmla="*/ 686 h 447682"/>
                    <a:gd name="connsiteX140" fmla="*/ 285750 w 571500"/>
                    <a:gd name="connsiteY140" fmla="*/ 94526 h 447682"/>
                    <a:gd name="connsiteX141" fmla="*/ 520332 w 571500"/>
                    <a:gd name="connsiteY141" fmla="*/ 686 h 447682"/>
                    <a:gd name="connsiteX142" fmla="*/ 523882 w 571500"/>
                    <a:gd name="connsiteY142" fmla="*/ 3 h 44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71500" h="447682">
                      <a:moveTo>
                        <a:pt x="285751" y="295285"/>
                      </a:moveTo>
                      <a:cubicBezTo>
                        <a:pt x="269969" y="295285"/>
                        <a:pt x="257176" y="308078"/>
                        <a:pt x="257176" y="323860"/>
                      </a:cubicBezTo>
                      <a:cubicBezTo>
                        <a:pt x="257176" y="339642"/>
                        <a:pt x="269969" y="352435"/>
                        <a:pt x="285751" y="352435"/>
                      </a:cubicBezTo>
                      <a:cubicBezTo>
                        <a:pt x="301533" y="352435"/>
                        <a:pt x="314326" y="339642"/>
                        <a:pt x="314326" y="323860"/>
                      </a:cubicBezTo>
                      <a:cubicBezTo>
                        <a:pt x="314326" y="308078"/>
                        <a:pt x="301533" y="295285"/>
                        <a:pt x="285751" y="295285"/>
                      </a:cubicBezTo>
                      <a:close/>
                      <a:moveTo>
                        <a:pt x="285751" y="276235"/>
                      </a:moveTo>
                      <a:cubicBezTo>
                        <a:pt x="312054" y="276235"/>
                        <a:pt x="333376" y="297557"/>
                        <a:pt x="333376" y="323860"/>
                      </a:cubicBezTo>
                      <a:cubicBezTo>
                        <a:pt x="333345" y="350149"/>
                        <a:pt x="312040" y="371454"/>
                        <a:pt x="285751" y="371485"/>
                      </a:cubicBezTo>
                      <a:cubicBezTo>
                        <a:pt x="259448" y="371485"/>
                        <a:pt x="238126" y="350163"/>
                        <a:pt x="238126" y="323860"/>
                      </a:cubicBezTo>
                      <a:cubicBezTo>
                        <a:pt x="238126" y="297557"/>
                        <a:pt x="259448" y="276235"/>
                        <a:pt x="285751" y="276235"/>
                      </a:cubicBezTo>
                      <a:close/>
                      <a:moveTo>
                        <a:pt x="255908" y="171460"/>
                      </a:moveTo>
                      <a:lnTo>
                        <a:pt x="250431" y="209836"/>
                      </a:lnTo>
                      <a:cubicBezTo>
                        <a:pt x="249945" y="213244"/>
                        <a:pt x="247658" y="216124"/>
                        <a:pt x="244450" y="217370"/>
                      </a:cubicBezTo>
                      <a:cubicBezTo>
                        <a:pt x="233515" y="221589"/>
                        <a:pt x="223298" y="227472"/>
                        <a:pt x="214160" y="234811"/>
                      </a:cubicBezTo>
                      <a:cubicBezTo>
                        <a:pt x="211482" y="236988"/>
                        <a:pt x="207831" y="237532"/>
                        <a:pt x="204635" y="236230"/>
                      </a:cubicBezTo>
                      <a:lnTo>
                        <a:pt x="168688" y="221819"/>
                      </a:lnTo>
                      <a:lnTo>
                        <a:pt x="138846" y="273501"/>
                      </a:lnTo>
                      <a:lnTo>
                        <a:pt x="169402" y="297476"/>
                      </a:lnTo>
                      <a:cubicBezTo>
                        <a:pt x="172102" y="299600"/>
                        <a:pt x="173449" y="303014"/>
                        <a:pt x="172926" y="306410"/>
                      </a:cubicBezTo>
                      <a:cubicBezTo>
                        <a:pt x="171984" y="312180"/>
                        <a:pt x="171491" y="318014"/>
                        <a:pt x="171450" y="323860"/>
                      </a:cubicBezTo>
                      <a:cubicBezTo>
                        <a:pt x="171450" y="326794"/>
                        <a:pt x="171593" y="329575"/>
                        <a:pt x="171850" y="332537"/>
                      </a:cubicBezTo>
                      <a:cubicBezTo>
                        <a:pt x="172107" y="335499"/>
                        <a:pt x="172488" y="338452"/>
                        <a:pt x="172926" y="341310"/>
                      </a:cubicBezTo>
                      <a:cubicBezTo>
                        <a:pt x="173450" y="344710"/>
                        <a:pt x="172100" y="348129"/>
                        <a:pt x="169393" y="350254"/>
                      </a:cubicBezTo>
                      <a:lnTo>
                        <a:pt x="167059" y="352073"/>
                      </a:lnTo>
                      <a:lnTo>
                        <a:pt x="212979" y="366770"/>
                      </a:lnTo>
                      <a:cubicBezTo>
                        <a:pt x="202215" y="347944"/>
                        <a:pt x="198992" y="325736"/>
                        <a:pt x="203959" y="304627"/>
                      </a:cubicBezTo>
                      <a:cubicBezTo>
                        <a:pt x="214796" y="258572"/>
                        <a:pt x="260916" y="230022"/>
                        <a:pt x="306972" y="240859"/>
                      </a:cubicBezTo>
                      <a:cubicBezTo>
                        <a:pt x="307082" y="240883"/>
                        <a:pt x="307191" y="240908"/>
                        <a:pt x="307300" y="240936"/>
                      </a:cubicBezTo>
                      <a:cubicBezTo>
                        <a:pt x="312400" y="242226"/>
                        <a:pt x="315489" y="247406"/>
                        <a:pt x="314198" y="252506"/>
                      </a:cubicBezTo>
                      <a:cubicBezTo>
                        <a:pt x="312908" y="257606"/>
                        <a:pt x="307728" y="260694"/>
                        <a:pt x="302628" y="259404"/>
                      </a:cubicBezTo>
                      <a:cubicBezTo>
                        <a:pt x="276694" y="253259"/>
                        <a:pt x="249591" y="263149"/>
                        <a:pt x="233710" y="284554"/>
                      </a:cubicBezTo>
                      <a:cubicBezTo>
                        <a:pt x="211768" y="314126"/>
                        <a:pt x="217954" y="355887"/>
                        <a:pt x="247526" y="377829"/>
                      </a:cubicBezTo>
                      <a:lnTo>
                        <a:pt x="285560" y="390001"/>
                      </a:lnTo>
                      <a:lnTo>
                        <a:pt x="332832" y="372980"/>
                      </a:lnTo>
                      <a:cubicBezTo>
                        <a:pt x="336167" y="369929"/>
                        <a:pt x="339168" y="366531"/>
                        <a:pt x="341786" y="362846"/>
                      </a:cubicBezTo>
                      <a:cubicBezTo>
                        <a:pt x="357563" y="340701"/>
                        <a:pt x="358224" y="311169"/>
                        <a:pt x="343452" y="288341"/>
                      </a:cubicBezTo>
                      <a:cubicBezTo>
                        <a:pt x="340658" y="283938"/>
                        <a:pt x="341924" y="278107"/>
                        <a:pt x="346292" y="275259"/>
                      </a:cubicBezTo>
                      <a:cubicBezTo>
                        <a:pt x="350699" y="272386"/>
                        <a:pt x="356600" y="273629"/>
                        <a:pt x="359474" y="278035"/>
                      </a:cubicBezTo>
                      <a:cubicBezTo>
                        <a:pt x="375664" y="303084"/>
                        <a:pt x="377572" y="334778"/>
                        <a:pt x="364503" y="361588"/>
                      </a:cubicBezTo>
                      <a:lnTo>
                        <a:pt x="400479" y="348634"/>
                      </a:lnTo>
                      <a:cubicBezTo>
                        <a:pt x="398859" y="346561"/>
                        <a:pt x="398170" y="343910"/>
                        <a:pt x="398574" y="341310"/>
                      </a:cubicBezTo>
                      <a:cubicBezTo>
                        <a:pt x="400543" y="329760"/>
                        <a:pt x="400543" y="317960"/>
                        <a:pt x="398574" y="306410"/>
                      </a:cubicBezTo>
                      <a:cubicBezTo>
                        <a:pt x="398050" y="303009"/>
                        <a:pt x="399400" y="299590"/>
                        <a:pt x="402107" y="297466"/>
                      </a:cubicBezTo>
                      <a:lnTo>
                        <a:pt x="432654" y="273501"/>
                      </a:lnTo>
                      <a:lnTo>
                        <a:pt x="402812" y="221819"/>
                      </a:lnTo>
                      <a:lnTo>
                        <a:pt x="366865" y="236249"/>
                      </a:lnTo>
                      <a:cubicBezTo>
                        <a:pt x="363669" y="237549"/>
                        <a:pt x="360018" y="237005"/>
                        <a:pt x="357340" y="234830"/>
                      </a:cubicBezTo>
                      <a:cubicBezTo>
                        <a:pt x="348202" y="227491"/>
                        <a:pt x="337985" y="221608"/>
                        <a:pt x="327050" y="217389"/>
                      </a:cubicBezTo>
                      <a:cubicBezTo>
                        <a:pt x="323842" y="216143"/>
                        <a:pt x="321555" y="213263"/>
                        <a:pt x="321069" y="209855"/>
                      </a:cubicBezTo>
                      <a:lnTo>
                        <a:pt x="315592" y="171460"/>
                      </a:lnTo>
                      <a:close/>
                      <a:moveTo>
                        <a:pt x="390526" y="152410"/>
                      </a:moveTo>
                      <a:lnTo>
                        <a:pt x="476251" y="152410"/>
                      </a:lnTo>
                      <a:lnTo>
                        <a:pt x="476251" y="171460"/>
                      </a:lnTo>
                      <a:lnTo>
                        <a:pt x="390526" y="171460"/>
                      </a:lnTo>
                      <a:close/>
                      <a:moveTo>
                        <a:pt x="95251" y="152410"/>
                      </a:moveTo>
                      <a:lnTo>
                        <a:pt x="190501" y="152410"/>
                      </a:lnTo>
                      <a:lnTo>
                        <a:pt x="190501" y="171460"/>
                      </a:lnTo>
                      <a:lnTo>
                        <a:pt x="95251" y="171460"/>
                      </a:lnTo>
                      <a:close/>
                      <a:moveTo>
                        <a:pt x="390526" y="114310"/>
                      </a:moveTo>
                      <a:lnTo>
                        <a:pt x="476251" y="114310"/>
                      </a:lnTo>
                      <a:lnTo>
                        <a:pt x="476251" y="133360"/>
                      </a:lnTo>
                      <a:lnTo>
                        <a:pt x="390526" y="133360"/>
                      </a:lnTo>
                      <a:close/>
                      <a:moveTo>
                        <a:pt x="171451" y="114310"/>
                      </a:moveTo>
                      <a:lnTo>
                        <a:pt x="190501" y="114310"/>
                      </a:lnTo>
                      <a:lnTo>
                        <a:pt x="190501" y="133360"/>
                      </a:lnTo>
                      <a:lnTo>
                        <a:pt x="171451" y="133360"/>
                      </a:lnTo>
                      <a:close/>
                      <a:moveTo>
                        <a:pt x="133351" y="114310"/>
                      </a:moveTo>
                      <a:lnTo>
                        <a:pt x="152401" y="114310"/>
                      </a:lnTo>
                      <a:lnTo>
                        <a:pt x="152401" y="133360"/>
                      </a:lnTo>
                      <a:lnTo>
                        <a:pt x="133351" y="133360"/>
                      </a:lnTo>
                      <a:close/>
                      <a:moveTo>
                        <a:pt x="95251" y="114310"/>
                      </a:moveTo>
                      <a:lnTo>
                        <a:pt x="114301" y="114310"/>
                      </a:lnTo>
                      <a:lnTo>
                        <a:pt x="114301" y="133360"/>
                      </a:lnTo>
                      <a:lnTo>
                        <a:pt x="95251" y="133360"/>
                      </a:lnTo>
                      <a:close/>
                      <a:moveTo>
                        <a:pt x="19050" y="41082"/>
                      </a:moveTo>
                      <a:lnTo>
                        <a:pt x="19050" y="345424"/>
                      </a:lnTo>
                      <a:lnTo>
                        <a:pt x="285750" y="428187"/>
                      </a:lnTo>
                      <a:lnTo>
                        <a:pt x="552450" y="345424"/>
                      </a:lnTo>
                      <a:lnTo>
                        <a:pt x="552450" y="41082"/>
                      </a:lnTo>
                      <a:lnTo>
                        <a:pt x="533400" y="46311"/>
                      </a:lnTo>
                      <a:lnTo>
                        <a:pt x="533400" y="314335"/>
                      </a:lnTo>
                      <a:cubicBezTo>
                        <a:pt x="533395" y="318350"/>
                        <a:pt x="530873" y="321931"/>
                        <a:pt x="527094" y="323288"/>
                      </a:cubicBezTo>
                      <a:lnTo>
                        <a:pt x="341357" y="390154"/>
                      </a:lnTo>
                      <a:lnTo>
                        <a:pt x="340995" y="390278"/>
                      </a:lnTo>
                      <a:lnTo>
                        <a:pt x="289027" y="409013"/>
                      </a:lnTo>
                      <a:cubicBezTo>
                        <a:pt x="287052" y="409734"/>
                        <a:pt x="284893" y="409774"/>
                        <a:pt x="282893" y="409128"/>
                      </a:cubicBezTo>
                      <a:lnTo>
                        <a:pt x="240516" y="395564"/>
                      </a:lnTo>
                      <a:lnTo>
                        <a:pt x="240030" y="395412"/>
                      </a:lnTo>
                      <a:lnTo>
                        <a:pt x="44768" y="332928"/>
                      </a:lnTo>
                      <a:cubicBezTo>
                        <a:pt x="40806" y="331682"/>
                        <a:pt x="38108" y="328013"/>
                        <a:pt x="38100" y="323860"/>
                      </a:cubicBezTo>
                      <a:lnTo>
                        <a:pt x="38100" y="46311"/>
                      </a:lnTo>
                      <a:close/>
                      <a:moveTo>
                        <a:pt x="57150" y="23603"/>
                      </a:moveTo>
                      <a:lnTo>
                        <a:pt x="57150" y="316916"/>
                      </a:lnTo>
                      <a:lnTo>
                        <a:pt x="145132" y="345063"/>
                      </a:lnTo>
                      <a:lnTo>
                        <a:pt x="153333" y="338633"/>
                      </a:lnTo>
                      <a:cubicBezTo>
                        <a:pt x="153162" y="337166"/>
                        <a:pt x="153000" y="335699"/>
                        <a:pt x="152876" y="334223"/>
                      </a:cubicBezTo>
                      <a:cubicBezTo>
                        <a:pt x="152571" y="330804"/>
                        <a:pt x="152400" y="327356"/>
                        <a:pt x="152400" y="323860"/>
                      </a:cubicBezTo>
                      <a:cubicBezTo>
                        <a:pt x="152416" y="318927"/>
                        <a:pt x="152731" y="314000"/>
                        <a:pt x="153343" y="309106"/>
                      </a:cubicBezTo>
                      <a:lnTo>
                        <a:pt x="120587" y="283388"/>
                      </a:lnTo>
                      <a:cubicBezTo>
                        <a:pt x="116854" y="280462"/>
                        <a:pt x="115843" y="275236"/>
                        <a:pt x="118215" y="271129"/>
                      </a:cubicBezTo>
                      <a:lnTo>
                        <a:pt x="156315" y="205140"/>
                      </a:lnTo>
                      <a:cubicBezTo>
                        <a:pt x="158685" y="201033"/>
                        <a:pt x="163716" y="199295"/>
                        <a:pt x="168116" y="201064"/>
                      </a:cubicBezTo>
                      <a:lnTo>
                        <a:pt x="206693" y="216542"/>
                      </a:lnTo>
                      <a:cubicBezTo>
                        <a:pt x="214666" y="210681"/>
                        <a:pt x="223270" y="205729"/>
                        <a:pt x="232343" y="201778"/>
                      </a:cubicBezTo>
                      <a:lnTo>
                        <a:pt x="238220" y="160582"/>
                      </a:lnTo>
                      <a:cubicBezTo>
                        <a:pt x="238893" y="155892"/>
                        <a:pt x="242912" y="152409"/>
                        <a:pt x="247650" y="152410"/>
                      </a:cubicBezTo>
                      <a:lnTo>
                        <a:pt x="323850" y="152410"/>
                      </a:lnTo>
                      <a:cubicBezTo>
                        <a:pt x="328589" y="152409"/>
                        <a:pt x="332607" y="155892"/>
                        <a:pt x="333280" y="160582"/>
                      </a:cubicBezTo>
                      <a:lnTo>
                        <a:pt x="339157" y="201778"/>
                      </a:lnTo>
                      <a:cubicBezTo>
                        <a:pt x="348230" y="205729"/>
                        <a:pt x="356834" y="210681"/>
                        <a:pt x="364808" y="216542"/>
                      </a:cubicBezTo>
                      <a:lnTo>
                        <a:pt x="403384" y="201092"/>
                      </a:lnTo>
                      <a:cubicBezTo>
                        <a:pt x="407784" y="199324"/>
                        <a:pt x="412815" y="201062"/>
                        <a:pt x="415185" y="205169"/>
                      </a:cubicBezTo>
                      <a:lnTo>
                        <a:pt x="453285" y="271158"/>
                      </a:lnTo>
                      <a:cubicBezTo>
                        <a:pt x="455657" y="275265"/>
                        <a:pt x="454646" y="280491"/>
                        <a:pt x="450914" y="283417"/>
                      </a:cubicBezTo>
                      <a:lnTo>
                        <a:pt x="418157" y="309134"/>
                      </a:lnTo>
                      <a:cubicBezTo>
                        <a:pt x="419413" y="318937"/>
                        <a:pt x="419413" y="328859"/>
                        <a:pt x="418157" y="338662"/>
                      </a:cubicBezTo>
                      <a:lnTo>
                        <a:pt x="421338" y="341148"/>
                      </a:lnTo>
                      <a:lnTo>
                        <a:pt x="514350" y="307667"/>
                      </a:lnTo>
                      <a:lnTo>
                        <a:pt x="514350" y="23603"/>
                      </a:lnTo>
                      <a:lnTo>
                        <a:pt x="289293" y="113634"/>
                      </a:lnTo>
                      <a:cubicBezTo>
                        <a:pt x="287018" y="114538"/>
                        <a:pt x="284482" y="114538"/>
                        <a:pt x="282207" y="113634"/>
                      </a:cubicBezTo>
                      <a:close/>
                      <a:moveTo>
                        <a:pt x="523882" y="3"/>
                      </a:moveTo>
                      <a:cubicBezTo>
                        <a:pt x="529143" y="7"/>
                        <a:pt x="533404" y="4274"/>
                        <a:pt x="533400" y="9535"/>
                      </a:cubicBezTo>
                      <a:lnTo>
                        <a:pt x="533400" y="26566"/>
                      </a:lnTo>
                      <a:lnTo>
                        <a:pt x="559451" y="19403"/>
                      </a:lnTo>
                      <a:cubicBezTo>
                        <a:pt x="560272" y="19177"/>
                        <a:pt x="561121" y="19062"/>
                        <a:pt x="561973" y="19062"/>
                      </a:cubicBezTo>
                      <a:cubicBezTo>
                        <a:pt x="567233" y="19061"/>
                        <a:pt x="571499" y="23324"/>
                        <a:pt x="571500" y="28585"/>
                      </a:cubicBezTo>
                      <a:lnTo>
                        <a:pt x="571500" y="352435"/>
                      </a:lnTo>
                      <a:cubicBezTo>
                        <a:pt x="571494" y="356619"/>
                        <a:pt x="568758" y="360309"/>
                        <a:pt x="564756" y="361531"/>
                      </a:cubicBezTo>
                      <a:lnTo>
                        <a:pt x="288531" y="447256"/>
                      </a:lnTo>
                      <a:cubicBezTo>
                        <a:pt x="286695" y="447825"/>
                        <a:pt x="284729" y="447825"/>
                        <a:pt x="282893" y="447256"/>
                      </a:cubicBezTo>
                      <a:lnTo>
                        <a:pt x="6668" y="361531"/>
                      </a:lnTo>
                      <a:cubicBezTo>
                        <a:pt x="2696" y="360282"/>
                        <a:pt x="-4" y="356598"/>
                        <a:pt x="0" y="352435"/>
                      </a:cubicBezTo>
                      <a:lnTo>
                        <a:pt x="0" y="28585"/>
                      </a:lnTo>
                      <a:cubicBezTo>
                        <a:pt x="1" y="25614"/>
                        <a:pt x="1389" y="22813"/>
                        <a:pt x="3753" y="21012"/>
                      </a:cubicBezTo>
                      <a:cubicBezTo>
                        <a:pt x="6109" y="19196"/>
                        <a:pt x="9185" y="18599"/>
                        <a:pt x="12049" y="19403"/>
                      </a:cubicBezTo>
                      <a:lnTo>
                        <a:pt x="38100" y="26566"/>
                      </a:lnTo>
                      <a:lnTo>
                        <a:pt x="38100" y="9535"/>
                      </a:lnTo>
                      <a:cubicBezTo>
                        <a:pt x="38099" y="8319"/>
                        <a:pt x="38331" y="7113"/>
                        <a:pt x="38784" y="5984"/>
                      </a:cubicBezTo>
                      <a:cubicBezTo>
                        <a:pt x="40741" y="1101"/>
                        <a:pt x="46285" y="-1271"/>
                        <a:pt x="51168" y="686"/>
                      </a:cubicBezTo>
                      <a:lnTo>
                        <a:pt x="285750" y="94526"/>
                      </a:lnTo>
                      <a:lnTo>
                        <a:pt x="520332" y="686"/>
                      </a:lnTo>
                      <a:cubicBezTo>
                        <a:pt x="521461" y="234"/>
                        <a:pt x="522666" y="2"/>
                        <a:pt x="523882" y="3"/>
                      </a:cubicBezTo>
                      <a:close/>
                    </a:path>
                  </a:pathLst>
                </a:custGeom>
                <a:solidFill>
                  <a:schemeClr val="bg2"/>
                </a:solidFill>
                <a:ln w="9525" cap="flat">
                  <a:noFill/>
                  <a:prstDash val="solid"/>
                  <a:miter/>
                </a:ln>
              </p:spPr>
              <p:txBody>
                <a:bodyPr rtlCol="0" anchor="ctr"/>
                <a:lstStyle/>
                <a:p>
                  <a:pPr defTabSz="914422"/>
                  <a:endParaRPr lang="en-US"/>
                </a:p>
              </p:txBody>
            </p:sp>
          </p:grpSp>
          <p:sp>
            <p:nvSpPr>
              <p:cNvPr id="18" name="Google Shape;128;p15">
                <a:extLst>
                  <a:ext uri="{FF2B5EF4-FFF2-40B4-BE49-F238E27FC236}">
                    <a16:creationId xmlns:a16="http://schemas.microsoft.com/office/drawing/2014/main" id="{0272E14F-3311-4007-92EA-AC1E0CA79622}"/>
                  </a:ext>
                </a:extLst>
              </p:cNvPr>
              <p:cNvSpPr txBox="1"/>
              <p:nvPr/>
            </p:nvSpPr>
            <p:spPr>
              <a:xfrm>
                <a:off x="4334078" y="5843958"/>
                <a:ext cx="3645216" cy="380943"/>
              </a:xfrm>
              <a:prstGeom prst="rect">
                <a:avLst/>
              </a:prstGeom>
              <a:noFill/>
              <a:ln>
                <a:noFill/>
              </a:ln>
            </p:spPr>
            <p:txBody>
              <a:bodyPr spcFirstLastPara="1" wrap="square" lIns="75434" tIns="37703" rIns="75434" bIns="37703" anchor="ctr" anchorCtr="0">
                <a:noAutofit/>
              </a:bodyPr>
              <a:lstStyle/>
              <a:p>
                <a:pPr defTabSz="1005864">
                  <a:buClr>
                    <a:srgbClr val="3F3F3F"/>
                  </a:buClr>
                  <a:buSzPts val="900"/>
                  <a:defRPr/>
                </a:pPr>
                <a:r>
                  <a:rPr lang="en-US" sz="1600" b="1" dirty="0">
                    <a:solidFill>
                      <a:prstClr val="black">
                        <a:lumMod val="95000"/>
                        <a:lumOff val="5000"/>
                      </a:prstClr>
                    </a:solidFill>
                    <a:latin typeface="+mn-lt"/>
                    <a:ea typeface="Calibri"/>
                    <a:cs typeface="Calibri"/>
                    <a:sym typeface="Calibri"/>
                  </a:rPr>
                  <a:t>Contracts and Agreements</a:t>
                </a:r>
              </a:p>
            </p:txBody>
          </p:sp>
        </p:grpSp>
      </p:grpSp>
      <p:grpSp>
        <p:nvGrpSpPr>
          <p:cNvPr id="89" name="Group 88">
            <a:extLst>
              <a:ext uri="{FF2B5EF4-FFF2-40B4-BE49-F238E27FC236}">
                <a16:creationId xmlns:a16="http://schemas.microsoft.com/office/drawing/2014/main" id="{0D6BD2D9-B2D7-4B55-AEAF-99CA7EF48572}"/>
              </a:ext>
            </a:extLst>
          </p:cNvPr>
          <p:cNvGrpSpPr/>
          <p:nvPr/>
        </p:nvGrpSpPr>
        <p:grpSpPr>
          <a:xfrm>
            <a:off x="615373" y="7100714"/>
            <a:ext cx="9447840" cy="116183"/>
            <a:chOff x="324111" y="6323344"/>
            <a:chExt cx="8588945" cy="105620"/>
          </a:xfrm>
        </p:grpSpPr>
        <p:cxnSp>
          <p:nvCxnSpPr>
            <p:cNvPr id="90" name="Straight Connector 89">
              <a:extLst>
                <a:ext uri="{FF2B5EF4-FFF2-40B4-BE49-F238E27FC236}">
                  <a16:creationId xmlns:a16="http://schemas.microsoft.com/office/drawing/2014/main" id="{9ECA7863-170C-4A56-B41C-A824B407AFA8}"/>
                </a:ext>
              </a:extLst>
            </p:cNvPr>
            <p:cNvCxnSpPr>
              <a:cxnSpLocks/>
            </p:cNvCxnSpPr>
            <p:nvPr/>
          </p:nvCxnSpPr>
          <p:spPr>
            <a:xfrm>
              <a:off x="3330033" y="6376154"/>
              <a:ext cx="5583023"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51FB86D3-C09D-4BCF-8705-0906B241CD93}"/>
                </a:ext>
              </a:extLst>
            </p:cNvPr>
            <p:cNvSpPr/>
            <p:nvPr/>
          </p:nvSpPr>
          <p:spPr>
            <a:xfrm>
              <a:off x="324111" y="6323344"/>
              <a:ext cx="3021159" cy="105620"/>
            </a:xfrm>
            <a:prstGeom prst="rect">
              <a:avLst/>
            </a:prstGeom>
            <a:pattFill prst="ltVert">
              <a:fgClr>
                <a:schemeClr val="bg2">
                  <a:lumMod val="85000"/>
                </a:schemeClr>
              </a:fgClr>
              <a:bgClr>
                <a:sysClr val="window" lastClr="FFFFFF"/>
              </a:bgClr>
            </a:pattFill>
            <a:ln w="12700" cap="flat" cmpd="sng" algn="ctr">
              <a:noFill/>
              <a:prstDash val="solid"/>
              <a:miter lim="800000"/>
            </a:ln>
            <a:effectLst/>
          </p:spPr>
          <p:txBody>
            <a:bodyPr rtlCol="0" anchor="ctr"/>
            <a:lstStyle/>
            <a:p>
              <a:pPr algn="ctr" defTabSz="1005864">
                <a:defRPr/>
              </a:pPr>
              <a:endParaRPr lang="en-IN" sz="1980" dirty="0">
                <a:solidFill>
                  <a:prstClr val="white"/>
                </a:solidFill>
                <a:latin typeface="Calibri" panose="020F0502020204030204"/>
                <a:cs typeface="+mn-cs"/>
              </a:endParaRPr>
            </a:p>
          </p:txBody>
        </p:sp>
      </p:grpSp>
      <p:pic>
        <p:nvPicPr>
          <p:cNvPr id="4" name="Picture 3"/>
          <p:cNvPicPr>
            <a:picLocks noChangeAspect="1"/>
          </p:cNvPicPr>
          <p:nvPr/>
        </p:nvPicPr>
        <p:blipFill rotWithShape="1">
          <a:blip r:embed="rId2"/>
          <a:srcRect l="4458" r="4019" b="1677"/>
          <a:stretch/>
        </p:blipFill>
        <p:spPr>
          <a:xfrm>
            <a:off x="533401" y="1715378"/>
            <a:ext cx="3581400" cy="5295023"/>
          </a:xfrm>
          <a:prstGeom prst="rect">
            <a:avLst/>
          </a:prstGeom>
        </p:spPr>
      </p:pic>
    </p:spTree>
    <p:extLst>
      <p:ext uri="{BB962C8B-B14F-4D97-AF65-F5344CB8AC3E}">
        <p14:creationId xmlns:p14="http://schemas.microsoft.com/office/powerpoint/2010/main" val="701516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9D9D6"/>
            </a:gs>
            <a:gs pos="68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D8CF-6D7C-4F5F-9D32-7B42A8A1C6FB}"/>
              </a:ext>
            </a:extLst>
          </p:cNvPr>
          <p:cNvSpPr>
            <a:spLocks noGrp="1"/>
          </p:cNvSpPr>
          <p:nvPr>
            <p:ph type="ctrTitle"/>
          </p:nvPr>
        </p:nvSpPr>
        <p:spPr/>
        <p:txBody>
          <a:bodyPr/>
          <a:lstStyle/>
          <a:p>
            <a:r>
              <a:rPr lang="en-IN" sz="4000" dirty="0">
                <a:solidFill>
                  <a:srgbClr val="0073E7">
                    <a:lumMod val="50000"/>
                  </a:srgbClr>
                </a:solidFill>
                <a:effectLst>
                  <a:outerShdw blurRad="38100" dist="38100" dir="2700000" algn="tl">
                    <a:srgbClr val="000000">
                      <a:alpha val="43137"/>
                    </a:srgbClr>
                  </a:outerShdw>
                </a:effectLst>
                <a:latin typeface="+mj-lt"/>
                <a:cs typeface="+mj-cs"/>
              </a:rPr>
              <a:t>Organization and Structure</a:t>
            </a:r>
          </a:p>
        </p:txBody>
      </p:sp>
      <p:grpSp>
        <p:nvGrpSpPr>
          <p:cNvPr id="79" name="Group 78">
            <a:extLst>
              <a:ext uri="{FF2B5EF4-FFF2-40B4-BE49-F238E27FC236}">
                <a16:creationId xmlns:a16="http://schemas.microsoft.com/office/drawing/2014/main" id="{E40E61BC-C23A-4C29-927B-103AEEE1C5B0}"/>
              </a:ext>
            </a:extLst>
          </p:cNvPr>
          <p:cNvGrpSpPr/>
          <p:nvPr/>
        </p:nvGrpSpPr>
        <p:grpSpPr>
          <a:xfrm>
            <a:off x="1156984" y="1551069"/>
            <a:ext cx="10383829" cy="5359690"/>
            <a:chOff x="3445668" y="1685925"/>
            <a:chExt cx="7779720" cy="4399529"/>
          </a:xfrm>
        </p:grpSpPr>
        <p:grpSp>
          <p:nvGrpSpPr>
            <p:cNvPr id="175" name="Group 174">
              <a:extLst>
                <a:ext uri="{FF2B5EF4-FFF2-40B4-BE49-F238E27FC236}">
                  <a16:creationId xmlns:a16="http://schemas.microsoft.com/office/drawing/2014/main" id="{5947D1F8-767E-47EE-B941-CE1DFB8375DE}"/>
                </a:ext>
              </a:extLst>
            </p:cNvPr>
            <p:cNvGrpSpPr/>
            <p:nvPr/>
          </p:nvGrpSpPr>
          <p:grpSpPr>
            <a:xfrm>
              <a:off x="3445668" y="5293754"/>
              <a:ext cx="4544315" cy="701433"/>
              <a:chOff x="1916608" y="5374551"/>
              <a:chExt cx="3525802" cy="520405"/>
            </a:xfrm>
          </p:grpSpPr>
          <p:sp>
            <p:nvSpPr>
              <p:cNvPr id="185" name="TextBox 184">
                <a:extLst>
                  <a:ext uri="{FF2B5EF4-FFF2-40B4-BE49-F238E27FC236}">
                    <a16:creationId xmlns:a16="http://schemas.microsoft.com/office/drawing/2014/main" id="{3F6CEBB2-3373-45E0-87D7-F296EF8F85B4}"/>
                  </a:ext>
                </a:extLst>
              </p:cNvPr>
              <p:cNvSpPr txBox="1"/>
              <p:nvPr/>
            </p:nvSpPr>
            <p:spPr>
              <a:xfrm>
                <a:off x="2118194" y="5374551"/>
                <a:ext cx="2763374" cy="187438"/>
              </a:xfrm>
              <a:prstGeom prst="rect">
                <a:avLst/>
              </a:prstGeom>
              <a:noFill/>
            </p:spPr>
            <p:txBody>
              <a:bodyPr wrap="square" rtlCol="0">
                <a:spAutoFit/>
              </a:bodyPr>
              <a:lstStyle/>
              <a:p>
                <a:pPr marL="174625" indent="-174625">
                  <a:buFont typeface="Wingdings" panose="05000000000000000000" pitchFamily="2" charset="2"/>
                  <a:buChar char="§"/>
                  <a:defRPr/>
                </a:pPr>
                <a:r>
                  <a:rPr lang="en-IN" sz="1400" spc="-20" dirty="0">
                    <a:solidFill>
                      <a:srgbClr val="003865"/>
                    </a:solidFill>
                    <a:latin typeface="+mn-lt"/>
                    <a:cs typeface="Trebuchet MS"/>
                  </a:rPr>
                  <a:t>Alliant Insurance Services, Inc.</a:t>
                </a:r>
              </a:p>
            </p:txBody>
          </p:sp>
          <p:sp>
            <p:nvSpPr>
              <p:cNvPr id="186" name="TextBox 185">
                <a:extLst>
                  <a:ext uri="{FF2B5EF4-FFF2-40B4-BE49-F238E27FC236}">
                    <a16:creationId xmlns:a16="http://schemas.microsoft.com/office/drawing/2014/main" id="{1C19036F-4E38-4095-821C-37D930304880}"/>
                  </a:ext>
                </a:extLst>
              </p:cNvPr>
              <p:cNvSpPr txBox="1"/>
              <p:nvPr/>
            </p:nvSpPr>
            <p:spPr>
              <a:xfrm>
                <a:off x="1916608" y="5613799"/>
                <a:ext cx="3525802" cy="281157"/>
              </a:xfrm>
              <a:prstGeom prst="rect">
                <a:avLst/>
              </a:prstGeom>
              <a:noFill/>
            </p:spPr>
            <p:txBody>
              <a:bodyPr wrap="square" rtlCol="0">
                <a:spAutoFit/>
              </a:bodyPr>
              <a:lstStyle/>
              <a:p>
                <a:pPr lvl="0">
                  <a:defRPr/>
                </a:pPr>
                <a:r>
                  <a:rPr lang="en-US" sz="2400" b="1" dirty="0">
                    <a:solidFill>
                      <a:srgbClr val="003865"/>
                    </a:solidFill>
                    <a:latin typeface="+mn-lt"/>
                    <a:cs typeface="Arial" panose="020B0604020202020204" pitchFamily="34" charset="0"/>
                  </a:rPr>
                  <a:t>Insurance Brokerage</a:t>
                </a:r>
              </a:p>
            </p:txBody>
          </p:sp>
        </p:grpSp>
        <p:grpSp>
          <p:nvGrpSpPr>
            <p:cNvPr id="176" name="Group 175">
              <a:extLst>
                <a:ext uri="{FF2B5EF4-FFF2-40B4-BE49-F238E27FC236}">
                  <a16:creationId xmlns:a16="http://schemas.microsoft.com/office/drawing/2014/main" id="{7AEB831F-ED5D-4C7E-97FC-133183DD6AE5}"/>
                </a:ext>
              </a:extLst>
            </p:cNvPr>
            <p:cNvGrpSpPr/>
            <p:nvPr/>
          </p:nvGrpSpPr>
          <p:grpSpPr>
            <a:xfrm>
              <a:off x="3461183" y="1724411"/>
              <a:ext cx="4050249" cy="1389713"/>
              <a:chOff x="2363025" y="2462026"/>
              <a:chExt cx="3142469" cy="1031062"/>
            </a:xfrm>
          </p:grpSpPr>
          <p:sp>
            <p:nvSpPr>
              <p:cNvPr id="183" name="TextBox 182">
                <a:extLst>
                  <a:ext uri="{FF2B5EF4-FFF2-40B4-BE49-F238E27FC236}">
                    <a16:creationId xmlns:a16="http://schemas.microsoft.com/office/drawing/2014/main" id="{2534FA7C-F3B7-4AE2-A924-7E765DC93AAA}"/>
                  </a:ext>
                </a:extLst>
              </p:cNvPr>
              <p:cNvSpPr txBox="1"/>
              <p:nvPr/>
            </p:nvSpPr>
            <p:spPr>
              <a:xfrm>
                <a:off x="2639641" y="2816743"/>
                <a:ext cx="2830725" cy="676345"/>
              </a:xfrm>
              <a:prstGeom prst="rect">
                <a:avLst/>
              </a:prstGeom>
              <a:noFill/>
            </p:spPr>
            <p:txBody>
              <a:bodyPr wrap="square" rtlCol="0">
                <a:spAutoFit/>
              </a:bodyPr>
              <a:lstStyle/>
              <a:p>
                <a:pPr marL="174625" marR="737870" indent="-163513">
                  <a:lnSpc>
                    <a:spcPts val="1420"/>
                  </a:lnSpc>
                  <a:spcBef>
                    <a:spcPts val="280"/>
                  </a:spcBef>
                  <a:buFont typeface="Wingdings" panose="05000000000000000000" pitchFamily="2" charset="2"/>
                  <a:buChar char="§"/>
                  <a:tabLst>
                    <a:tab pos="139065" algn="l"/>
                  </a:tabLst>
                </a:pPr>
                <a:r>
                  <a:rPr lang="en-US" sz="1400" dirty="0">
                    <a:solidFill>
                      <a:srgbClr val="003865"/>
                    </a:solidFill>
                    <a:latin typeface="+mn-lt"/>
                    <a:cs typeface="Trebuchet MS"/>
                  </a:rPr>
                  <a:t>Systemwide</a:t>
                </a:r>
                <a:r>
                  <a:rPr lang="en-US" sz="1400" spc="180" dirty="0">
                    <a:solidFill>
                      <a:srgbClr val="003865"/>
                    </a:solidFill>
                    <a:latin typeface="+mn-lt"/>
                    <a:cs typeface="Trebuchet MS"/>
                  </a:rPr>
                  <a:t> </a:t>
                </a:r>
                <a:r>
                  <a:rPr lang="en-US" sz="1400" spc="-20" dirty="0">
                    <a:solidFill>
                      <a:srgbClr val="003865"/>
                    </a:solidFill>
                    <a:latin typeface="+mn-lt"/>
                    <a:cs typeface="Trebuchet MS"/>
                  </a:rPr>
                  <a:t>Risk </a:t>
                </a:r>
                <a:r>
                  <a:rPr lang="en-US" sz="1400" spc="-10" dirty="0">
                    <a:solidFill>
                      <a:srgbClr val="003865"/>
                    </a:solidFill>
                    <a:latin typeface="+mn-lt"/>
                    <a:cs typeface="Trebuchet MS"/>
                  </a:rPr>
                  <a:t>Management</a:t>
                </a:r>
                <a:endParaRPr lang="en-US" sz="1400" dirty="0">
                  <a:solidFill>
                    <a:srgbClr val="003865"/>
                  </a:solidFill>
                  <a:latin typeface="+mn-lt"/>
                  <a:cs typeface="Trebuchet MS"/>
                </a:endParaRPr>
              </a:p>
              <a:p>
                <a:pPr marL="174625" indent="-163513">
                  <a:spcBef>
                    <a:spcPts val="509"/>
                  </a:spcBef>
                  <a:buFont typeface="Wingdings" panose="05000000000000000000" pitchFamily="2" charset="2"/>
                  <a:buChar char="§"/>
                  <a:tabLst>
                    <a:tab pos="139065" algn="l"/>
                  </a:tabLst>
                </a:pPr>
                <a:r>
                  <a:rPr lang="en-US" sz="1400" dirty="0">
                    <a:solidFill>
                      <a:srgbClr val="003865"/>
                    </a:solidFill>
                    <a:latin typeface="+mn-lt"/>
                    <a:cs typeface="Trebuchet MS"/>
                  </a:rPr>
                  <a:t>Office</a:t>
                </a:r>
                <a:r>
                  <a:rPr lang="en-US" sz="1400" spc="100" dirty="0">
                    <a:solidFill>
                      <a:srgbClr val="003865"/>
                    </a:solidFill>
                    <a:latin typeface="+mn-lt"/>
                    <a:cs typeface="Trebuchet MS"/>
                  </a:rPr>
                  <a:t> </a:t>
                </a:r>
                <a:r>
                  <a:rPr lang="en-US" sz="1400" dirty="0">
                    <a:solidFill>
                      <a:srgbClr val="003865"/>
                    </a:solidFill>
                    <a:latin typeface="+mn-lt"/>
                    <a:cs typeface="Trebuchet MS"/>
                  </a:rPr>
                  <a:t>of</a:t>
                </a:r>
                <a:r>
                  <a:rPr lang="en-US" sz="1400" spc="95" dirty="0">
                    <a:solidFill>
                      <a:srgbClr val="003865"/>
                    </a:solidFill>
                    <a:latin typeface="+mn-lt"/>
                    <a:cs typeface="Trebuchet MS"/>
                  </a:rPr>
                  <a:t> </a:t>
                </a:r>
                <a:r>
                  <a:rPr lang="en-US" sz="1400" dirty="0">
                    <a:solidFill>
                      <a:srgbClr val="003865"/>
                    </a:solidFill>
                    <a:latin typeface="+mn-lt"/>
                    <a:cs typeface="Trebuchet MS"/>
                  </a:rPr>
                  <a:t>General</a:t>
                </a:r>
                <a:r>
                  <a:rPr lang="en-US" sz="1400" spc="100" dirty="0">
                    <a:solidFill>
                      <a:srgbClr val="003865"/>
                    </a:solidFill>
                    <a:latin typeface="+mn-lt"/>
                    <a:cs typeface="Trebuchet MS"/>
                  </a:rPr>
                  <a:t> </a:t>
                </a:r>
                <a:r>
                  <a:rPr lang="en-US" sz="1400" spc="-10" dirty="0">
                    <a:solidFill>
                      <a:srgbClr val="003865"/>
                    </a:solidFill>
                    <a:latin typeface="+mn-lt"/>
                    <a:cs typeface="Trebuchet MS"/>
                  </a:rPr>
                  <a:t>Counsel</a:t>
                </a:r>
                <a:endParaRPr lang="en-US" sz="1400" dirty="0">
                  <a:solidFill>
                    <a:srgbClr val="003865"/>
                  </a:solidFill>
                  <a:latin typeface="+mn-lt"/>
                  <a:cs typeface="Trebuchet MS"/>
                </a:endParaRPr>
              </a:p>
              <a:p>
                <a:pPr marL="174625" indent="-163513">
                  <a:spcBef>
                    <a:spcPts val="525"/>
                  </a:spcBef>
                  <a:buFont typeface="Wingdings" panose="05000000000000000000" pitchFamily="2" charset="2"/>
                  <a:buChar char="§"/>
                  <a:tabLst>
                    <a:tab pos="139065" algn="l"/>
                  </a:tabLst>
                </a:pPr>
                <a:r>
                  <a:rPr lang="en-US" sz="1400" dirty="0">
                    <a:solidFill>
                      <a:srgbClr val="003865"/>
                    </a:solidFill>
                    <a:latin typeface="+mn-lt"/>
                    <a:cs typeface="Trebuchet MS"/>
                  </a:rPr>
                  <a:t>Enterprise</a:t>
                </a:r>
                <a:r>
                  <a:rPr lang="en-US" sz="1400" spc="285" dirty="0">
                    <a:solidFill>
                      <a:srgbClr val="003865"/>
                    </a:solidFill>
                    <a:latin typeface="+mn-lt"/>
                    <a:cs typeface="Trebuchet MS"/>
                  </a:rPr>
                  <a:t> </a:t>
                </a:r>
                <a:r>
                  <a:rPr lang="en-US" sz="1400" spc="-10" dirty="0">
                    <a:solidFill>
                      <a:srgbClr val="003865"/>
                    </a:solidFill>
                    <a:latin typeface="+mn-lt"/>
                    <a:cs typeface="Trebuchet MS"/>
                  </a:rPr>
                  <a:t>Accounting</a:t>
                </a:r>
                <a:endParaRPr lang="en-US" sz="1400" dirty="0">
                  <a:solidFill>
                    <a:srgbClr val="003865"/>
                  </a:solidFill>
                  <a:latin typeface="+mn-lt"/>
                  <a:cs typeface="Trebuchet MS"/>
                </a:endParaRPr>
              </a:p>
              <a:p>
                <a:pPr marL="174625" indent="-163513">
                  <a:spcBef>
                    <a:spcPts val="525"/>
                  </a:spcBef>
                  <a:buFont typeface="Wingdings" panose="05000000000000000000" pitchFamily="2" charset="2"/>
                  <a:buChar char="§"/>
                  <a:tabLst>
                    <a:tab pos="139065" algn="l"/>
                  </a:tabLst>
                </a:pPr>
                <a:r>
                  <a:rPr lang="en-US" sz="1400" dirty="0">
                    <a:solidFill>
                      <a:srgbClr val="003865"/>
                    </a:solidFill>
                    <a:latin typeface="+mn-lt"/>
                    <a:cs typeface="Trebuchet MS"/>
                  </a:rPr>
                  <a:t>Finance</a:t>
                </a:r>
                <a:r>
                  <a:rPr lang="en-US" sz="1400" spc="50" dirty="0">
                    <a:solidFill>
                      <a:srgbClr val="003865"/>
                    </a:solidFill>
                    <a:latin typeface="+mn-lt"/>
                    <a:cs typeface="Trebuchet MS"/>
                  </a:rPr>
                  <a:t> </a:t>
                </a:r>
                <a:r>
                  <a:rPr lang="en-US" sz="1400" dirty="0">
                    <a:solidFill>
                      <a:srgbClr val="003865"/>
                    </a:solidFill>
                    <a:latin typeface="+mn-lt"/>
                    <a:cs typeface="Trebuchet MS"/>
                  </a:rPr>
                  <a:t>&amp;</a:t>
                </a:r>
                <a:r>
                  <a:rPr lang="en-US" sz="1400" spc="30" dirty="0">
                    <a:solidFill>
                      <a:srgbClr val="003865"/>
                    </a:solidFill>
                    <a:latin typeface="+mn-lt"/>
                    <a:cs typeface="Trebuchet MS"/>
                  </a:rPr>
                  <a:t> </a:t>
                </a:r>
                <a:r>
                  <a:rPr lang="en-US" sz="1400" spc="-10" dirty="0">
                    <a:solidFill>
                      <a:srgbClr val="003865"/>
                    </a:solidFill>
                    <a:latin typeface="+mn-lt"/>
                    <a:cs typeface="Trebuchet MS"/>
                  </a:rPr>
                  <a:t>Investment</a:t>
                </a:r>
                <a:endParaRPr lang="en-US" sz="1400" dirty="0">
                  <a:solidFill>
                    <a:srgbClr val="003865"/>
                  </a:solidFill>
                  <a:latin typeface="+mn-lt"/>
                  <a:cs typeface="Trebuchet MS"/>
                </a:endParaRPr>
              </a:p>
            </p:txBody>
          </p:sp>
          <p:sp>
            <p:nvSpPr>
              <p:cNvPr id="184" name="TextBox 183">
                <a:extLst>
                  <a:ext uri="{FF2B5EF4-FFF2-40B4-BE49-F238E27FC236}">
                    <a16:creationId xmlns:a16="http://schemas.microsoft.com/office/drawing/2014/main" id="{30BDB9DA-7B0F-4297-B23E-7B9ACF712480}"/>
                  </a:ext>
                </a:extLst>
              </p:cNvPr>
              <p:cNvSpPr txBox="1"/>
              <p:nvPr/>
            </p:nvSpPr>
            <p:spPr>
              <a:xfrm>
                <a:off x="2363025" y="2462026"/>
                <a:ext cx="3142469" cy="281160"/>
              </a:xfrm>
              <a:prstGeom prst="rect">
                <a:avLst/>
              </a:prstGeom>
              <a:noFill/>
            </p:spPr>
            <p:txBody>
              <a:bodyPr wrap="square" rtlCol="0">
                <a:spAutoFit/>
              </a:bodyPr>
              <a:lstStyle/>
              <a:p>
                <a:pPr lvl="0">
                  <a:defRPr/>
                </a:pPr>
                <a:r>
                  <a:rPr lang="en-US" sz="2400" b="1" dirty="0">
                    <a:solidFill>
                      <a:srgbClr val="003865"/>
                    </a:solidFill>
                    <a:latin typeface="+mn-lt"/>
                    <a:cs typeface="Arial" panose="020B0604020202020204" pitchFamily="34" charset="0"/>
                  </a:rPr>
                  <a:t>Chancellor’s Office</a:t>
                </a:r>
              </a:p>
            </p:txBody>
          </p:sp>
        </p:grpSp>
        <p:grpSp>
          <p:nvGrpSpPr>
            <p:cNvPr id="177" name="Group 176">
              <a:extLst>
                <a:ext uri="{FF2B5EF4-FFF2-40B4-BE49-F238E27FC236}">
                  <a16:creationId xmlns:a16="http://schemas.microsoft.com/office/drawing/2014/main" id="{3F9DB17F-681D-46AF-9D87-24652351445A}"/>
                </a:ext>
              </a:extLst>
            </p:cNvPr>
            <p:cNvGrpSpPr/>
            <p:nvPr/>
          </p:nvGrpSpPr>
          <p:grpSpPr>
            <a:xfrm>
              <a:off x="6685645" y="4605940"/>
              <a:ext cx="4539743" cy="1479514"/>
              <a:chOff x="8499741" y="5200983"/>
              <a:chExt cx="3522254" cy="1097688"/>
            </a:xfrm>
          </p:grpSpPr>
          <p:sp>
            <p:nvSpPr>
              <p:cNvPr id="181" name="TextBox 180">
                <a:extLst>
                  <a:ext uri="{FF2B5EF4-FFF2-40B4-BE49-F238E27FC236}">
                    <a16:creationId xmlns:a16="http://schemas.microsoft.com/office/drawing/2014/main" id="{E2DEDAB5-2818-4584-91E2-FB12BA0C7137}"/>
                  </a:ext>
                </a:extLst>
              </p:cNvPr>
              <p:cNvSpPr txBox="1"/>
              <p:nvPr/>
            </p:nvSpPr>
            <p:spPr>
              <a:xfrm>
                <a:off x="8499741" y="5200983"/>
                <a:ext cx="2920484" cy="843479"/>
              </a:xfrm>
              <a:prstGeom prst="rect">
                <a:avLst/>
              </a:prstGeom>
              <a:noFill/>
            </p:spPr>
            <p:txBody>
              <a:bodyPr wrap="square" rtlCol="0">
                <a:spAutoFit/>
              </a:bodyPr>
              <a:lstStyle/>
              <a:p>
                <a:pPr marL="174625" indent="-174625">
                  <a:buFont typeface="Wingdings" panose="05000000000000000000" pitchFamily="2" charset="2"/>
                  <a:buChar char="§"/>
                  <a:defRPr/>
                </a:pPr>
                <a:r>
                  <a:rPr lang="en-US" sz="1400" dirty="0">
                    <a:solidFill>
                      <a:srgbClr val="003865"/>
                    </a:solidFill>
                    <a:latin typeface="+mn-lt"/>
                    <a:cs typeface="Trebuchet MS"/>
                  </a:rPr>
                  <a:t>Systemwide Risk Management</a:t>
                </a:r>
              </a:p>
              <a:p>
                <a:pPr marL="174625" indent="-174625">
                  <a:buFont typeface="Wingdings" panose="05000000000000000000" pitchFamily="2" charset="2"/>
                  <a:buChar char="§"/>
                  <a:defRPr/>
                </a:pPr>
                <a:r>
                  <a:rPr lang="en-US" sz="1400" dirty="0">
                    <a:solidFill>
                      <a:srgbClr val="003865"/>
                    </a:solidFill>
                    <a:latin typeface="+mn-lt"/>
                    <a:cs typeface="Trebuchet MS"/>
                  </a:rPr>
                  <a:t>Carl Warren &amp; Company</a:t>
                </a:r>
              </a:p>
              <a:p>
                <a:pPr marL="174625" indent="-174625">
                  <a:buFont typeface="Wingdings" panose="05000000000000000000" pitchFamily="2" charset="2"/>
                  <a:buChar char="§"/>
                  <a:defRPr/>
                </a:pPr>
                <a:r>
                  <a:rPr lang="en-US" sz="1400" dirty="0">
                    <a:solidFill>
                      <a:srgbClr val="003865"/>
                    </a:solidFill>
                    <a:latin typeface="+mn-lt"/>
                    <a:cs typeface="Trebuchet MS"/>
                  </a:rPr>
                  <a:t>Sedgwick CMS</a:t>
                </a:r>
              </a:p>
              <a:p>
                <a:pPr marL="174625" indent="-174625">
                  <a:buFont typeface="Wingdings" panose="05000000000000000000" pitchFamily="2" charset="2"/>
                  <a:buChar char="§"/>
                  <a:defRPr/>
                </a:pPr>
                <a:r>
                  <a:rPr lang="en-US" sz="1400" dirty="0">
                    <a:solidFill>
                      <a:srgbClr val="003865"/>
                    </a:solidFill>
                    <a:latin typeface="+mn-lt"/>
                    <a:cs typeface="Trebuchet MS"/>
                  </a:rPr>
                  <a:t>HSR, Wellfleet</a:t>
                </a:r>
              </a:p>
              <a:p>
                <a:pPr marL="174625" indent="-174625">
                  <a:buFont typeface="Wingdings" panose="05000000000000000000" pitchFamily="2" charset="2"/>
                  <a:buChar char="§"/>
                  <a:defRPr/>
                </a:pPr>
                <a:r>
                  <a:rPr lang="en-US" sz="1400" dirty="0">
                    <a:solidFill>
                      <a:srgbClr val="003865"/>
                    </a:solidFill>
                    <a:latin typeface="+mn-lt"/>
                    <a:cs typeface="Trebuchet MS"/>
                  </a:rPr>
                  <a:t>Equifax</a:t>
                </a:r>
              </a:p>
              <a:p>
                <a:pPr marL="174625" indent="-174625">
                  <a:buFont typeface="Wingdings" panose="05000000000000000000" pitchFamily="2" charset="2"/>
                  <a:buChar char="§"/>
                  <a:defRPr/>
                </a:pPr>
                <a:r>
                  <a:rPr lang="en-US" sz="1400" dirty="0">
                    <a:solidFill>
                      <a:srgbClr val="003865"/>
                    </a:solidFill>
                    <a:latin typeface="+mn-lt"/>
                    <a:cs typeface="Trebuchet MS"/>
                  </a:rPr>
                  <a:t>Beazley</a:t>
                </a:r>
              </a:p>
            </p:txBody>
          </p:sp>
          <p:sp>
            <p:nvSpPr>
              <p:cNvPr id="182" name="TextBox 181">
                <a:extLst>
                  <a:ext uri="{FF2B5EF4-FFF2-40B4-BE49-F238E27FC236}">
                    <a16:creationId xmlns:a16="http://schemas.microsoft.com/office/drawing/2014/main" id="{948FFEEC-75FA-4D19-89DF-4DA155A275E7}"/>
                  </a:ext>
                </a:extLst>
              </p:cNvPr>
              <p:cNvSpPr txBox="1"/>
              <p:nvPr/>
            </p:nvSpPr>
            <p:spPr>
              <a:xfrm>
                <a:off x="8536270" y="6017511"/>
                <a:ext cx="3485725" cy="281160"/>
              </a:xfrm>
              <a:prstGeom prst="rect">
                <a:avLst/>
              </a:prstGeom>
              <a:noFill/>
            </p:spPr>
            <p:txBody>
              <a:bodyPr wrap="square" rtlCol="0">
                <a:spAutoFit/>
              </a:bodyPr>
              <a:lstStyle/>
              <a:p>
                <a:pPr lvl="0">
                  <a:defRPr/>
                </a:pPr>
                <a:r>
                  <a:rPr lang="en-US" sz="2400" b="1" dirty="0">
                    <a:solidFill>
                      <a:srgbClr val="003865"/>
                    </a:solidFill>
                    <a:latin typeface="+mn-lt"/>
                    <a:cs typeface="Arial" panose="020B0604020202020204" pitchFamily="34" charset="0"/>
                  </a:rPr>
                  <a:t>Claims Administration</a:t>
                </a:r>
              </a:p>
            </p:txBody>
          </p:sp>
        </p:grpSp>
        <p:grpSp>
          <p:nvGrpSpPr>
            <p:cNvPr id="178" name="Group 177">
              <a:extLst>
                <a:ext uri="{FF2B5EF4-FFF2-40B4-BE49-F238E27FC236}">
                  <a16:creationId xmlns:a16="http://schemas.microsoft.com/office/drawing/2014/main" id="{2ABC8E81-90EA-43C9-86D1-FBFDD241C488}"/>
                </a:ext>
              </a:extLst>
            </p:cNvPr>
            <p:cNvGrpSpPr/>
            <p:nvPr/>
          </p:nvGrpSpPr>
          <p:grpSpPr>
            <a:xfrm>
              <a:off x="5882851" y="1685925"/>
              <a:ext cx="4460252" cy="757875"/>
              <a:chOff x="7844480" y="2387297"/>
              <a:chExt cx="3460580" cy="562281"/>
            </a:xfrm>
          </p:grpSpPr>
          <p:sp>
            <p:nvSpPr>
              <p:cNvPr id="179" name="TextBox 178">
                <a:extLst>
                  <a:ext uri="{FF2B5EF4-FFF2-40B4-BE49-F238E27FC236}">
                    <a16:creationId xmlns:a16="http://schemas.microsoft.com/office/drawing/2014/main" id="{B9BE020E-D4E3-48C1-993F-8D78EB4F1D4B}"/>
                  </a:ext>
                </a:extLst>
              </p:cNvPr>
              <p:cNvSpPr txBox="1"/>
              <p:nvPr/>
            </p:nvSpPr>
            <p:spPr>
              <a:xfrm>
                <a:off x="8503874" y="2762139"/>
                <a:ext cx="2677136" cy="187439"/>
              </a:xfrm>
              <a:prstGeom prst="rect">
                <a:avLst/>
              </a:prstGeom>
              <a:noFill/>
            </p:spPr>
            <p:txBody>
              <a:bodyPr wrap="square" rtlCol="0">
                <a:spAutoFit/>
              </a:bodyPr>
              <a:lstStyle/>
              <a:p>
                <a:pPr marL="174625" indent="-174625">
                  <a:buFont typeface="Wingdings" panose="05000000000000000000" pitchFamily="2" charset="2"/>
                  <a:buChar char="§"/>
                  <a:defRPr/>
                </a:pPr>
                <a:r>
                  <a:rPr lang="en-IN" sz="1400" spc="-20" dirty="0">
                    <a:solidFill>
                      <a:srgbClr val="003865"/>
                    </a:solidFill>
                    <a:latin typeface="+mn-lt"/>
                    <a:cs typeface="Trebuchet MS"/>
                  </a:rPr>
                  <a:t>Alliant Insurance Services, Inc.</a:t>
                </a:r>
              </a:p>
            </p:txBody>
          </p:sp>
          <p:sp>
            <p:nvSpPr>
              <p:cNvPr id="180" name="TextBox 179">
                <a:extLst>
                  <a:ext uri="{FF2B5EF4-FFF2-40B4-BE49-F238E27FC236}">
                    <a16:creationId xmlns:a16="http://schemas.microsoft.com/office/drawing/2014/main" id="{31FF22B3-1061-47F9-B4CE-1C25D0B52254}"/>
                  </a:ext>
                </a:extLst>
              </p:cNvPr>
              <p:cNvSpPr txBox="1"/>
              <p:nvPr/>
            </p:nvSpPr>
            <p:spPr>
              <a:xfrm>
                <a:off x="7844480" y="2387297"/>
                <a:ext cx="3460580" cy="281158"/>
              </a:xfrm>
              <a:prstGeom prst="rect">
                <a:avLst/>
              </a:prstGeom>
              <a:noFill/>
            </p:spPr>
            <p:txBody>
              <a:bodyPr wrap="square" rtlCol="0">
                <a:spAutoFit/>
              </a:bodyPr>
              <a:lstStyle/>
              <a:p>
                <a:pPr lvl="0" algn="ctr">
                  <a:defRPr/>
                </a:pPr>
                <a:r>
                  <a:rPr lang="en-US" sz="2400" b="1" dirty="0">
                    <a:solidFill>
                      <a:srgbClr val="003865"/>
                    </a:solidFill>
                    <a:latin typeface="+mn-lt"/>
                    <a:cs typeface="Arial" panose="020B0604020202020204" pitchFamily="34" charset="0"/>
                  </a:rPr>
                  <a:t>Program Administration</a:t>
                </a:r>
              </a:p>
            </p:txBody>
          </p:sp>
        </p:grpSp>
      </p:grpSp>
      <p:grpSp>
        <p:nvGrpSpPr>
          <p:cNvPr id="110" name="Group 109">
            <a:extLst>
              <a:ext uri="{FF2B5EF4-FFF2-40B4-BE49-F238E27FC236}">
                <a16:creationId xmlns:a16="http://schemas.microsoft.com/office/drawing/2014/main" id="{EDDF4B8D-F591-4F62-BF68-5E7E1AEB8F7E}"/>
              </a:ext>
            </a:extLst>
          </p:cNvPr>
          <p:cNvGrpSpPr/>
          <p:nvPr/>
        </p:nvGrpSpPr>
        <p:grpSpPr>
          <a:xfrm>
            <a:off x="342900" y="1447801"/>
            <a:ext cx="9669780" cy="5664971"/>
            <a:chOff x="781443" y="1492595"/>
            <a:chExt cx="10626270" cy="4650120"/>
          </a:xfrm>
          <a:effectLst>
            <a:outerShdw blurRad="50800" dist="38100" dir="2700000" algn="tl" rotWithShape="0">
              <a:prstClr val="black">
                <a:alpha val="40000"/>
              </a:prstClr>
            </a:outerShdw>
          </a:effectLst>
        </p:grpSpPr>
        <p:grpSp>
          <p:nvGrpSpPr>
            <p:cNvPr id="112" name="Group 111">
              <a:extLst>
                <a:ext uri="{FF2B5EF4-FFF2-40B4-BE49-F238E27FC236}">
                  <a16:creationId xmlns:a16="http://schemas.microsoft.com/office/drawing/2014/main" id="{0BF43B6A-ECA8-41D6-B2CA-CA21A52D93F1}"/>
                </a:ext>
              </a:extLst>
            </p:cNvPr>
            <p:cNvGrpSpPr/>
            <p:nvPr/>
          </p:nvGrpSpPr>
          <p:grpSpPr>
            <a:xfrm>
              <a:off x="781443" y="1492595"/>
              <a:ext cx="10626270" cy="4650120"/>
              <a:chOff x="781443" y="1492595"/>
              <a:chExt cx="10626270" cy="4650120"/>
            </a:xfrm>
          </p:grpSpPr>
          <p:grpSp>
            <p:nvGrpSpPr>
              <p:cNvPr id="118" name="Group 117">
                <a:extLst>
                  <a:ext uri="{FF2B5EF4-FFF2-40B4-BE49-F238E27FC236}">
                    <a16:creationId xmlns:a16="http://schemas.microsoft.com/office/drawing/2014/main" id="{1B9790FC-4250-485B-A59A-BACE558AAAE6}"/>
                  </a:ext>
                </a:extLst>
              </p:cNvPr>
              <p:cNvGrpSpPr/>
              <p:nvPr/>
            </p:nvGrpSpPr>
            <p:grpSpPr>
              <a:xfrm>
                <a:off x="781443" y="1492595"/>
                <a:ext cx="10626270" cy="2211720"/>
                <a:chOff x="781443" y="1492595"/>
                <a:chExt cx="10626270" cy="2211720"/>
              </a:xfrm>
            </p:grpSpPr>
            <p:grpSp>
              <p:nvGrpSpPr>
                <p:cNvPr id="151" name="Group 150">
                  <a:extLst>
                    <a:ext uri="{FF2B5EF4-FFF2-40B4-BE49-F238E27FC236}">
                      <a16:creationId xmlns:a16="http://schemas.microsoft.com/office/drawing/2014/main" id="{5635CC9C-EF95-4107-BA53-7AF1C33CD01D}"/>
                    </a:ext>
                  </a:extLst>
                </p:cNvPr>
                <p:cNvGrpSpPr/>
                <p:nvPr/>
              </p:nvGrpSpPr>
              <p:grpSpPr>
                <a:xfrm>
                  <a:off x="6208407" y="1492595"/>
                  <a:ext cx="5199306" cy="2211720"/>
                  <a:chOff x="6208407" y="1492595"/>
                  <a:chExt cx="5199306" cy="2211720"/>
                </a:xfrm>
              </p:grpSpPr>
              <p:sp>
                <p:nvSpPr>
                  <p:cNvPr id="163" name="Rectangle: Rounded Corners 162">
                    <a:extLst>
                      <a:ext uri="{FF2B5EF4-FFF2-40B4-BE49-F238E27FC236}">
                        <a16:creationId xmlns:a16="http://schemas.microsoft.com/office/drawing/2014/main" id="{29885B8E-379F-4721-A462-CD4616A120F0}"/>
                      </a:ext>
                    </a:extLst>
                  </p:cNvPr>
                  <p:cNvSpPr/>
                  <p:nvPr/>
                </p:nvSpPr>
                <p:spPr>
                  <a:xfrm>
                    <a:off x="6208407" y="1492595"/>
                    <a:ext cx="4568063" cy="2211720"/>
                  </a:xfrm>
                  <a:prstGeom prst="round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20" dirty="0">
                      <a:solidFill>
                        <a:schemeClr val="bg1">
                          <a:lumMod val="50000"/>
                        </a:schemeClr>
                      </a:solidFill>
                    </a:endParaRPr>
                  </a:p>
                </p:txBody>
              </p:sp>
              <p:grpSp>
                <p:nvGrpSpPr>
                  <p:cNvPr id="164" name="Group 163">
                    <a:extLst>
                      <a:ext uri="{FF2B5EF4-FFF2-40B4-BE49-F238E27FC236}">
                        <a16:creationId xmlns:a16="http://schemas.microsoft.com/office/drawing/2014/main" id="{DF9A2302-A454-455B-B5F5-E0D4ECF0E3F6}"/>
                      </a:ext>
                    </a:extLst>
                  </p:cNvPr>
                  <p:cNvGrpSpPr/>
                  <p:nvPr/>
                </p:nvGrpSpPr>
                <p:grpSpPr>
                  <a:xfrm>
                    <a:off x="10143521" y="1966359"/>
                    <a:ext cx="1264192" cy="1264192"/>
                    <a:chOff x="10143521" y="1966359"/>
                    <a:chExt cx="1264192" cy="1264192"/>
                  </a:xfrm>
                </p:grpSpPr>
                <p:sp>
                  <p:nvSpPr>
                    <p:cNvPr id="165" name="Arc 164">
                      <a:extLst>
                        <a:ext uri="{FF2B5EF4-FFF2-40B4-BE49-F238E27FC236}">
                          <a16:creationId xmlns:a16="http://schemas.microsoft.com/office/drawing/2014/main" id="{BBC9AF13-AD7D-458E-BA3B-0753574E708E}"/>
                        </a:ext>
                      </a:extLst>
                    </p:cNvPr>
                    <p:cNvSpPr/>
                    <p:nvPr/>
                  </p:nvSpPr>
                  <p:spPr>
                    <a:xfrm flipH="1">
                      <a:off x="10143521" y="1966359"/>
                      <a:ext cx="1264192" cy="1264192"/>
                    </a:xfrm>
                    <a:prstGeom prst="arc">
                      <a:avLst>
                        <a:gd name="adj1" fmla="val 16200000"/>
                        <a:gd name="adj2" fmla="val 5442021"/>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p>
                  </p:txBody>
                </p:sp>
                <p:sp>
                  <p:nvSpPr>
                    <p:cNvPr id="167" name="Oval 166">
                      <a:extLst>
                        <a:ext uri="{FF2B5EF4-FFF2-40B4-BE49-F238E27FC236}">
                          <a16:creationId xmlns:a16="http://schemas.microsoft.com/office/drawing/2014/main" id="{13F33919-C5BC-438C-BA24-C4E6886AF1E6}"/>
                        </a:ext>
                      </a:extLst>
                    </p:cNvPr>
                    <p:cNvSpPr/>
                    <p:nvPr/>
                  </p:nvSpPr>
                  <p:spPr>
                    <a:xfrm flipH="1">
                      <a:off x="10282107" y="2104945"/>
                      <a:ext cx="987020" cy="9870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srgbClr val="003865"/>
                        </a:solidFill>
                      </a:endParaRPr>
                    </a:p>
                  </p:txBody>
                </p:sp>
              </p:grpSp>
            </p:grpSp>
            <p:grpSp>
              <p:nvGrpSpPr>
                <p:cNvPr id="152" name="Group 151">
                  <a:extLst>
                    <a:ext uri="{FF2B5EF4-FFF2-40B4-BE49-F238E27FC236}">
                      <a16:creationId xmlns:a16="http://schemas.microsoft.com/office/drawing/2014/main" id="{9354FC5A-EDB9-441B-B1F9-B42422D09D7F}"/>
                    </a:ext>
                  </a:extLst>
                </p:cNvPr>
                <p:cNvGrpSpPr/>
                <p:nvPr/>
              </p:nvGrpSpPr>
              <p:grpSpPr>
                <a:xfrm>
                  <a:off x="781443" y="1492595"/>
                  <a:ext cx="5184805" cy="2211720"/>
                  <a:chOff x="781443" y="1492595"/>
                  <a:chExt cx="5184805" cy="2211720"/>
                </a:xfrm>
              </p:grpSpPr>
              <p:sp>
                <p:nvSpPr>
                  <p:cNvPr id="153" name="Rectangle: Rounded Corners 152">
                    <a:extLst>
                      <a:ext uri="{FF2B5EF4-FFF2-40B4-BE49-F238E27FC236}">
                        <a16:creationId xmlns:a16="http://schemas.microsoft.com/office/drawing/2014/main" id="{FAD88FD8-D39B-4E09-9B43-915ACA47FA4B}"/>
                      </a:ext>
                    </a:extLst>
                  </p:cNvPr>
                  <p:cNvSpPr/>
                  <p:nvPr/>
                </p:nvSpPr>
                <p:spPr>
                  <a:xfrm>
                    <a:off x="1398185" y="1492595"/>
                    <a:ext cx="4568063" cy="2211720"/>
                  </a:xfrm>
                  <a:prstGeom prst="round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20" dirty="0">
                      <a:solidFill>
                        <a:schemeClr val="bg1">
                          <a:lumMod val="50000"/>
                        </a:schemeClr>
                      </a:solidFill>
                    </a:endParaRPr>
                  </a:p>
                </p:txBody>
              </p:sp>
              <p:grpSp>
                <p:nvGrpSpPr>
                  <p:cNvPr id="154" name="Group 153">
                    <a:extLst>
                      <a:ext uri="{FF2B5EF4-FFF2-40B4-BE49-F238E27FC236}">
                        <a16:creationId xmlns:a16="http://schemas.microsoft.com/office/drawing/2014/main" id="{4C44BD58-7D7E-4141-8D87-B8FF61DDC630}"/>
                      </a:ext>
                    </a:extLst>
                  </p:cNvPr>
                  <p:cNvGrpSpPr/>
                  <p:nvPr/>
                </p:nvGrpSpPr>
                <p:grpSpPr>
                  <a:xfrm>
                    <a:off x="781443" y="1966359"/>
                    <a:ext cx="1264192" cy="1264192"/>
                    <a:chOff x="781443" y="1966359"/>
                    <a:chExt cx="1264192" cy="1264192"/>
                  </a:xfrm>
                </p:grpSpPr>
                <p:sp>
                  <p:nvSpPr>
                    <p:cNvPr id="155" name="Arc 154">
                      <a:extLst>
                        <a:ext uri="{FF2B5EF4-FFF2-40B4-BE49-F238E27FC236}">
                          <a16:creationId xmlns:a16="http://schemas.microsoft.com/office/drawing/2014/main" id="{39831758-DC8D-4260-9CD4-42DE5EBAE1EB}"/>
                        </a:ext>
                      </a:extLst>
                    </p:cNvPr>
                    <p:cNvSpPr/>
                    <p:nvPr/>
                  </p:nvSpPr>
                  <p:spPr>
                    <a:xfrm>
                      <a:off x="781443" y="1966359"/>
                      <a:ext cx="1264192" cy="1264192"/>
                    </a:xfrm>
                    <a:prstGeom prst="arc">
                      <a:avLst>
                        <a:gd name="adj1" fmla="val 16200000"/>
                        <a:gd name="adj2" fmla="val 5442021"/>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p>
                  </p:txBody>
                </p:sp>
                <p:sp>
                  <p:nvSpPr>
                    <p:cNvPr id="156" name="Oval 155">
                      <a:extLst>
                        <a:ext uri="{FF2B5EF4-FFF2-40B4-BE49-F238E27FC236}">
                          <a16:creationId xmlns:a16="http://schemas.microsoft.com/office/drawing/2014/main" id="{6BF69BC1-C903-42F3-BF13-9358136FA88B}"/>
                        </a:ext>
                      </a:extLst>
                    </p:cNvPr>
                    <p:cNvSpPr/>
                    <p:nvPr/>
                  </p:nvSpPr>
                  <p:spPr>
                    <a:xfrm>
                      <a:off x="920029" y="2104945"/>
                      <a:ext cx="987020" cy="9870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srgbClr val="003865"/>
                        </a:solidFill>
                      </a:endParaRPr>
                    </a:p>
                  </p:txBody>
                </p:sp>
                <p:grpSp>
                  <p:nvGrpSpPr>
                    <p:cNvPr id="157" name="Group 156">
                      <a:extLst>
                        <a:ext uri="{FF2B5EF4-FFF2-40B4-BE49-F238E27FC236}">
                          <a16:creationId xmlns:a16="http://schemas.microsoft.com/office/drawing/2014/main" id="{567F9310-997D-47CF-B0C5-2D306DBF0F9D}"/>
                        </a:ext>
                      </a:extLst>
                    </p:cNvPr>
                    <p:cNvGrpSpPr/>
                    <p:nvPr/>
                  </p:nvGrpSpPr>
                  <p:grpSpPr>
                    <a:xfrm>
                      <a:off x="1111520" y="2356706"/>
                      <a:ext cx="604038" cy="483498"/>
                      <a:chOff x="1876981" y="-85420"/>
                      <a:chExt cx="7557361" cy="7044604"/>
                    </a:xfrm>
                    <a:solidFill>
                      <a:schemeClr val="bg2"/>
                    </a:solidFill>
                    <a:effectLst/>
                  </p:grpSpPr>
                  <p:sp>
                    <p:nvSpPr>
                      <p:cNvPr id="158" name="Rectangle 17">
                        <a:extLst>
                          <a:ext uri="{FF2B5EF4-FFF2-40B4-BE49-F238E27FC236}">
                            <a16:creationId xmlns:a16="http://schemas.microsoft.com/office/drawing/2014/main" id="{75B3C53F-F73F-411C-8779-F6A6495C7FD2}"/>
                          </a:ext>
                        </a:extLst>
                      </p:cNvPr>
                      <p:cNvSpPr>
                        <a:spLocks noChangeArrowheads="1"/>
                      </p:cNvSpPr>
                      <p:nvPr/>
                    </p:nvSpPr>
                    <p:spPr bwMode="auto">
                      <a:xfrm>
                        <a:off x="2698582" y="5679660"/>
                        <a:ext cx="1273746" cy="12795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59" name="Rectangle 18">
                        <a:extLst>
                          <a:ext uri="{FF2B5EF4-FFF2-40B4-BE49-F238E27FC236}">
                            <a16:creationId xmlns:a16="http://schemas.microsoft.com/office/drawing/2014/main" id="{A32BED72-4F28-48BB-9FBE-8135CF8572DB}"/>
                          </a:ext>
                        </a:extLst>
                      </p:cNvPr>
                      <p:cNvSpPr>
                        <a:spLocks noChangeArrowheads="1"/>
                      </p:cNvSpPr>
                      <p:nvPr/>
                    </p:nvSpPr>
                    <p:spPr bwMode="auto">
                      <a:xfrm>
                        <a:off x="4508331" y="4831935"/>
                        <a:ext cx="1273746" cy="21208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60" name="Rectangle 19">
                        <a:extLst>
                          <a:ext uri="{FF2B5EF4-FFF2-40B4-BE49-F238E27FC236}">
                            <a16:creationId xmlns:a16="http://schemas.microsoft.com/office/drawing/2014/main" id="{BE86C7FF-7945-424E-96BD-B9E065235636}"/>
                          </a:ext>
                        </a:extLst>
                      </p:cNvPr>
                      <p:cNvSpPr>
                        <a:spLocks noChangeArrowheads="1"/>
                      </p:cNvSpPr>
                      <p:nvPr/>
                    </p:nvSpPr>
                    <p:spPr bwMode="auto">
                      <a:xfrm>
                        <a:off x="6318070" y="2397110"/>
                        <a:ext cx="1273746" cy="45620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61" name="Rectangle 20">
                        <a:extLst>
                          <a:ext uri="{FF2B5EF4-FFF2-40B4-BE49-F238E27FC236}">
                            <a16:creationId xmlns:a16="http://schemas.microsoft.com/office/drawing/2014/main" id="{FA952079-A700-4537-A105-D68AC3AD2A26}"/>
                          </a:ext>
                        </a:extLst>
                      </p:cNvPr>
                      <p:cNvSpPr>
                        <a:spLocks noChangeArrowheads="1"/>
                      </p:cNvSpPr>
                      <p:nvPr/>
                    </p:nvSpPr>
                    <p:spPr bwMode="auto">
                      <a:xfrm>
                        <a:off x="8163671" y="913840"/>
                        <a:ext cx="1270671" cy="60389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62" name="Freeform 21">
                        <a:extLst>
                          <a:ext uri="{FF2B5EF4-FFF2-40B4-BE49-F238E27FC236}">
                            <a16:creationId xmlns:a16="http://schemas.microsoft.com/office/drawing/2014/main" id="{707BCC2F-F580-4BB6-8131-964FE9D2FA3B}"/>
                          </a:ext>
                        </a:extLst>
                      </p:cNvPr>
                      <p:cNvSpPr>
                        <a:spLocks/>
                      </p:cNvSpPr>
                      <p:nvPr/>
                    </p:nvSpPr>
                    <p:spPr bwMode="auto">
                      <a:xfrm rot="20543207">
                        <a:off x="1876981" y="-85420"/>
                        <a:ext cx="5845147" cy="4664749"/>
                      </a:xfrm>
                      <a:custGeom>
                        <a:avLst/>
                        <a:gdLst>
                          <a:gd name="T0" fmla="*/ 11340 w 15435"/>
                          <a:gd name="T1" fmla="*/ 798 h 10983"/>
                          <a:gd name="T2" fmla="*/ 12285 w 15435"/>
                          <a:gd name="T3" fmla="*/ 1596 h 10983"/>
                          <a:gd name="T4" fmla="*/ 0 w 15435"/>
                          <a:gd name="T5" fmla="*/ 10983 h 10983"/>
                          <a:gd name="T6" fmla="*/ 14175 w 15435"/>
                          <a:gd name="T7" fmla="*/ 3192 h 10983"/>
                          <a:gd name="T8" fmla="*/ 15036 w 15435"/>
                          <a:gd name="T9" fmla="*/ 3927 h 10983"/>
                          <a:gd name="T10" fmla="*/ 15435 w 15435"/>
                          <a:gd name="T11" fmla="*/ 0 h 10983"/>
                          <a:gd name="T12" fmla="*/ 11340 w 15435"/>
                          <a:gd name="T13" fmla="*/ 798 h 10983"/>
                        </a:gdLst>
                        <a:ahLst/>
                        <a:cxnLst>
                          <a:cxn ang="0">
                            <a:pos x="T0" y="T1"/>
                          </a:cxn>
                          <a:cxn ang="0">
                            <a:pos x="T2" y="T3"/>
                          </a:cxn>
                          <a:cxn ang="0">
                            <a:pos x="T4" y="T5"/>
                          </a:cxn>
                          <a:cxn ang="0">
                            <a:pos x="T6" y="T7"/>
                          </a:cxn>
                          <a:cxn ang="0">
                            <a:pos x="T8" y="T9"/>
                          </a:cxn>
                          <a:cxn ang="0">
                            <a:pos x="T10" y="T11"/>
                          </a:cxn>
                          <a:cxn ang="0">
                            <a:pos x="T12" y="T13"/>
                          </a:cxn>
                        </a:cxnLst>
                        <a:rect l="0" t="0" r="r" b="b"/>
                        <a:pathLst>
                          <a:path w="15435" h="10983">
                            <a:moveTo>
                              <a:pt x="11340" y="798"/>
                            </a:moveTo>
                            <a:lnTo>
                              <a:pt x="12285" y="1596"/>
                            </a:lnTo>
                            <a:cubicBezTo>
                              <a:pt x="10983" y="3192"/>
                              <a:pt x="7413" y="6951"/>
                              <a:pt x="0" y="10983"/>
                            </a:cubicBezTo>
                            <a:cubicBezTo>
                              <a:pt x="0" y="10983"/>
                              <a:pt x="8148" y="9534"/>
                              <a:pt x="14175" y="3192"/>
                            </a:cubicBezTo>
                            <a:lnTo>
                              <a:pt x="15036" y="3927"/>
                            </a:lnTo>
                            <a:lnTo>
                              <a:pt x="15435" y="0"/>
                            </a:lnTo>
                            <a:lnTo>
                              <a:pt x="11340" y="79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grpSp>
              </p:grpSp>
            </p:grpSp>
          </p:grpSp>
          <p:grpSp>
            <p:nvGrpSpPr>
              <p:cNvPr id="121" name="Group 120">
                <a:extLst>
                  <a:ext uri="{FF2B5EF4-FFF2-40B4-BE49-F238E27FC236}">
                    <a16:creationId xmlns:a16="http://schemas.microsoft.com/office/drawing/2014/main" id="{D95A7C04-23E0-4963-AE00-A0C15C54B4A7}"/>
                  </a:ext>
                </a:extLst>
              </p:cNvPr>
              <p:cNvGrpSpPr/>
              <p:nvPr/>
            </p:nvGrpSpPr>
            <p:grpSpPr>
              <a:xfrm>
                <a:off x="790227" y="3930995"/>
                <a:ext cx="10608702" cy="2211720"/>
                <a:chOff x="790227" y="3930995"/>
                <a:chExt cx="10608702" cy="2211720"/>
              </a:xfrm>
            </p:grpSpPr>
            <p:grpSp>
              <p:nvGrpSpPr>
                <p:cNvPr id="122" name="Group 121">
                  <a:extLst>
                    <a:ext uri="{FF2B5EF4-FFF2-40B4-BE49-F238E27FC236}">
                      <a16:creationId xmlns:a16="http://schemas.microsoft.com/office/drawing/2014/main" id="{CD4A6725-4420-42EB-8AB1-10AE16840175}"/>
                    </a:ext>
                  </a:extLst>
                </p:cNvPr>
                <p:cNvGrpSpPr/>
                <p:nvPr/>
              </p:nvGrpSpPr>
              <p:grpSpPr>
                <a:xfrm>
                  <a:off x="6210211" y="3930995"/>
                  <a:ext cx="5188718" cy="2211720"/>
                  <a:chOff x="6210211" y="3930995"/>
                  <a:chExt cx="5188718" cy="2211720"/>
                </a:xfrm>
              </p:grpSpPr>
              <p:sp>
                <p:nvSpPr>
                  <p:cNvPr id="145" name="Rectangle: Rounded Corners 144">
                    <a:extLst>
                      <a:ext uri="{FF2B5EF4-FFF2-40B4-BE49-F238E27FC236}">
                        <a16:creationId xmlns:a16="http://schemas.microsoft.com/office/drawing/2014/main" id="{D14A679E-4EA4-4048-8370-F27BB2C5EE0A}"/>
                      </a:ext>
                    </a:extLst>
                  </p:cNvPr>
                  <p:cNvSpPr/>
                  <p:nvPr/>
                </p:nvSpPr>
                <p:spPr>
                  <a:xfrm>
                    <a:off x="6210211" y="3930995"/>
                    <a:ext cx="4568063" cy="2211720"/>
                  </a:xfrm>
                  <a:prstGeom prst="round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20" dirty="0">
                      <a:solidFill>
                        <a:schemeClr val="bg1">
                          <a:lumMod val="50000"/>
                        </a:schemeClr>
                      </a:solidFill>
                    </a:endParaRPr>
                  </a:p>
                </p:txBody>
              </p:sp>
              <p:grpSp>
                <p:nvGrpSpPr>
                  <p:cNvPr id="146" name="Group 145">
                    <a:extLst>
                      <a:ext uri="{FF2B5EF4-FFF2-40B4-BE49-F238E27FC236}">
                        <a16:creationId xmlns:a16="http://schemas.microsoft.com/office/drawing/2014/main" id="{32DA62C9-30CD-40F2-AB70-2E14489FDE3F}"/>
                      </a:ext>
                    </a:extLst>
                  </p:cNvPr>
                  <p:cNvGrpSpPr/>
                  <p:nvPr/>
                </p:nvGrpSpPr>
                <p:grpSpPr>
                  <a:xfrm>
                    <a:off x="10134737" y="4404759"/>
                    <a:ext cx="1264192" cy="1264192"/>
                    <a:chOff x="10134737" y="4404759"/>
                    <a:chExt cx="1264192" cy="1264192"/>
                  </a:xfrm>
                </p:grpSpPr>
                <p:sp>
                  <p:nvSpPr>
                    <p:cNvPr id="147" name="Arc 146">
                      <a:extLst>
                        <a:ext uri="{FF2B5EF4-FFF2-40B4-BE49-F238E27FC236}">
                          <a16:creationId xmlns:a16="http://schemas.microsoft.com/office/drawing/2014/main" id="{F0041159-2077-4302-8723-26B12A055D67}"/>
                        </a:ext>
                      </a:extLst>
                    </p:cNvPr>
                    <p:cNvSpPr/>
                    <p:nvPr/>
                  </p:nvSpPr>
                  <p:spPr>
                    <a:xfrm flipH="1">
                      <a:off x="10134737" y="4404759"/>
                      <a:ext cx="1264192" cy="1264192"/>
                    </a:xfrm>
                    <a:prstGeom prst="arc">
                      <a:avLst>
                        <a:gd name="adj1" fmla="val 16174232"/>
                        <a:gd name="adj2" fmla="val 5454514"/>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p>
                  </p:txBody>
                </p:sp>
                <p:sp>
                  <p:nvSpPr>
                    <p:cNvPr id="149" name="Oval 148">
                      <a:extLst>
                        <a:ext uri="{FF2B5EF4-FFF2-40B4-BE49-F238E27FC236}">
                          <a16:creationId xmlns:a16="http://schemas.microsoft.com/office/drawing/2014/main" id="{5C8FE52E-32F9-49E6-9D43-649BFAABC249}"/>
                        </a:ext>
                      </a:extLst>
                    </p:cNvPr>
                    <p:cNvSpPr/>
                    <p:nvPr/>
                  </p:nvSpPr>
                  <p:spPr>
                    <a:xfrm flipH="1">
                      <a:off x="10273323" y="4543345"/>
                      <a:ext cx="987020" cy="9870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srgbClr val="003865"/>
                        </a:solidFill>
                      </a:endParaRPr>
                    </a:p>
                  </p:txBody>
                </p:sp>
              </p:grpSp>
            </p:grpSp>
            <p:grpSp>
              <p:nvGrpSpPr>
                <p:cNvPr id="123" name="Group 122">
                  <a:extLst>
                    <a:ext uri="{FF2B5EF4-FFF2-40B4-BE49-F238E27FC236}">
                      <a16:creationId xmlns:a16="http://schemas.microsoft.com/office/drawing/2014/main" id="{9166F03F-0F86-4E07-9A43-A03B057CAD85}"/>
                    </a:ext>
                  </a:extLst>
                </p:cNvPr>
                <p:cNvGrpSpPr/>
                <p:nvPr/>
              </p:nvGrpSpPr>
              <p:grpSpPr>
                <a:xfrm>
                  <a:off x="790227" y="3930995"/>
                  <a:ext cx="5189084" cy="2211720"/>
                  <a:chOff x="790227" y="3930995"/>
                  <a:chExt cx="5189084" cy="2211720"/>
                </a:xfrm>
              </p:grpSpPr>
              <p:sp>
                <p:nvSpPr>
                  <p:cNvPr id="124" name="Rectangle: Rounded Corners 123">
                    <a:extLst>
                      <a:ext uri="{FF2B5EF4-FFF2-40B4-BE49-F238E27FC236}">
                        <a16:creationId xmlns:a16="http://schemas.microsoft.com/office/drawing/2014/main" id="{8AE04E2F-224D-4A53-91DC-6351CCD60CB3}"/>
                      </a:ext>
                    </a:extLst>
                  </p:cNvPr>
                  <p:cNvSpPr/>
                  <p:nvPr/>
                </p:nvSpPr>
                <p:spPr>
                  <a:xfrm>
                    <a:off x="1411248" y="3930995"/>
                    <a:ext cx="4568063" cy="2211720"/>
                  </a:xfrm>
                  <a:prstGeom prst="round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20" dirty="0">
                      <a:solidFill>
                        <a:schemeClr val="bg1">
                          <a:lumMod val="50000"/>
                        </a:schemeClr>
                      </a:solidFill>
                    </a:endParaRPr>
                  </a:p>
                </p:txBody>
              </p:sp>
              <p:grpSp>
                <p:nvGrpSpPr>
                  <p:cNvPr id="125" name="Group 124">
                    <a:extLst>
                      <a:ext uri="{FF2B5EF4-FFF2-40B4-BE49-F238E27FC236}">
                        <a16:creationId xmlns:a16="http://schemas.microsoft.com/office/drawing/2014/main" id="{4F96B870-5CF9-4F81-BABA-382EDE15BBB8}"/>
                      </a:ext>
                    </a:extLst>
                  </p:cNvPr>
                  <p:cNvGrpSpPr/>
                  <p:nvPr/>
                </p:nvGrpSpPr>
                <p:grpSpPr>
                  <a:xfrm>
                    <a:off x="790227" y="4404759"/>
                    <a:ext cx="1264192" cy="1264192"/>
                    <a:chOff x="790227" y="4404759"/>
                    <a:chExt cx="1264192" cy="1264192"/>
                  </a:xfrm>
                </p:grpSpPr>
                <p:sp>
                  <p:nvSpPr>
                    <p:cNvPr id="126" name="Arc 125">
                      <a:extLst>
                        <a:ext uri="{FF2B5EF4-FFF2-40B4-BE49-F238E27FC236}">
                          <a16:creationId xmlns:a16="http://schemas.microsoft.com/office/drawing/2014/main" id="{3F517305-C827-4A5D-B4F2-65FB9F50177C}"/>
                        </a:ext>
                      </a:extLst>
                    </p:cNvPr>
                    <p:cNvSpPr/>
                    <p:nvPr/>
                  </p:nvSpPr>
                  <p:spPr>
                    <a:xfrm>
                      <a:off x="790227" y="4404759"/>
                      <a:ext cx="1264192" cy="1264192"/>
                    </a:xfrm>
                    <a:prstGeom prst="arc">
                      <a:avLst>
                        <a:gd name="adj1" fmla="val 16174232"/>
                        <a:gd name="adj2" fmla="val 5454514"/>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p>
                  </p:txBody>
                </p:sp>
                <p:sp>
                  <p:nvSpPr>
                    <p:cNvPr id="127" name="Oval 126">
                      <a:extLst>
                        <a:ext uri="{FF2B5EF4-FFF2-40B4-BE49-F238E27FC236}">
                          <a16:creationId xmlns:a16="http://schemas.microsoft.com/office/drawing/2014/main" id="{BF1275AF-6B4A-41BF-B3AF-75081CEE68A2}"/>
                        </a:ext>
                      </a:extLst>
                    </p:cNvPr>
                    <p:cNvSpPr/>
                    <p:nvPr/>
                  </p:nvSpPr>
                  <p:spPr>
                    <a:xfrm>
                      <a:off x="939650" y="4520582"/>
                      <a:ext cx="987020" cy="9870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srgbClr val="003865"/>
                        </a:solidFill>
                      </a:endParaRPr>
                    </a:p>
                  </p:txBody>
                </p:sp>
                <p:grpSp>
                  <p:nvGrpSpPr>
                    <p:cNvPr id="128" name="Group 127">
                      <a:extLst>
                        <a:ext uri="{FF2B5EF4-FFF2-40B4-BE49-F238E27FC236}">
                          <a16:creationId xmlns:a16="http://schemas.microsoft.com/office/drawing/2014/main" id="{DC054F52-A759-48C1-A164-B99D4955405A}"/>
                        </a:ext>
                      </a:extLst>
                    </p:cNvPr>
                    <p:cNvGrpSpPr/>
                    <p:nvPr/>
                  </p:nvGrpSpPr>
                  <p:grpSpPr>
                    <a:xfrm>
                      <a:off x="1150473" y="4718659"/>
                      <a:ext cx="543700" cy="636392"/>
                      <a:chOff x="6094419" y="1138237"/>
                      <a:chExt cx="1871668" cy="2190752"/>
                    </a:xfrm>
                    <a:solidFill>
                      <a:schemeClr val="bg2"/>
                    </a:solidFill>
                  </p:grpSpPr>
                  <p:sp>
                    <p:nvSpPr>
                      <p:cNvPr id="129" name="Freeform 11">
                        <a:extLst>
                          <a:ext uri="{FF2B5EF4-FFF2-40B4-BE49-F238E27FC236}">
                            <a16:creationId xmlns:a16="http://schemas.microsoft.com/office/drawing/2014/main" id="{3E2E9B15-1796-4285-B735-4F2156E3FF0A}"/>
                          </a:ext>
                        </a:extLst>
                      </p:cNvPr>
                      <p:cNvSpPr>
                        <a:spLocks/>
                      </p:cNvSpPr>
                      <p:nvPr/>
                    </p:nvSpPr>
                    <p:spPr bwMode="auto">
                      <a:xfrm>
                        <a:off x="6826261" y="2936875"/>
                        <a:ext cx="412750" cy="74614"/>
                      </a:xfrm>
                      <a:custGeom>
                        <a:avLst/>
                        <a:gdLst>
                          <a:gd name="T0" fmla="*/ 3945 w 3945"/>
                          <a:gd name="T1" fmla="*/ 359 h 718"/>
                          <a:gd name="T2" fmla="*/ 3617 w 3945"/>
                          <a:gd name="T3" fmla="*/ 718 h 718"/>
                          <a:gd name="T4" fmla="*/ 329 w 3945"/>
                          <a:gd name="T5" fmla="*/ 718 h 718"/>
                          <a:gd name="T6" fmla="*/ 0 w 3945"/>
                          <a:gd name="T7" fmla="*/ 359 h 718"/>
                          <a:gd name="T8" fmla="*/ 0 w 3945"/>
                          <a:gd name="T9" fmla="*/ 359 h 718"/>
                          <a:gd name="T10" fmla="*/ 329 w 3945"/>
                          <a:gd name="T11" fmla="*/ 0 h 718"/>
                          <a:gd name="T12" fmla="*/ 3617 w 3945"/>
                          <a:gd name="T13" fmla="*/ 0 h 718"/>
                          <a:gd name="T14" fmla="*/ 3945 w 3945"/>
                          <a:gd name="T15" fmla="*/ 359 h 7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5" h="718">
                            <a:moveTo>
                              <a:pt x="3945" y="359"/>
                            </a:moveTo>
                            <a:cubicBezTo>
                              <a:pt x="3945" y="557"/>
                              <a:pt x="3798" y="718"/>
                              <a:pt x="3617" y="718"/>
                            </a:cubicBezTo>
                            <a:lnTo>
                              <a:pt x="329" y="718"/>
                            </a:lnTo>
                            <a:cubicBezTo>
                              <a:pt x="147" y="718"/>
                              <a:pt x="0" y="557"/>
                              <a:pt x="0" y="359"/>
                            </a:cubicBezTo>
                            <a:lnTo>
                              <a:pt x="0" y="359"/>
                            </a:lnTo>
                            <a:cubicBezTo>
                              <a:pt x="0" y="161"/>
                              <a:pt x="148" y="0"/>
                              <a:pt x="329" y="0"/>
                            </a:cubicBezTo>
                            <a:lnTo>
                              <a:pt x="3617" y="0"/>
                            </a:lnTo>
                            <a:cubicBezTo>
                              <a:pt x="3798" y="0"/>
                              <a:pt x="3945" y="161"/>
                              <a:pt x="3945"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30" name="Freeform 12">
                        <a:extLst>
                          <a:ext uri="{FF2B5EF4-FFF2-40B4-BE49-F238E27FC236}">
                            <a16:creationId xmlns:a16="http://schemas.microsoft.com/office/drawing/2014/main" id="{21E879B1-2E81-48B3-951D-BEBD17D25D2E}"/>
                          </a:ext>
                        </a:extLst>
                      </p:cNvPr>
                      <p:cNvSpPr>
                        <a:spLocks/>
                      </p:cNvSpPr>
                      <p:nvPr/>
                    </p:nvSpPr>
                    <p:spPr bwMode="auto">
                      <a:xfrm>
                        <a:off x="6826261" y="3048002"/>
                        <a:ext cx="412750" cy="74614"/>
                      </a:xfrm>
                      <a:custGeom>
                        <a:avLst/>
                        <a:gdLst>
                          <a:gd name="T0" fmla="*/ 3945 w 3945"/>
                          <a:gd name="T1" fmla="*/ 359 h 717"/>
                          <a:gd name="T2" fmla="*/ 3617 w 3945"/>
                          <a:gd name="T3" fmla="*/ 717 h 717"/>
                          <a:gd name="T4" fmla="*/ 329 w 3945"/>
                          <a:gd name="T5" fmla="*/ 717 h 717"/>
                          <a:gd name="T6" fmla="*/ 0 w 3945"/>
                          <a:gd name="T7" fmla="*/ 359 h 717"/>
                          <a:gd name="T8" fmla="*/ 0 w 3945"/>
                          <a:gd name="T9" fmla="*/ 359 h 717"/>
                          <a:gd name="T10" fmla="*/ 329 w 3945"/>
                          <a:gd name="T11" fmla="*/ 0 h 717"/>
                          <a:gd name="T12" fmla="*/ 3617 w 3945"/>
                          <a:gd name="T13" fmla="*/ 0 h 717"/>
                          <a:gd name="T14" fmla="*/ 3945 w 3945"/>
                          <a:gd name="T15" fmla="*/ 359 h 7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5" h="717">
                            <a:moveTo>
                              <a:pt x="3945" y="359"/>
                            </a:moveTo>
                            <a:cubicBezTo>
                              <a:pt x="3945" y="557"/>
                              <a:pt x="3798" y="717"/>
                              <a:pt x="3617" y="717"/>
                            </a:cubicBezTo>
                            <a:lnTo>
                              <a:pt x="329" y="717"/>
                            </a:lnTo>
                            <a:cubicBezTo>
                              <a:pt x="147" y="717"/>
                              <a:pt x="0" y="557"/>
                              <a:pt x="0" y="359"/>
                            </a:cubicBezTo>
                            <a:lnTo>
                              <a:pt x="0" y="359"/>
                            </a:lnTo>
                            <a:cubicBezTo>
                              <a:pt x="0" y="161"/>
                              <a:pt x="148" y="0"/>
                              <a:pt x="329" y="0"/>
                            </a:cubicBezTo>
                            <a:lnTo>
                              <a:pt x="3617" y="0"/>
                            </a:lnTo>
                            <a:cubicBezTo>
                              <a:pt x="3798" y="0"/>
                              <a:pt x="3945" y="161"/>
                              <a:pt x="3945"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31" name="Freeform 13">
                        <a:extLst>
                          <a:ext uri="{FF2B5EF4-FFF2-40B4-BE49-F238E27FC236}">
                            <a16:creationId xmlns:a16="http://schemas.microsoft.com/office/drawing/2014/main" id="{B5929759-A6DE-4F1F-8810-C482436D6DC9}"/>
                          </a:ext>
                        </a:extLst>
                      </p:cNvPr>
                      <p:cNvSpPr>
                        <a:spLocks/>
                      </p:cNvSpPr>
                      <p:nvPr/>
                    </p:nvSpPr>
                    <p:spPr bwMode="auto">
                      <a:xfrm>
                        <a:off x="6826261" y="3160714"/>
                        <a:ext cx="412750" cy="74614"/>
                      </a:xfrm>
                      <a:custGeom>
                        <a:avLst/>
                        <a:gdLst>
                          <a:gd name="T0" fmla="*/ 3945 w 3945"/>
                          <a:gd name="T1" fmla="*/ 359 h 718"/>
                          <a:gd name="T2" fmla="*/ 3617 w 3945"/>
                          <a:gd name="T3" fmla="*/ 718 h 718"/>
                          <a:gd name="T4" fmla="*/ 329 w 3945"/>
                          <a:gd name="T5" fmla="*/ 718 h 718"/>
                          <a:gd name="T6" fmla="*/ 0 w 3945"/>
                          <a:gd name="T7" fmla="*/ 359 h 718"/>
                          <a:gd name="T8" fmla="*/ 0 w 3945"/>
                          <a:gd name="T9" fmla="*/ 359 h 718"/>
                          <a:gd name="T10" fmla="*/ 329 w 3945"/>
                          <a:gd name="T11" fmla="*/ 0 h 718"/>
                          <a:gd name="T12" fmla="*/ 3617 w 3945"/>
                          <a:gd name="T13" fmla="*/ 0 h 718"/>
                          <a:gd name="T14" fmla="*/ 3945 w 3945"/>
                          <a:gd name="T15" fmla="*/ 359 h 7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5" h="718">
                            <a:moveTo>
                              <a:pt x="3945" y="359"/>
                            </a:moveTo>
                            <a:cubicBezTo>
                              <a:pt x="3945" y="557"/>
                              <a:pt x="3798" y="718"/>
                              <a:pt x="3617" y="718"/>
                            </a:cubicBezTo>
                            <a:lnTo>
                              <a:pt x="329" y="718"/>
                            </a:lnTo>
                            <a:cubicBezTo>
                              <a:pt x="147" y="718"/>
                              <a:pt x="0" y="557"/>
                              <a:pt x="0" y="359"/>
                            </a:cubicBezTo>
                            <a:lnTo>
                              <a:pt x="0" y="359"/>
                            </a:lnTo>
                            <a:cubicBezTo>
                              <a:pt x="0" y="161"/>
                              <a:pt x="148" y="0"/>
                              <a:pt x="329" y="0"/>
                            </a:cubicBezTo>
                            <a:lnTo>
                              <a:pt x="3617" y="0"/>
                            </a:lnTo>
                            <a:cubicBezTo>
                              <a:pt x="3798" y="0"/>
                              <a:pt x="3945" y="161"/>
                              <a:pt x="3945"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32" name="Freeform 14">
                        <a:extLst>
                          <a:ext uri="{FF2B5EF4-FFF2-40B4-BE49-F238E27FC236}">
                            <a16:creationId xmlns:a16="http://schemas.microsoft.com/office/drawing/2014/main" id="{255B47C8-96EB-4B4F-AFB5-69DDC712D4F2}"/>
                          </a:ext>
                        </a:extLst>
                      </p:cNvPr>
                      <p:cNvSpPr>
                        <a:spLocks/>
                      </p:cNvSpPr>
                      <p:nvPr/>
                    </p:nvSpPr>
                    <p:spPr bwMode="auto">
                      <a:xfrm>
                        <a:off x="6919922" y="3273427"/>
                        <a:ext cx="225426" cy="55562"/>
                      </a:xfrm>
                      <a:custGeom>
                        <a:avLst/>
                        <a:gdLst>
                          <a:gd name="T0" fmla="*/ 0 w 2152"/>
                          <a:gd name="T1" fmla="*/ 0 h 538"/>
                          <a:gd name="T2" fmla="*/ 0 w 2152"/>
                          <a:gd name="T3" fmla="*/ 179 h 538"/>
                          <a:gd name="T4" fmla="*/ 489 w 2152"/>
                          <a:gd name="T5" fmla="*/ 538 h 538"/>
                          <a:gd name="T6" fmla="*/ 1663 w 2152"/>
                          <a:gd name="T7" fmla="*/ 538 h 538"/>
                          <a:gd name="T8" fmla="*/ 2152 w 2152"/>
                          <a:gd name="T9" fmla="*/ 179 h 538"/>
                          <a:gd name="T10" fmla="*/ 2152 w 2152"/>
                          <a:gd name="T11" fmla="*/ 0 h 538"/>
                          <a:gd name="T12" fmla="*/ 0 w 2152"/>
                          <a:gd name="T13" fmla="*/ 0 h 538"/>
                        </a:gdLst>
                        <a:ahLst/>
                        <a:cxnLst>
                          <a:cxn ang="0">
                            <a:pos x="T0" y="T1"/>
                          </a:cxn>
                          <a:cxn ang="0">
                            <a:pos x="T2" y="T3"/>
                          </a:cxn>
                          <a:cxn ang="0">
                            <a:pos x="T4" y="T5"/>
                          </a:cxn>
                          <a:cxn ang="0">
                            <a:pos x="T6" y="T7"/>
                          </a:cxn>
                          <a:cxn ang="0">
                            <a:pos x="T8" y="T9"/>
                          </a:cxn>
                          <a:cxn ang="0">
                            <a:pos x="T10" y="T11"/>
                          </a:cxn>
                          <a:cxn ang="0">
                            <a:pos x="T12" y="T13"/>
                          </a:cxn>
                        </a:cxnLst>
                        <a:rect l="0" t="0" r="r" b="b"/>
                        <a:pathLst>
                          <a:path w="2152" h="538">
                            <a:moveTo>
                              <a:pt x="0" y="0"/>
                            </a:moveTo>
                            <a:lnTo>
                              <a:pt x="0" y="179"/>
                            </a:lnTo>
                            <a:cubicBezTo>
                              <a:pt x="0" y="377"/>
                              <a:pt x="219" y="538"/>
                              <a:pt x="489" y="538"/>
                            </a:cubicBezTo>
                            <a:lnTo>
                              <a:pt x="1663" y="538"/>
                            </a:lnTo>
                            <a:cubicBezTo>
                              <a:pt x="1933" y="538"/>
                              <a:pt x="2152" y="377"/>
                              <a:pt x="2152" y="179"/>
                            </a:cubicBezTo>
                            <a:lnTo>
                              <a:pt x="215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34" name="Freeform 16">
                        <a:extLst>
                          <a:ext uri="{FF2B5EF4-FFF2-40B4-BE49-F238E27FC236}">
                            <a16:creationId xmlns:a16="http://schemas.microsoft.com/office/drawing/2014/main" id="{8052CCCC-DDFE-445F-A3D6-5887F58DAEDD}"/>
                          </a:ext>
                        </a:extLst>
                      </p:cNvPr>
                      <p:cNvSpPr>
                        <a:spLocks/>
                      </p:cNvSpPr>
                      <p:nvPr/>
                    </p:nvSpPr>
                    <p:spPr bwMode="auto">
                      <a:xfrm>
                        <a:off x="6992947" y="1138237"/>
                        <a:ext cx="74611" cy="223837"/>
                      </a:xfrm>
                      <a:custGeom>
                        <a:avLst/>
                        <a:gdLst>
                          <a:gd name="T0" fmla="*/ 359 w 717"/>
                          <a:gd name="T1" fmla="*/ 0 h 2152"/>
                          <a:gd name="T2" fmla="*/ 0 w 717"/>
                          <a:gd name="T3" fmla="*/ 329 h 2152"/>
                          <a:gd name="T4" fmla="*/ 0 w 717"/>
                          <a:gd name="T5" fmla="*/ 1076 h 2152"/>
                          <a:gd name="T6" fmla="*/ 0 w 717"/>
                          <a:gd name="T7" fmla="*/ 1823 h 2152"/>
                          <a:gd name="T8" fmla="*/ 359 w 717"/>
                          <a:gd name="T9" fmla="*/ 2152 h 2152"/>
                          <a:gd name="T10" fmla="*/ 717 w 717"/>
                          <a:gd name="T11" fmla="*/ 1823 h 2152"/>
                          <a:gd name="T12" fmla="*/ 717 w 717"/>
                          <a:gd name="T13" fmla="*/ 1076 h 2152"/>
                          <a:gd name="T14" fmla="*/ 717 w 717"/>
                          <a:gd name="T15" fmla="*/ 329 h 2152"/>
                          <a:gd name="T16" fmla="*/ 359 w 717"/>
                          <a:gd name="T17" fmla="*/ 0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7" h="2152">
                            <a:moveTo>
                              <a:pt x="359" y="0"/>
                            </a:moveTo>
                            <a:cubicBezTo>
                              <a:pt x="161" y="0"/>
                              <a:pt x="0" y="147"/>
                              <a:pt x="0" y="329"/>
                            </a:cubicBezTo>
                            <a:lnTo>
                              <a:pt x="0" y="1076"/>
                            </a:lnTo>
                            <a:lnTo>
                              <a:pt x="0" y="1823"/>
                            </a:lnTo>
                            <a:cubicBezTo>
                              <a:pt x="0" y="2004"/>
                              <a:pt x="161" y="2152"/>
                              <a:pt x="359" y="2152"/>
                            </a:cubicBezTo>
                            <a:cubicBezTo>
                              <a:pt x="557" y="2152"/>
                              <a:pt x="717" y="2004"/>
                              <a:pt x="717" y="1823"/>
                            </a:cubicBezTo>
                            <a:lnTo>
                              <a:pt x="717" y="1076"/>
                            </a:lnTo>
                            <a:lnTo>
                              <a:pt x="717" y="329"/>
                            </a:lnTo>
                            <a:cubicBezTo>
                              <a:pt x="717" y="147"/>
                              <a:pt x="557" y="0"/>
                              <a:pt x="3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35" name="Freeform 17">
                        <a:extLst>
                          <a:ext uri="{FF2B5EF4-FFF2-40B4-BE49-F238E27FC236}">
                            <a16:creationId xmlns:a16="http://schemas.microsoft.com/office/drawing/2014/main" id="{3F13414A-B87C-4352-B1D0-960EB42E09D7}"/>
                          </a:ext>
                        </a:extLst>
                      </p:cNvPr>
                      <p:cNvSpPr>
                        <a:spLocks/>
                      </p:cNvSpPr>
                      <p:nvPr/>
                    </p:nvSpPr>
                    <p:spPr bwMode="auto">
                      <a:xfrm>
                        <a:off x="7361249" y="1252536"/>
                        <a:ext cx="161925" cy="215901"/>
                      </a:xfrm>
                      <a:custGeom>
                        <a:avLst/>
                        <a:gdLst>
                          <a:gd name="T0" fmla="*/ 1313 w 1550"/>
                          <a:gd name="T1" fmla="*/ 99 h 2062"/>
                          <a:gd name="T2" fmla="*/ 838 w 1550"/>
                          <a:gd name="T3" fmla="*/ 205 h 2062"/>
                          <a:gd name="T4" fmla="*/ 464 w 1550"/>
                          <a:gd name="T5" fmla="*/ 852 h 2062"/>
                          <a:gd name="T6" fmla="*/ 91 w 1550"/>
                          <a:gd name="T7" fmla="*/ 1499 h 2062"/>
                          <a:gd name="T8" fmla="*/ 237 w 1550"/>
                          <a:gd name="T9" fmla="*/ 1963 h 2062"/>
                          <a:gd name="T10" fmla="*/ 712 w 1550"/>
                          <a:gd name="T11" fmla="*/ 1857 h 2062"/>
                          <a:gd name="T12" fmla="*/ 1085 w 1550"/>
                          <a:gd name="T13" fmla="*/ 1210 h 2062"/>
                          <a:gd name="T14" fmla="*/ 1459 w 1550"/>
                          <a:gd name="T15" fmla="*/ 563 h 2062"/>
                          <a:gd name="T16" fmla="*/ 1313 w 1550"/>
                          <a:gd name="T17" fmla="*/ 99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0" h="2062">
                            <a:moveTo>
                              <a:pt x="1313" y="99"/>
                            </a:moveTo>
                            <a:cubicBezTo>
                              <a:pt x="1141" y="0"/>
                              <a:pt x="929" y="47"/>
                              <a:pt x="838" y="205"/>
                            </a:cubicBezTo>
                            <a:lnTo>
                              <a:pt x="464" y="852"/>
                            </a:lnTo>
                            <a:lnTo>
                              <a:pt x="91" y="1499"/>
                            </a:lnTo>
                            <a:cubicBezTo>
                              <a:pt x="0" y="1656"/>
                              <a:pt x="65" y="1864"/>
                              <a:pt x="237" y="1963"/>
                            </a:cubicBezTo>
                            <a:cubicBezTo>
                              <a:pt x="408" y="2062"/>
                              <a:pt x="621" y="2015"/>
                              <a:pt x="712" y="1857"/>
                            </a:cubicBezTo>
                            <a:lnTo>
                              <a:pt x="1085" y="1210"/>
                            </a:lnTo>
                            <a:lnTo>
                              <a:pt x="1459" y="563"/>
                            </a:lnTo>
                            <a:cubicBezTo>
                              <a:pt x="1550" y="406"/>
                              <a:pt x="1484" y="198"/>
                              <a:pt x="1313"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36" name="Freeform 18">
                        <a:extLst>
                          <a:ext uri="{FF2B5EF4-FFF2-40B4-BE49-F238E27FC236}">
                            <a16:creationId xmlns:a16="http://schemas.microsoft.com/office/drawing/2014/main" id="{38D953BD-E715-4F2C-A4CF-F6F0546CDE4B}"/>
                          </a:ext>
                        </a:extLst>
                      </p:cNvPr>
                      <p:cNvSpPr>
                        <a:spLocks/>
                      </p:cNvSpPr>
                      <p:nvPr/>
                    </p:nvSpPr>
                    <p:spPr bwMode="auto">
                      <a:xfrm>
                        <a:off x="7635887" y="1581150"/>
                        <a:ext cx="215901" cy="161925"/>
                      </a:xfrm>
                      <a:custGeom>
                        <a:avLst/>
                        <a:gdLst>
                          <a:gd name="T0" fmla="*/ 1962 w 2061"/>
                          <a:gd name="T1" fmla="*/ 237 h 1550"/>
                          <a:gd name="T2" fmla="*/ 1498 w 2061"/>
                          <a:gd name="T3" fmla="*/ 91 h 1550"/>
                          <a:gd name="T4" fmla="*/ 851 w 2061"/>
                          <a:gd name="T5" fmla="*/ 464 h 1550"/>
                          <a:gd name="T6" fmla="*/ 204 w 2061"/>
                          <a:gd name="T7" fmla="*/ 838 h 1550"/>
                          <a:gd name="T8" fmla="*/ 99 w 2061"/>
                          <a:gd name="T9" fmla="*/ 1313 h 1550"/>
                          <a:gd name="T10" fmla="*/ 563 w 2061"/>
                          <a:gd name="T11" fmla="*/ 1459 h 1550"/>
                          <a:gd name="T12" fmla="*/ 1210 w 2061"/>
                          <a:gd name="T13" fmla="*/ 1085 h 1550"/>
                          <a:gd name="T14" fmla="*/ 1857 w 2061"/>
                          <a:gd name="T15" fmla="*/ 712 h 1550"/>
                          <a:gd name="T16" fmla="*/ 1962 w 2061"/>
                          <a:gd name="T17" fmla="*/ 237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1" h="1550">
                            <a:moveTo>
                              <a:pt x="1962" y="237"/>
                            </a:moveTo>
                            <a:cubicBezTo>
                              <a:pt x="1863" y="65"/>
                              <a:pt x="1656" y="0"/>
                              <a:pt x="1498" y="91"/>
                            </a:cubicBezTo>
                            <a:lnTo>
                              <a:pt x="851" y="464"/>
                            </a:lnTo>
                            <a:lnTo>
                              <a:pt x="204" y="838"/>
                            </a:lnTo>
                            <a:cubicBezTo>
                              <a:pt x="47" y="929"/>
                              <a:pt x="0" y="1141"/>
                              <a:pt x="99" y="1313"/>
                            </a:cubicBezTo>
                            <a:cubicBezTo>
                              <a:pt x="198" y="1484"/>
                              <a:pt x="406" y="1550"/>
                              <a:pt x="563" y="1459"/>
                            </a:cubicBezTo>
                            <a:lnTo>
                              <a:pt x="1210" y="1085"/>
                            </a:lnTo>
                            <a:lnTo>
                              <a:pt x="1857" y="712"/>
                            </a:lnTo>
                            <a:cubicBezTo>
                              <a:pt x="2014" y="621"/>
                              <a:pt x="2061" y="409"/>
                              <a:pt x="1962"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39" name="Freeform 19">
                        <a:extLst>
                          <a:ext uri="{FF2B5EF4-FFF2-40B4-BE49-F238E27FC236}">
                            <a16:creationId xmlns:a16="http://schemas.microsoft.com/office/drawing/2014/main" id="{85F00111-1E48-4A54-B70A-1EC3089F08C6}"/>
                          </a:ext>
                        </a:extLst>
                      </p:cNvPr>
                      <p:cNvSpPr>
                        <a:spLocks/>
                      </p:cNvSpPr>
                      <p:nvPr/>
                    </p:nvSpPr>
                    <p:spPr bwMode="auto">
                      <a:xfrm>
                        <a:off x="7742250" y="2036762"/>
                        <a:ext cx="223837" cy="74614"/>
                      </a:xfrm>
                      <a:custGeom>
                        <a:avLst/>
                        <a:gdLst>
                          <a:gd name="T0" fmla="*/ 1823 w 2151"/>
                          <a:gd name="T1" fmla="*/ 0 h 717"/>
                          <a:gd name="T2" fmla="*/ 1076 w 2151"/>
                          <a:gd name="T3" fmla="*/ 0 h 717"/>
                          <a:gd name="T4" fmla="*/ 328 w 2151"/>
                          <a:gd name="T5" fmla="*/ 0 h 717"/>
                          <a:gd name="T6" fmla="*/ 0 w 2151"/>
                          <a:gd name="T7" fmla="*/ 359 h 717"/>
                          <a:gd name="T8" fmla="*/ 328 w 2151"/>
                          <a:gd name="T9" fmla="*/ 717 h 717"/>
                          <a:gd name="T10" fmla="*/ 1076 w 2151"/>
                          <a:gd name="T11" fmla="*/ 717 h 717"/>
                          <a:gd name="T12" fmla="*/ 1823 w 2151"/>
                          <a:gd name="T13" fmla="*/ 717 h 717"/>
                          <a:gd name="T14" fmla="*/ 2151 w 2151"/>
                          <a:gd name="T15" fmla="*/ 359 h 717"/>
                          <a:gd name="T16" fmla="*/ 1823 w 2151"/>
                          <a:gd name="T17"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1" h="717">
                            <a:moveTo>
                              <a:pt x="1823" y="0"/>
                            </a:moveTo>
                            <a:lnTo>
                              <a:pt x="1076" y="0"/>
                            </a:lnTo>
                            <a:lnTo>
                              <a:pt x="328" y="0"/>
                            </a:lnTo>
                            <a:cubicBezTo>
                              <a:pt x="147" y="0"/>
                              <a:pt x="0" y="161"/>
                              <a:pt x="0" y="359"/>
                            </a:cubicBezTo>
                            <a:cubicBezTo>
                              <a:pt x="0" y="557"/>
                              <a:pt x="147" y="717"/>
                              <a:pt x="328" y="717"/>
                            </a:cubicBezTo>
                            <a:lnTo>
                              <a:pt x="1076" y="717"/>
                            </a:lnTo>
                            <a:lnTo>
                              <a:pt x="1823" y="717"/>
                            </a:lnTo>
                            <a:cubicBezTo>
                              <a:pt x="2004" y="717"/>
                              <a:pt x="2151" y="557"/>
                              <a:pt x="2151" y="359"/>
                            </a:cubicBezTo>
                            <a:cubicBezTo>
                              <a:pt x="2151" y="161"/>
                              <a:pt x="2004" y="0"/>
                              <a:pt x="18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40" name="Freeform 20">
                        <a:extLst>
                          <a:ext uri="{FF2B5EF4-FFF2-40B4-BE49-F238E27FC236}">
                            <a16:creationId xmlns:a16="http://schemas.microsoft.com/office/drawing/2014/main" id="{31404E1A-3F56-41DF-9D52-775426C83C6D}"/>
                          </a:ext>
                        </a:extLst>
                      </p:cNvPr>
                      <p:cNvSpPr>
                        <a:spLocks/>
                      </p:cNvSpPr>
                      <p:nvPr/>
                    </p:nvSpPr>
                    <p:spPr bwMode="auto">
                      <a:xfrm>
                        <a:off x="7635887" y="2405063"/>
                        <a:ext cx="215901" cy="160339"/>
                      </a:xfrm>
                      <a:custGeom>
                        <a:avLst/>
                        <a:gdLst>
                          <a:gd name="T0" fmla="*/ 1857 w 2062"/>
                          <a:gd name="T1" fmla="*/ 838 h 1550"/>
                          <a:gd name="T2" fmla="*/ 1210 w 2062"/>
                          <a:gd name="T3" fmla="*/ 464 h 1550"/>
                          <a:gd name="T4" fmla="*/ 563 w 2062"/>
                          <a:gd name="T5" fmla="*/ 91 h 1550"/>
                          <a:gd name="T6" fmla="*/ 99 w 2062"/>
                          <a:gd name="T7" fmla="*/ 237 h 1550"/>
                          <a:gd name="T8" fmla="*/ 204 w 2062"/>
                          <a:gd name="T9" fmla="*/ 712 h 1550"/>
                          <a:gd name="T10" fmla="*/ 851 w 2062"/>
                          <a:gd name="T11" fmla="*/ 1085 h 1550"/>
                          <a:gd name="T12" fmla="*/ 1498 w 2062"/>
                          <a:gd name="T13" fmla="*/ 1459 h 1550"/>
                          <a:gd name="T14" fmla="*/ 1962 w 2062"/>
                          <a:gd name="T15" fmla="*/ 1313 h 1550"/>
                          <a:gd name="T16" fmla="*/ 1857 w 2062"/>
                          <a:gd name="T17" fmla="*/ 838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2" h="1550">
                            <a:moveTo>
                              <a:pt x="1857" y="838"/>
                            </a:moveTo>
                            <a:lnTo>
                              <a:pt x="1210" y="464"/>
                            </a:lnTo>
                            <a:lnTo>
                              <a:pt x="563" y="91"/>
                            </a:lnTo>
                            <a:cubicBezTo>
                              <a:pt x="406" y="0"/>
                              <a:pt x="198" y="65"/>
                              <a:pt x="99" y="237"/>
                            </a:cubicBezTo>
                            <a:cubicBezTo>
                              <a:pt x="0" y="408"/>
                              <a:pt x="47" y="621"/>
                              <a:pt x="204" y="712"/>
                            </a:cubicBezTo>
                            <a:lnTo>
                              <a:pt x="851" y="1085"/>
                            </a:lnTo>
                            <a:lnTo>
                              <a:pt x="1498" y="1459"/>
                            </a:lnTo>
                            <a:cubicBezTo>
                              <a:pt x="1656" y="1550"/>
                              <a:pt x="1863" y="1484"/>
                              <a:pt x="1962" y="1313"/>
                            </a:cubicBezTo>
                            <a:cubicBezTo>
                              <a:pt x="2062" y="1141"/>
                              <a:pt x="2014" y="929"/>
                              <a:pt x="1857" y="8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41" name="Freeform 21">
                        <a:extLst>
                          <a:ext uri="{FF2B5EF4-FFF2-40B4-BE49-F238E27FC236}">
                            <a16:creationId xmlns:a16="http://schemas.microsoft.com/office/drawing/2014/main" id="{4AB2767A-470E-4758-A4E8-E1FB0DE7BD52}"/>
                          </a:ext>
                        </a:extLst>
                      </p:cNvPr>
                      <p:cNvSpPr>
                        <a:spLocks/>
                      </p:cNvSpPr>
                      <p:nvPr/>
                    </p:nvSpPr>
                    <p:spPr bwMode="auto">
                      <a:xfrm>
                        <a:off x="6537335" y="1252536"/>
                        <a:ext cx="161925" cy="215901"/>
                      </a:xfrm>
                      <a:custGeom>
                        <a:avLst/>
                        <a:gdLst>
                          <a:gd name="T0" fmla="*/ 1459 w 1550"/>
                          <a:gd name="T1" fmla="*/ 1499 h 2062"/>
                          <a:gd name="T2" fmla="*/ 1085 w 1550"/>
                          <a:gd name="T3" fmla="*/ 852 h 2062"/>
                          <a:gd name="T4" fmla="*/ 712 w 1550"/>
                          <a:gd name="T5" fmla="*/ 205 h 2062"/>
                          <a:gd name="T6" fmla="*/ 237 w 1550"/>
                          <a:gd name="T7" fmla="*/ 99 h 2062"/>
                          <a:gd name="T8" fmla="*/ 91 w 1550"/>
                          <a:gd name="T9" fmla="*/ 563 h 2062"/>
                          <a:gd name="T10" fmla="*/ 464 w 1550"/>
                          <a:gd name="T11" fmla="*/ 1210 h 2062"/>
                          <a:gd name="T12" fmla="*/ 838 w 1550"/>
                          <a:gd name="T13" fmla="*/ 1858 h 2062"/>
                          <a:gd name="T14" fmla="*/ 1313 w 1550"/>
                          <a:gd name="T15" fmla="*/ 1963 h 2062"/>
                          <a:gd name="T16" fmla="*/ 1459 w 1550"/>
                          <a:gd name="T17" fmla="*/ 1499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0" h="2062">
                            <a:moveTo>
                              <a:pt x="1459" y="1499"/>
                            </a:moveTo>
                            <a:lnTo>
                              <a:pt x="1085" y="852"/>
                            </a:lnTo>
                            <a:lnTo>
                              <a:pt x="712" y="205"/>
                            </a:lnTo>
                            <a:cubicBezTo>
                              <a:pt x="621" y="47"/>
                              <a:pt x="408" y="0"/>
                              <a:pt x="237" y="99"/>
                            </a:cubicBezTo>
                            <a:cubicBezTo>
                              <a:pt x="65" y="198"/>
                              <a:pt x="0" y="406"/>
                              <a:pt x="91" y="563"/>
                            </a:cubicBezTo>
                            <a:lnTo>
                              <a:pt x="464" y="1210"/>
                            </a:lnTo>
                            <a:lnTo>
                              <a:pt x="838" y="1858"/>
                            </a:lnTo>
                            <a:cubicBezTo>
                              <a:pt x="928" y="2015"/>
                              <a:pt x="1141" y="2062"/>
                              <a:pt x="1313" y="1963"/>
                            </a:cubicBezTo>
                            <a:cubicBezTo>
                              <a:pt x="1484" y="1864"/>
                              <a:pt x="1550" y="1656"/>
                              <a:pt x="1459" y="14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42" name="Freeform 22">
                        <a:extLst>
                          <a:ext uri="{FF2B5EF4-FFF2-40B4-BE49-F238E27FC236}">
                            <a16:creationId xmlns:a16="http://schemas.microsoft.com/office/drawing/2014/main" id="{63272C82-0DEF-4E7B-AC77-CA9C9E6949CD}"/>
                          </a:ext>
                        </a:extLst>
                      </p:cNvPr>
                      <p:cNvSpPr>
                        <a:spLocks/>
                      </p:cNvSpPr>
                      <p:nvPr/>
                    </p:nvSpPr>
                    <p:spPr bwMode="auto">
                      <a:xfrm>
                        <a:off x="6208724" y="1581150"/>
                        <a:ext cx="215901" cy="161925"/>
                      </a:xfrm>
                      <a:custGeom>
                        <a:avLst/>
                        <a:gdLst>
                          <a:gd name="T0" fmla="*/ 1857 w 2062"/>
                          <a:gd name="T1" fmla="*/ 838 h 1550"/>
                          <a:gd name="T2" fmla="*/ 1210 w 2062"/>
                          <a:gd name="T3" fmla="*/ 464 h 1550"/>
                          <a:gd name="T4" fmla="*/ 563 w 2062"/>
                          <a:gd name="T5" fmla="*/ 91 h 1550"/>
                          <a:gd name="T6" fmla="*/ 99 w 2062"/>
                          <a:gd name="T7" fmla="*/ 237 h 1550"/>
                          <a:gd name="T8" fmla="*/ 204 w 2062"/>
                          <a:gd name="T9" fmla="*/ 712 h 1550"/>
                          <a:gd name="T10" fmla="*/ 852 w 2062"/>
                          <a:gd name="T11" fmla="*/ 1085 h 1550"/>
                          <a:gd name="T12" fmla="*/ 1499 w 2062"/>
                          <a:gd name="T13" fmla="*/ 1459 h 1550"/>
                          <a:gd name="T14" fmla="*/ 1963 w 2062"/>
                          <a:gd name="T15" fmla="*/ 1313 h 1550"/>
                          <a:gd name="T16" fmla="*/ 1857 w 2062"/>
                          <a:gd name="T17" fmla="*/ 838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2" h="1550">
                            <a:moveTo>
                              <a:pt x="1857" y="838"/>
                            </a:moveTo>
                            <a:lnTo>
                              <a:pt x="1210" y="464"/>
                            </a:lnTo>
                            <a:lnTo>
                              <a:pt x="563" y="91"/>
                            </a:lnTo>
                            <a:cubicBezTo>
                              <a:pt x="406" y="0"/>
                              <a:pt x="198" y="65"/>
                              <a:pt x="99" y="237"/>
                            </a:cubicBezTo>
                            <a:cubicBezTo>
                              <a:pt x="0" y="408"/>
                              <a:pt x="47" y="621"/>
                              <a:pt x="204" y="712"/>
                            </a:cubicBezTo>
                            <a:lnTo>
                              <a:pt x="852" y="1085"/>
                            </a:lnTo>
                            <a:lnTo>
                              <a:pt x="1499" y="1459"/>
                            </a:lnTo>
                            <a:cubicBezTo>
                              <a:pt x="1656" y="1550"/>
                              <a:pt x="1864" y="1484"/>
                              <a:pt x="1963" y="1313"/>
                            </a:cubicBezTo>
                            <a:cubicBezTo>
                              <a:pt x="2062" y="1141"/>
                              <a:pt x="2015" y="929"/>
                              <a:pt x="1857" y="8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43" name="Freeform 23">
                        <a:extLst>
                          <a:ext uri="{FF2B5EF4-FFF2-40B4-BE49-F238E27FC236}">
                            <a16:creationId xmlns:a16="http://schemas.microsoft.com/office/drawing/2014/main" id="{FCA54607-5551-4CAA-AD18-FC4258334A2A}"/>
                          </a:ext>
                        </a:extLst>
                      </p:cNvPr>
                      <p:cNvSpPr>
                        <a:spLocks/>
                      </p:cNvSpPr>
                      <p:nvPr/>
                    </p:nvSpPr>
                    <p:spPr bwMode="auto">
                      <a:xfrm>
                        <a:off x="6094419" y="2036762"/>
                        <a:ext cx="225426" cy="74614"/>
                      </a:xfrm>
                      <a:custGeom>
                        <a:avLst/>
                        <a:gdLst>
                          <a:gd name="T0" fmla="*/ 1823 w 2152"/>
                          <a:gd name="T1" fmla="*/ 0 h 718"/>
                          <a:gd name="T2" fmla="*/ 1076 w 2152"/>
                          <a:gd name="T3" fmla="*/ 0 h 718"/>
                          <a:gd name="T4" fmla="*/ 329 w 2152"/>
                          <a:gd name="T5" fmla="*/ 0 h 718"/>
                          <a:gd name="T6" fmla="*/ 0 w 2152"/>
                          <a:gd name="T7" fmla="*/ 359 h 718"/>
                          <a:gd name="T8" fmla="*/ 329 w 2152"/>
                          <a:gd name="T9" fmla="*/ 718 h 718"/>
                          <a:gd name="T10" fmla="*/ 1076 w 2152"/>
                          <a:gd name="T11" fmla="*/ 718 h 718"/>
                          <a:gd name="T12" fmla="*/ 1823 w 2152"/>
                          <a:gd name="T13" fmla="*/ 718 h 718"/>
                          <a:gd name="T14" fmla="*/ 2152 w 2152"/>
                          <a:gd name="T15" fmla="*/ 359 h 718"/>
                          <a:gd name="T16" fmla="*/ 1823 w 2152"/>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2" h="718">
                            <a:moveTo>
                              <a:pt x="1823" y="0"/>
                            </a:moveTo>
                            <a:lnTo>
                              <a:pt x="1076" y="0"/>
                            </a:lnTo>
                            <a:lnTo>
                              <a:pt x="329" y="0"/>
                            </a:lnTo>
                            <a:cubicBezTo>
                              <a:pt x="147" y="0"/>
                              <a:pt x="0" y="161"/>
                              <a:pt x="0" y="359"/>
                            </a:cubicBezTo>
                            <a:cubicBezTo>
                              <a:pt x="0" y="557"/>
                              <a:pt x="147" y="718"/>
                              <a:pt x="329" y="718"/>
                            </a:cubicBezTo>
                            <a:lnTo>
                              <a:pt x="1076" y="718"/>
                            </a:lnTo>
                            <a:lnTo>
                              <a:pt x="1823" y="718"/>
                            </a:lnTo>
                            <a:cubicBezTo>
                              <a:pt x="2005" y="718"/>
                              <a:pt x="2152" y="557"/>
                              <a:pt x="2152" y="359"/>
                            </a:cubicBezTo>
                            <a:cubicBezTo>
                              <a:pt x="2152" y="161"/>
                              <a:pt x="2005" y="0"/>
                              <a:pt x="18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144" name="Freeform 24">
                        <a:extLst>
                          <a:ext uri="{FF2B5EF4-FFF2-40B4-BE49-F238E27FC236}">
                            <a16:creationId xmlns:a16="http://schemas.microsoft.com/office/drawing/2014/main" id="{6D7AEF9C-1CE2-45EF-9605-1AF36BEC4222}"/>
                          </a:ext>
                        </a:extLst>
                      </p:cNvPr>
                      <p:cNvSpPr>
                        <a:spLocks/>
                      </p:cNvSpPr>
                      <p:nvPr/>
                    </p:nvSpPr>
                    <p:spPr bwMode="auto">
                      <a:xfrm>
                        <a:off x="6208712" y="2405063"/>
                        <a:ext cx="215901" cy="160339"/>
                      </a:xfrm>
                      <a:custGeom>
                        <a:avLst/>
                        <a:gdLst>
                          <a:gd name="T0" fmla="*/ 1963 w 2062"/>
                          <a:gd name="T1" fmla="*/ 237 h 1550"/>
                          <a:gd name="T2" fmla="*/ 1499 w 2062"/>
                          <a:gd name="T3" fmla="*/ 91 h 1550"/>
                          <a:gd name="T4" fmla="*/ 852 w 2062"/>
                          <a:gd name="T5" fmla="*/ 464 h 1550"/>
                          <a:gd name="T6" fmla="*/ 204 w 2062"/>
                          <a:gd name="T7" fmla="*/ 838 h 1550"/>
                          <a:gd name="T8" fmla="*/ 99 w 2062"/>
                          <a:gd name="T9" fmla="*/ 1313 h 1550"/>
                          <a:gd name="T10" fmla="*/ 563 w 2062"/>
                          <a:gd name="T11" fmla="*/ 1459 h 1550"/>
                          <a:gd name="T12" fmla="*/ 1210 w 2062"/>
                          <a:gd name="T13" fmla="*/ 1085 h 1550"/>
                          <a:gd name="T14" fmla="*/ 1857 w 2062"/>
                          <a:gd name="T15" fmla="*/ 712 h 1550"/>
                          <a:gd name="T16" fmla="*/ 1963 w 2062"/>
                          <a:gd name="T17" fmla="*/ 237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2" h="1550">
                            <a:moveTo>
                              <a:pt x="1963" y="237"/>
                            </a:moveTo>
                            <a:cubicBezTo>
                              <a:pt x="1863" y="65"/>
                              <a:pt x="1656" y="0"/>
                              <a:pt x="1499" y="91"/>
                            </a:cubicBezTo>
                            <a:lnTo>
                              <a:pt x="852" y="464"/>
                            </a:lnTo>
                            <a:lnTo>
                              <a:pt x="204" y="838"/>
                            </a:lnTo>
                            <a:cubicBezTo>
                              <a:pt x="47" y="929"/>
                              <a:pt x="0" y="1141"/>
                              <a:pt x="99" y="1313"/>
                            </a:cubicBezTo>
                            <a:cubicBezTo>
                              <a:pt x="198" y="1484"/>
                              <a:pt x="406" y="1550"/>
                              <a:pt x="563" y="1459"/>
                            </a:cubicBezTo>
                            <a:lnTo>
                              <a:pt x="1210" y="1085"/>
                            </a:lnTo>
                            <a:lnTo>
                              <a:pt x="1857" y="712"/>
                            </a:lnTo>
                            <a:cubicBezTo>
                              <a:pt x="2014" y="621"/>
                              <a:pt x="2062" y="408"/>
                              <a:pt x="1963"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grpSp>
              </p:grpSp>
            </p:grpSp>
          </p:grpSp>
        </p:grpSp>
        <p:grpSp>
          <p:nvGrpSpPr>
            <p:cNvPr id="113" name="Group 112">
              <a:extLst>
                <a:ext uri="{FF2B5EF4-FFF2-40B4-BE49-F238E27FC236}">
                  <a16:creationId xmlns:a16="http://schemas.microsoft.com/office/drawing/2014/main" id="{4A7EABD6-49CE-4F89-9F59-4D421DC2CED4}"/>
                </a:ext>
              </a:extLst>
            </p:cNvPr>
            <p:cNvGrpSpPr/>
            <p:nvPr/>
          </p:nvGrpSpPr>
          <p:grpSpPr>
            <a:xfrm>
              <a:off x="3647842" y="2694204"/>
              <a:ext cx="4809104" cy="1743023"/>
              <a:chOff x="3493671" y="2502123"/>
              <a:chExt cx="5116064" cy="1854279"/>
            </a:xfrm>
          </p:grpSpPr>
          <p:sp>
            <p:nvSpPr>
              <p:cNvPr id="116" name="Oval 115">
                <a:extLst>
                  <a:ext uri="{FF2B5EF4-FFF2-40B4-BE49-F238E27FC236}">
                    <a16:creationId xmlns:a16="http://schemas.microsoft.com/office/drawing/2014/main" id="{4FD001D8-A4D4-42DB-9199-1FBB20F0F994}"/>
                  </a:ext>
                </a:extLst>
              </p:cNvPr>
              <p:cNvSpPr/>
              <p:nvPr/>
            </p:nvSpPr>
            <p:spPr>
              <a:xfrm>
                <a:off x="3493671" y="2502123"/>
                <a:ext cx="5116064" cy="1854279"/>
              </a:xfrm>
              <a:prstGeom prst="ellipse">
                <a:avLst/>
              </a:prstGeom>
              <a:solidFill>
                <a:schemeClr val="accent1"/>
              </a:solidFill>
              <a:ln w="9525">
                <a:solidFill>
                  <a:schemeClr val="bg1">
                    <a:lumMod val="5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20" dirty="0"/>
              </a:p>
            </p:txBody>
          </p:sp>
          <p:sp>
            <p:nvSpPr>
              <p:cNvPr id="117" name="TextBox 116">
                <a:extLst>
                  <a:ext uri="{FF2B5EF4-FFF2-40B4-BE49-F238E27FC236}">
                    <a16:creationId xmlns:a16="http://schemas.microsoft.com/office/drawing/2014/main" id="{D216AAB0-C50A-498A-8340-D921F9EF7FB7}"/>
                  </a:ext>
                </a:extLst>
              </p:cNvPr>
              <p:cNvSpPr txBox="1"/>
              <p:nvPr/>
            </p:nvSpPr>
            <p:spPr>
              <a:xfrm>
                <a:off x="4226377" y="2886360"/>
                <a:ext cx="3549946" cy="833173"/>
              </a:xfrm>
              <a:prstGeom prst="rect">
                <a:avLst/>
              </a:prstGeom>
              <a:noFill/>
            </p:spPr>
            <p:txBody>
              <a:bodyPr wrap="square" rtlCol="0" anchor="ctr">
                <a:spAutoFit/>
              </a:bodyPr>
              <a:lstStyle/>
              <a:p>
                <a:pPr algn="ctr" defTabSz="754380">
                  <a:defRPr/>
                </a:pPr>
                <a:r>
                  <a:rPr lang="en-IN" sz="2800" b="1" dirty="0">
                    <a:solidFill>
                      <a:schemeClr val="bg1"/>
                    </a:solidFill>
                    <a:latin typeface="+mn-lt"/>
                    <a:cs typeface="Arial" panose="020B0604020202020204" pitchFamily="34" charset="0"/>
                  </a:rPr>
                  <a:t>Program Administrators</a:t>
                </a:r>
                <a:endParaRPr lang="en-US" sz="2800" b="1" dirty="0">
                  <a:solidFill>
                    <a:schemeClr val="bg1"/>
                  </a:solidFill>
                  <a:latin typeface="+mn-lt"/>
                  <a:cs typeface="Arial" panose="020B0604020202020204" pitchFamily="34" charset="0"/>
                </a:endParaRPr>
              </a:p>
            </p:txBody>
          </p:sp>
        </p:grpSp>
      </p:grpSp>
      <p:sp>
        <p:nvSpPr>
          <p:cNvPr id="82" name="Freeform 15">
            <a:extLst>
              <a:ext uri="{FF2B5EF4-FFF2-40B4-BE49-F238E27FC236}">
                <a16:creationId xmlns:a16="http://schemas.microsoft.com/office/drawing/2014/main" id="{A67A1375-8726-40A3-B4E6-961017AF3980}"/>
              </a:ext>
            </a:extLst>
          </p:cNvPr>
          <p:cNvSpPr>
            <a:spLocks noEditPoints="1"/>
          </p:cNvSpPr>
          <p:nvPr/>
        </p:nvSpPr>
        <p:spPr bwMode="auto">
          <a:xfrm>
            <a:off x="781973" y="5498184"/>
            <a:ext cx="338510" cy="408988"/>
          </a:xfrm>
          <a:custGeom>
            <a:avLst/>
            <a:gdLst>
              <a:gd name="T0" fmla="*/ 9795 w 11476"/>
              <a:gd name="T1" fmla="*/ 1680 h 13628"/>
              <a:gd name="T2" fmla="*/ 5738 w 11476"/>
              <a:gd name="T3" fmla="*/ 0 h 13628"/>
              <a:gd name="T4" fmla="*/ 1680 w 11476"/>
              <a:gd name="T5" fmla="*/ 1680 h 13628"/>
              <a:gd name="T6" fmla="*/ 0 w 11476"/>
              <a:gd name="T7" fmla="*/ 5738 h 13628"/>
              <a:gd name="T8" fmla="*/ 2869 w 11476"/>
              <a:gd name="T9" fmla="*/ 11476 h 13628"/>
              <a:gd name="T10" fmla="*/ 3945 w 11476"/>
              <a:gd name="T11" fmla="*/ 13448 h 13628"/>
              <a:gd name="T12" fmla="*/ 4303 w 11476"/>
              <a:gd name="T13" fmla="*/ 13628 h 13628"/>
              <a:gd name="T14" fmla="*/ 7172 w 11476"/>
              <a:gd name="T15" fmla="*/ 13628 h 13628"/>
              <a:gd name="T16" fmla="*/ 7531 w 11476"/>
              <a:gd name="T17" fmla="*/ 13448 h 13628"/>
              <a:gd name="T18" fmla="*/ 8607 w 11476"/>
              <a:gd name="T19" fmla="*/ 11476 h 13628"/>
              <a:gd name="T20" fmla="*/ 11476 w 11476"/>
              <a:gd name="T21" fmla="*/ 5738 h 13628"/>
              <a:gd name="T22" fmla="*/ 9795 w 11476"/>
              <a:gd name="T23" fmla="*/ 1680 h 13628"/>
              <a:gd name="T24" fmla="*/ 5738 w 11476"/>
              <a:gd name="T25" fmla="*/ 1075 h 13628"/>
              <a:gd name="T26" fmla="*/ 8965 w 11476"/>
              <a:gd name="T27" fmla="*/ 2510 h 13628"/>
              <a:gd name="T28" fmla="*/ 10400 w 11476"/>
              <a:gd name="T29" fmla="*/ 5738 h 13628"/>
              <a:gd name="T30" fmla="*/ 8607 w 11476"/>
              <a:gd name="T31" fmla="*/ 2869 h 13628"/>
              <a:gd name="T32" fmla="*/ 5738 w 11476"/>
              <a:gd name="T33" fmla="*/ 1075 h 1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76" h="13628">
                <a:moveTo>
                  <a:pt x="9795" y="1680"/>
                </a:moveTo>
                <a:cubicBezTo>
                  <a:pt x="8757" y="642"/>
                  <a:pt x="7322" y="0"/>
                  <a:pt x="5738" y="0"/>
                </a:cubicBezTo>
                <a:cubicBezTo>
                  <a:pt x="4153" y="0"/>
                  <a:pt x="2719" y="642"/>
                  <a:pt x="1680" y="1680"/>
                </a:cubicBezTo>
                <a:cubicBezTo>
                  <a:pt x="642" y="2719"/>
                  <a:pt x="0" y="4153"/>
                  <a:pt x="0" y="5738"/>
                </a:cubicBezTo>
                <a:cubicBezTo>
                  <a:pt x="0" y="7890"/>
                  <a:pt x="1671" y="9679"/>
                  <a:pt x="2869" y="11476"/>
                </a:cubicBezTo>
                <a:cubicBezTo>
                  <a:pt x="3462" y="12365"/>
                  <a:pt x="3765" y="13269"/>
                  <a:pt x="3945" y="13448"/>
                </a:cubicBezTo>
                <a:cubicBezTo>
                  <a:pt x="4124" y="13628"/>
                  <a:pt x="4303" y="13628"/>
                  <a:pt x="4303" y="13628"/>
                </a:cubicBezTo>
                <a:lnTo>
                  <a:pt x="7172" y="13628"/>
                </a:lnTo>
                <a:cubicBezTo>
                  <a:pt x="7172" y="13628"/>
                  <a:pt x="7352" y="13628"/>
                  <a:pt x="7531" y="13448"/>
                </a:cubicBezTo>
                <a:cubicBezTo>
                  <a:pt x="7710" y="13269"/>
                  <a:pt x="8014" y="12365"/>
                  <a:pt x="8607" y="11476"/>
                </a:cubicBezTo>
                <a:cubicBezTo>
                  <a:pt x="9804" y="9679"/>
                  <a:pt x="11476" y="7890"/>
                  <a:pt x="11476" y="5738"/>
                </a:cubicBezTo>
                <a:cubicBezTo>
                  <a:pt x="11476" y="4153"/>
                  <a:pt x="10834" y="2719"/>
                  <a:pt x="9795" y="1680"/>
                </a:cubicBezTo>
                <a:close/>
                <a:moveTo>
                  <a:pt x="5738" y="1075"/>
                </a:moveTo>
                <a:cubicBezTo>
                  <a:pt x="7352" y="1255"/>
                  <a:pt x="8248" y="1793"/>
                  <a:pt x="8965" y="2510"/>
                </a:cubicBezTo>
                <a:cubicBezTo>
                  <a:pt x="9683" y="3227"/>
                  <a:pt x="10221" y="4303"/>
                  <a:pt x="10400" y="5738"/>
                </a:cubicBezTo>
                <a:cubicBezTo>
                  <a:pt x="10400" y="5738"/>
                  <a:pt x="9683" y="3945"/>
                  <a:pt x="8607" y="2869"/>
                </a:cubicBezTo>
                <a:cubicBezTo>
                  <a:pt x="7617" y="1878"/>
                  <a:pt x="5738" y="1075"/>
                  <a:pt x="5738" y="1075"/>
                </a:cubicBezTo>
                <a:close/>
              </a:path>
            </a:pathLst>
          </a:custGeom>
          <a:solidFill>
            <a:schemeClr val="bg1"/>
          </a:solidFill>
          <a:ln>
            <a:noFill/>
          </a:ln>
        </p:spPr>
        <p:txBody>
          <a:bodyPr vert="horz" wrap="square" lIns="75438" tIns="37719" rIns="75438" bIns="37719" numCol="1" anchor="t" anchorCtr="0" compatLnSpc="1">
            <a:prstTxWarp prst="textNoShape">
              <a:avLst/>
            </a:prstTxWarp>
          </a:bodyPr>
          <a:lstStyle/>
          <a:p>
            <a:pPr defTabSz="754380">
              <a:defRPr/>
            </a:pPr>
            <a:endParaRPr lang="en-US" sz="1320" dirty="0">
              <a:solidFill>
                <a:prstClr val="black"/>
              </a:solidFill>
              <a:latin typeface="Arial" panose="020B0604020202020204" pitchFamily="34" charset="0"/>
              <a:cs typeface="Arial" panose="020B0604020202020204" pitchFamily="34" charset="0"/>
            </a:endParaRPr>
          </a:p>
        </p:txBody>
      </p:sp>
      <p:sp>
        <p:nvSpPr>
          <p:cNvPr id="83" name="Graphic 2">
            <a:extLst>
              <a:ext uri="{FF2B5EF4-FFF2-40B4-BE49-F238E27FC236}">
                <a16:creationId xmlns:a16="http://schemas.microsoft.com/office/drawing/2014/main" id="{1AB964FA-CCE2-41E5-877C-4745BB45EEC6}"/>
              </a:ext>
            </a:extLst>
          </p:cNvPr>
          <p:cNvSpPr/>
          <p:nvPr/>
        </p:nvSpPr>
        <p:spPr>
          <a:xfrm>
            <a:off x="9155761" y="2405273"/>
            <a:ext cx="685450" cy="787774"/>
          </a:xfrm>
          <a:custGeom>
            <a:avLst/>
            <a:gdLst>
              <a:gd name="connsiteX0" fmla="*/ 177641 w 885825"/>
              <a:gd name="connsiteY0" fmla="*/ 617511 h 914400"/>
              <a:gd name="connsiteX1" fmla="*/ 148114 w 885825"/>
              <a:gd name="connsiteY1" fmla="*/ 658468 h 914400"/>
              <a:gd name="connsiteX2" fmla="*/ 7144 w 885825"/>
              <a:gd name="connsiteY2" fmla="*/ 382243 h 914400"/>
              <a:gd name="connsiteX3" fmla="*/ 348139 w 885825"/>
              <a:gd name="connsiteY3" fmla="*/ 41248 h 914400"/>
              <a:gd name="connsiteX4" fmla="*/ 348139 w 885825"/>
              <a:gd name="connsiteY4" fmla="*/ 10768 h 914400"/>
              <a:gd name="connsiteX5" fmla="*/ 354806 w 885825"/>
              <a:gd name="connsiteY5" fmla="*/ 7911 h 914400"/>
              <a:gd name="connsiteX6" fmla="*/ 434816 w 885825"/>
              <a:gd name="connsiteY6" fmla="*/ 63156 h 914400"/>
              <a:gd name="connsiteX7" fmla="*/ 434816 w 885825"/>
              <a:gd name="connsiteY7" fmla="*/ 69823 h 914400"/>
              <a:gd name="connsiteX8" fmla="*/ 354806 w 885825"/>
              <a:gd name="connsiteY8" fmla="*/ 125068 h 914400"/>
              <a:gd name="connsiteX9" fmla="*/ 348139 w 885825"/>
              <a:gd name="connsiteY9" fmla="*/ 122211 h 914400"/>
              <a:gd name="connsiteX10" fmla="*/ 348139 w 885825"/>
              <a:gd name="connsiteY10" fmla="*/ 92683 h 914400"/>
              <a:gd name="connsiteX11" fmla="*/ 57626 w 885825"/>
              <a:gd name="connsiteY11" fmla="*/ 382243 h 914400"/>
              <a:gd name="connsiteX12" fmla="*/ 177641 w 885825"/>
              <a:gd name="connsiteY12" fmla="*/ 617511 h 914400"/>
              <a:gd name="connsiteX13" fmla="*/ 609124 w 885825"/>
              <a:gd name="connsiteY13" fmla="*/ 683233 h 914400"/>
              <a:gd name="connsiteX14" fmla="*/ 624364 w 885825"/>
              <a:gd name="connsiteY14" fmla="*/ 755623 h 914400"/>
              <a:gd name="connsiteX15" fmla="*/ 761524 w 885825"/>
              <a:gd name="connsiteY15" fmla="*/ 892783 h 914400"/>
              <a:gd name="connsiteX16" fmla="*/ 858679 w 885825"/>
              <a:gd name="connsiteY16" fmla="*/ 892783 h 914400"/>
              <a:gd name="connsiteX17" fmla="*/ 858679 w 885825"/>
              <a:gd name="connsiteY17" fmla="*/ 892783 h 914400"/>
              <a:gd name="connsiteX18" fmla="*/ 858679 w 885825"/>
              <a:gd name="connsiteY18" fmla="*/ 795628 h 914400"/>
              <a:gd name="connsiteX19" fmla="*/ 722471 w 885825"/>
              <a:gd name="connsiteY19" fmla="*/ 658468 h 914400"/>
              <a:gd name="connsiteX20" fmla="*/ 650081 w 885825"/>
              <a:gd name="connsiteY20" fmla="*/ 642276 h 914400"/>
              <a:gd name="connsiteX21" fmla="*/ 610076 w 885825"/>
              <a:gd name="connsiteY21" fmla="*/ 602271 h 914400"/>
              <a:gd name="connsiteX22" fmla="*/ 691039 w 885825"/>
              <a:gd name="connsiteY22" fmla="*/ 382243 h 914400"/>
              <a:gd name="connsiteX23" fmla="*/ 550069 w 885825"/>
              <a:gd name="connsiteY23" fmla="*/ 106018 h 914400"/>
              <a:gd name="connsiteX24" fmla="*/ 520541 w 885825"/>
              <a:gd name="connsiteY24" fmla="*/ 146976 h 914400"/>
              <a:gd name="connsiteX25" fmla="*/ 640556 w 885825"/>
              <a:gd name="connsiteY25" fmla="*/ 382243 h 914400"/>
              <a:gd name="connsiteX26" fmla="*/ 350044 w 885825"/>
              <a:gd name="connsiteY26" fmla="*/ 672756 h 914400"/>
              <a:gd name="connsiteX27" fmla="*/ 350044 w 885825"/>
              <a:gd name="connsiteY27" fmla="*/ 672756 h 914400"/>
              <a:gd name="connsiteX28" fmla="*/ 350044 w 885825"/>
              <a:gd name="connsiteY28" fmla="*/ 643228 h 914400"/>
              <a:gd name="connsiteX29" fmla="*/ 343376 w 885825"/>
              <a:gd name="connsiteY29" fmla="*/ 640371 h 914400"/>
              <a:gd name="connsiteX30" fmla="*/ 262414 w 885825"/>
              <a:gd name="connsiteY30" fmla="*/ 694663 h 914400"/>
              <a:gd name="connsiteX31" fmla="*/ 262414 w 885825"/>
              <a:gd name="connsiteY31" fmla="*/ 701331 h 914400"/>
              <a:gd name="connsiteX32" fmla="*/ 342424 w 885825"/>
              <a:gd name="connsiteY32" fmla="*/ 756576 h 914400"/>
              <a:gd name="connsiteX33" fmla="*/ 349091 w 885825"/>
              <a:gd name="connsiteY33" fmla="*/ 753718 h 914400"/>
              <a:gd name="connsiteX34" fmla="*/ 349091 w 885825"/>
              <a:gd name="connsiteY34" fmla="*/ 724191 h 914400"/>
              <a:gd name="connsiteX35" fmla="*/ 349091 w 885825"/>
              <a:gd name="connsiteY35" fmla="*/ 724191 h 914400"/>
              <a:gd name="connsiteX36" fmla="*/ 569119 w 885825"/>
              <a:gd name="connsiteY36" fmla="*/ 643228 h 914400"/>
              <a:gd name="connsiteX37" fmla="*/ 609124 w 885825"/>
              <a:gd name="connsiteY37" fmla="*/ 683233 h 914400"/>
              <a:gd name="connsiteX38" fmla="*/ 265271 w 885825"/>
              <a:gd name="connsiteY38" fmla="*/ 526071 h 914400"/>
              <a:gd name="connsiteX39" fmla="*/ 231934 w 885825"/>
              <a:gd name="connsiteY39" fmla="*/ 549883 h 914400"/>
              <a:gd name="connsiteX40" fmla="*/ 211931 w 885825"/>
              <a:gd name="connsiteY40" fmla="*/ 547978 h 914400"/>
              <a:gd name="connsiteX41" fmla="*/ 197644 w 885825"/>
              <a:gd name="connsiteY41" fmla="*/ 533691 h 914400"/>
              <a:gd name="connsiteX42" fmla="*/ 183356 w 885825"/>
              <a:gd name="connsiteY42" fmla="*/ 519403 h 914400"/>
              <a:gd name="connsiteX43" fmla="*/ 181451 w 885825"/>
              <a:gd name="connsiteY43" fmla="*/ 499401 h 914400"/>
              <a:gd name="connsiteX44" fmla="*/ 204311 w 885825"/>
              <a:gd name="connsiteY44" fmla="*/ 467016 h 914400"/>
              <a:gd name="connsiteX45" fmla="*/ 186214 w 885825"/>
              <a:gd name="connsiteY45" fmla="*/ 424153 h 914400"/>
              <a:gd name="connsiteX46" fmla="*/ 146209 w 885825"/>
              <a:gd name="connsiteY46" fmla="*/ 417486 h 914400"/>
              <a:gd name="connsiteX47" fmla="*/ 133826 w 885825"/>
              <a:gd name="connsiteY47" fmla="*/ 402246 h 914400"/>
              <a:gd name="connsiteX48" fmla="*/ 133826 w 885825"/>
              <a:gd name="connsiteY48" fmla="*/ 382243 h 914400"/>
              <a:gd name="connsiteX49" fmla="*/ 133826 w 885825"/>
              <a:gd name="connsiteY49" fmla="*/ 362241 h 914400"/>
              <a:gd name="connsiteX50" fmla="*/ 146209 w 885825"/>
              <a:gd name="connsiteY50" fmla="*/ 347001 h 914400"/>
              <a:gd name="connsiteX51" fmla="*/ 186214 w 885825"/>
              <a:gd name="connsiteY51" fmla="*/ 340333 h 914400"/>
              <a:gd name="connsiteX52" fmla="*/ 203359 w 885825"/>
              <a:gd name="connsiteY52" fmla="*/ 297471 h 914400"/>
              <a:gd name="connsiteX53" fmla="*/ 179546 w 885825"/>
              <a:gd name="connsiteY53" fmla="*/ 264133 h 914400"/>
              <a:gd name="connsiteX54" fmla="*/ 182404 w 885825"/>
              <a:gd name="connsiteY54" fmla="*/ 246036 h 914400"/>
              <a:gd name="connsiteX55" fmla="*/ 196691 w 885825"/>
              <a:gd name="connsiteY55" fmla="*/ 231748 h 914400"/>
              <a:gd name="connsiteX56" fmla="*/ 210979 w 885825"/>
              <a:gd name="connsiteY56" fmla="*/ 217461 h 914400"/>
              <a:gd name="connsiteX57" fmla="*/ 230981 w 885825"/>
              <a:gd name="connsiteY57" fmla="*/ 215556 h 914400"/>
              <a:gd name="connsiteX58" fmla="*/ 263366 w 885825"/>
              <a:gd name="connsiteY58" fmla="*/ 238416 h 914400"/>
              <a:gd name="connsiteX59" fmla="*/ 307181 w 885825"/>
              <a:gd name="connsiteY59" fmla="*/ 220318 h 914400"/>
              <a:gd name="connsiteX60" fmla="*/ 313849 w 885825"/>
              <a:gd name="connsiteY60" fmla="*/ 180313 h 914400"/>
              <a:gd name="connsiteX61" fmla="*/ 329089 w 885825"/>
              <a:gd name="connsiteY61" fmla="*/ 167931 h 914400"/>
              <a:gd name="connsiteX62" fmla="*/ 349091 w 885825"/>
              <a:gd name="connsiteY62" fmla="*/ 167931 h 914400"/>
              <a:gd name="connsiteX63" fmla="*/ 369094 w 885825"/>
              <a:gd name="connsiteY63" fmla="*/ 167931 h 914400"/>
              <a:gd name="connsiteX64" fmla="*/ 384334 w 885825"/>
              <a:gd name="connsiteY64" fmla="*/ 180313 h 914400"/>
              <a:gd name="connsiteX65" fmla="*/ 391001 w 885825"/>
              <a:gd name="connsiteY65" fmla="*/ 220318 h 914400"/>
              <a:gd name="connsiteX66" fmla="*/ 433864 w 885825"/>
              <a:gd name="connsiteY66" fmla="*/ 238416 h 914400"/>
              <a:gd name="connsiteX67" fmla="*/ 466249 w 885825"/>
              <a:gd name="connsiteY67" fmla="*/ 214603 h 914400"/>
              <a:gd name="connsiteX68" fmla="*/ 486251 w 885825"/>
              <a:gd name="connsiteY68" fmla="*/ 215556 h 914400"/>
              <a:gd name="connsiteX69" fmla="*/ 500539 w 885825"/>
              <a:gd name="connsiteY69" fmla="*/ 229843 h 914400"/>
              <a:gd name="connsiteX70" fmla="*/ 514826 w 885825"/>
              <a:gd name="connsiteY70" fmla="*/ 244131 h 914400"/>
              <a:gd name="connsiteX71" fmla="*/ 516731 w 885825"/>
              <a:gd name="connsiteY71" fmla="*/ 264133 h 914400"/>
              <a:gd name="connsiteX72" fmla="*/ 492919 w 885825"/>
              <a:gd name="connsiteY72" fmla="*/ 296518 h 914400"/>
              <a:gd name="connsiteX73" fmla="*/ 511016 w 885825"/>
              <a:gd name="connsiteY73" fmla="*/ 339381 h 914400"/>
              <a:gd name="connsiteX74" fmla="*/ 551021 w 885825"/>
              <a:gd name="connsiteY74" fmla="*/ 346048 h 914400"/>
              <a:gd name="connsiteX75" fmla="*/ 563404 w 885825"/>
              <a:gd name="connsiteY75" fmla="*/ 361288 h 914400"/>
              <a:gd name="connsiteX76" fmla="*/ 563404 w 885825"/>
              <a:gd name="connsiteY76" fmla="*/ 381291 h 914400"/>
              <a:gd name="connsiteX77" fmla="*/ 563404 w 885825"/>
              <a:gd name="connsiteY77" fmla="*/ 401293 h 914400"/>
              <a:gd name="connsiteX78" fmla="*/ 551021 w 885825"/>
              <a:gd name="connsiteY78" fmla="*/ 416533 h 914400"/>
              <a:gd name="connsiteX79" fmla="*/ 510064 w 885825"/>
              <a:gd name="connsiteY79" fmla="*/ 423201 h 914400"/>
              <a:gd name="connsiteX80" fmla="*/ 491966 w 885825"/>
              <a:gd name="connsiteY80" fmla="*/ 466063 h 914400"/>
              <a:gd name="connsiteX81" fmla="*/ 515779 w 885825"/>
              <a:gd name="connsiteY81" fmla="*/ 498448 h 914400"/>
              <a:gd name="connsiteX82" fmla="*/ 513874 w 885825"/>
              <a:gd name="connsiteY82" fmla="*/ 518451 h 914400"/>
              <a:gd name="connsiteX83" fmla="*/ 499586 w 885825"/>
              <a:gd name="connsiteY83" fmla="*/ 532738 h 914400"/>
              <a:gd name="connsiteX84" fmla="*/ 485299 w 885825"/>
              <a:gd name="connsiteY84" fmla="*/ 547026 h 914400"/>
              <a:gd name="connsiteX85" fmla="*/ 465296 w 885825"/>
              <a:gd name="connsiteY85" fmla="*/ 548931 h 914400"/>
              <a:gd name="connsiteX86" fmla="*/ 432911 w 885825"/>
              <a:gd name="connsiteY86" fmla="*/ 525118 h 914400"/>
              <a:gd name="connsiteX87" fmla="*/ 391001 w 885825"/>
              <a:gd name="connsiteY87" fmla="*/ 542263 h 914400"/>
              <a:gd name="connsiteX88" fmla="*/ 384334 w 885825"/>
              <a:gd name="connsiteY88" fmla="*/ 582268 h 914400"/>
              <a:gd name="connsiteX89" fmla="*/ 369094 w 885825"/>
              <a:gd name="connsiteY89" fmla="*/ 594651 h 914400"/>
              <a:gd name="connsiteX90" fmla="*/ 349091 w 885825"/>
              <a:gd name="connsiteY90" fmla="*/ 594651 h 914400"/>
              <a:gd name="connsiteX91" fmla="*/ 329089 w 885825"/>
              <a:gd name="connsiteY91" fmla="*/ 594651 h 914400"/>
              <a:gd name="connsiteX92" fmla="*/ 313849 w 885825"/>
              <a:gd name="connsiteY92" fmla="*/ 582268 h 914400"/>
              <a:gd name="connsiteX93" fmla="*/ 307181 w 885825"/>
              <a:gd name="connsiteY93" fmla="*/ 543216 h 914400"/>
              <a:gd name="connsiteX94" fmla="*/ 265271 w 885825"/>
              <a:gd name="connsiteY94" fmla="*/ 526071 h 914400"/>
              <a:gd name="connsiteX95" fmla="*/ 284321 w 885825"/>
              <a:gd name="connsiteY95" fmla="*/ 447013 h 914400"/>
              <a:gd name="connsiteX96" fmla="*/ 415766 w 885825"/>
              <a:gd name="connsiteY96" fmla="*/ 447013 h 914400"/>
              <a:gd name="connsiteX97" fmla="*/ 415766 w 885825"/>
              <a:gd name="connsiteY97" fmla="*/ 315568 h 914400"/>
              <a:gd name="connsiteX98" fmla="*/ 284321 w 885825"/>
              <a:gd name="connsiteY98" fmla="*/ 315568 h 914400"/>
              <a:gd name="connsiteX99" fmla="*/ 284321 w 885825"/>
              <a:gd name="connsiteY99" fmla="*/ 447013 h 914400"/>
              <a:gd name="connsiteX100" fmla="*/ 388144 w 885825"/>
              <a:gd name="connsiteY100" fmla="*/ 420343 h 914400"/>
              <a:gd name="connsiteX101" fmla="*/ 388144 w 885825"/>
              <a:gd name="connsiteY101" fmla="*/ 343191 h 914400"/>
              <a:gd name="connsiteX102" fmla="*/ 310991 w 885825"/>
              <a:gd name="connsiteY102" fmla="*/ 343191 h 914400"/>
              <a:gd name="connsiteX103" fmla="*/ 310991 w 885825"/>
              <a:gd name="connsiteY103" fmla="*/ 420343 h 914400"/>
              <a:gd name="connsiteX104" fmla="*/ 388144 w 885825"/>
              <a:gd name="connsiteY104" fmla="*/ 42034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85825" h="914400">
                <a:moveTo>
                  <a:pt x="177641" y="617511"/>
                </a:moveTo>
                <a:lnTo>
                  <a:pt x="148114" y="658468"/>
                </a:lnTo>
                <a:cubicBezTo>
                  <a:pt x="59531" y="594651"/>
                  <a:pt x="7144" y="490828"/>
                  <a:pt x="7144" y="382243"/>
                </a:cubicBezTo>
                <a:cubicBezTo>
                  <a:pt x="7144" y="193648"/>
                  <a:pt x="160496" y="41248"/>
                  <a:pt x="348139" y="41248"/>
                </a:cubicBezTo>
                <a:lnTo>
                  <a:pt x="348139" y="10768"/>
                </a:lnTo>
                <a:cubicBezTo>
                  <a:pt x="348139" y="7911"/>
                  <a:pt x="351949" y="6006"/>
                  <a:pt x="354806" y="7911"/>
                </a:cubicBezTo>
                <a:lnTo>
                  <a:pt x="434816" y="63156"/>
                </a:lnTo>
                <a:cubicBezTo>
                  <a:pt x="436721" y="65061"/>
                  <a:pt x="436721" y="67918"/>
                  <a:pt x="434816" y="69823"/>
                </a:cubicBezTo>
                <a:lnTo>
                  <a:pt x="354806" y="125068"/>
                </a:lnTo>
                <a:cubicBezTo>
                  <a:pt x="351949" y="126973"/>
                  <a:pt x="348139" y="125068"/>
                  <a:pt x="348139" y="122211"/>
                </a:cubicBezTo>
                <a:lnTo>
                  <a:pt x="348139" y="92683"/>
                </a:lnTo>
                <a:cubicBezTo>
                  <a:pt x="188119" y="91731"/>
                  <a:pt x="57626" y="222223"/>
                  <a:pt x="57626" y="382243"/>
                </a:cubicBezTo>
                <a:cubicBezTo>
                  <a:pt x="57626" y="474636"/>
                  <a:pt x="102394" y="563218"/>
                  <a:pt x="177641" y="617511"/>
                </a:cubicBezTo>
                <a:close/>
                <a:moveTo>
                  <a:pt x="609124" y="683233"/>
                </a:moveTo>
                <a:cubicBezTo>
                  <a:pt x="599599" y="707998"/>
                  <a:pt x="605314" y="736573"/>
                  <a:pt x="624364" y="755623"/>
                </a:cubicBezTo>
                <a:lnTo>
                  <a:pt x="761524" y="892783"/>
                </a:lnTo>
                <a:cubicBezTo>
                  <a:pt x="788194" y="919453"/>
                  <a:pt x="832009" y="919453"/>
                  <a:pt x="858679" y="892783"/>
                </a:cubicBezTo>
                <a:lnTo>
                  <a:pt x="858679" y="892783"/>
                </a:lnTo>
                <a:cubicBezTo>
                  <a:pt x="885349" y="866113"/>
                  <a:pt x="885349" y="822298"/>
                  <a:pt x="858679" y="795628"/>
                </a:cubicBezTo>
                <a:lnTo>
                  <a:pt x="722471" y="658468"/>
                </a:lnTo>
                <a:cubicBezTo>
                  <a:pt x="702469" y="638466"/>
                  <a:pt x="673894" y="633703"/>
                  <a:pt x="650081" y="642276"/>
                </a:cubicBezTo>
                <a:lnTo>
                  <a:pt x="610076" y="602271"/>
                </a:lnTo>
                <a:cubicBezTo>
                  <a:pt x="660559" y="543216"/>
                  <a:pt x="691039" y="466063"/>
                  <a:pt x="691039" y="382243"/>
                </a:cubicBezTo>
                <a:cubicBezTo>
                  <a:pt x="691039" y="273658"/>
                  <a:pt x="638651" y="169836"/>
                  <a:pt x="550069" y="106018"/>
                </a:cubicBezTo>
                <a:lnTo>
                  <a:pt x="520541" y="146976"/>
                </a:lnTo>
                <a:cubicBezTo>
                  <a:pt x="595789" y="201268"/>
                  <a:pt x="640556" y="289851"/>
                  <a:pt x="640556" y="382243"/>
                </a:cubicBezTo>
                <a:cubicBezTo>
                  <a:pt x="640556" y="542263"/>
                  <a:pt x="510064" y="672756"/>
                  <a:pt x="350044" y="672756"/>
                </a:cubicBezTo>
                <a:lnTo>
                  <a:pt x="350044" y="672756"/>
                </a:lnTo>
                <a:lnTo>
                  <a:pt x="350044" y="643228"/>
                </a:lnTo>
                <a:cubicBezTo>
                  <a:pt x="350044" y="640371"/>
                  <a:pt x="346234" y="638466"/>
                  <a:pt x="343376" y="640371"/>
                </a:cubicBezTo>
                <a:lnTo>
                  <a:pt x="262414" y="694663"/>
                </a:lnTo>
                <a:cubicBezTo>
                  <a:pt x="260509" y="696568"/>
                  <a:pt x="260509" y="699426"/>
                  <a:pt x="262414" y="701331"/>
                </a:cubicBezTo>
                <a:lnTo>
                  <a:pt x="342424" y="756576"/>
                </a:lnTo>
                <a:cubicBezTo>
                  <a:pt x="345281" y="758481"/>
                  <a:pt x="349091" y="756576"/>
                  <a:pt x="349091" y="753718"/>
                </a:cubicBezTo>
                <a:lnTo>
                  <a:pt x="349091" y="724191"/>
                </a:lnTo>
                <a:lnTo>
                  <a:pt x="349091" y="724191"/>
                </a:lnTo>
                <a:cubicBezTo>
                  <a:pt x="432911" y="724191"/>
                  <a:pt x="510064" y="693711"/>
                  <a:pt x="569119" y="643228"/>
                </a:cubicBezTo>
                <a:lnTo>
                  <a:pt x="609124" y="683233"/>
                </a:lnTo>
                <a:close/>
                <a:moveTo>
                  <a:pt x="265271" y="526071"/>
                </a:moveTo>
                <a:lnTo>
                  <a:pt x="231934" y="549883"/>
                </a:lnTo>
                <a:cubicBezTo>
                  <a:pt x="226219" y="554646"/>
                  <a:pt x="217646" y="553693"/>
                  <a:pt x="211931" y="547978"/>
                </a:cubicBezTo>
                <a:lnTo>
                  <a:pt x="197644" y="533691"/>
                </a:lnTo>
                <a:lnTo>
                  <a:pt x="183356" y="519403"/>
                </a:lnTo>
                <a:cubicBezTo>
                  <a:pt x="177641" y="513688"/>
                  <a:pt x="177641" y="506068"/>
                  <a:pt x="181451" y="499401"/>
                </a:cubicBezTo>
                <a:lnTo>
                  <a:pt x="204311" y="467016"/>
                </a:lnTo>
                <a:cubicBezTo>
                  <a:pt x="195739" y="453681"/>
                  <a:pt x="190024" y="439393"/>
                  <a:pt x="186214" y="424153"/>
                </a:cubicBezTo>
                <a:lnTo>
                  <a:pt x="146209" y="417486"/>
                </a:lnTo>
                <a:cubicBezTo>
                  <a:pt x="138589" y="416533"/>
                  <a:pt x="133826" y="409866"/>
                  <a:pt x="133826" y="402246"/>
                </a:cubicBezTo>
                <a:lnTo>
                  <a:pt x="133826" y="382243"/>
                </a:lnTo>
                <a:lnTo>
                  <a:pt x="133826" y="362241"/>
                </a:lnTo>
                <a:cubicBezTo>
                  <a:pt x="133826" y="354621"/>
                  <a:pt x="139541" y="348906"/>
                  <a:pt x="146209" y="347001"/>
                </a:cubicBezTo>
                <a:lnTo>
                  <a:pt x="186214" y="340333"/>
                </a:lnTo>
                <a:cubicBezTo>
                  <a:pt x="190024" y="325093"/>
                  <a:pt x="195739" y="310806"/>
                  <a:pt x="203359" y="297471"/>
                </a:cubicBezTo>
                <a:lnTo>
                  <a:pt x="179546" y="264133"/>
                </a:lnTo>
                <a:cubicBezTo>
                  <a:pt x="176689" y="260323"/>
                  <a:pt x="176689" y="251751"/>
                  <a:pt x="182404" y="246036"/>
                </a:cubicBezTo>
                <a:lnTo>
                  <a:pt x="196691" y="231748"/>
                </a:lnTo>
                <a:lnTo>
                  <a:pt x="210979" y="217461"/>
                </a:lnTo>
                <a:cubicBezTo>
                  <a:pt x="216694" y="211746"/>
                  <a:pt x="224314" y="211746"/>
                  <a:pt x="230981" y="215556"/>
                </a:cubicBezTo>
                <a:lnTo>
                  <a:pt x="263366" y="238416"/>
                </a:lnTo>
                <a:cubicBezTo>
                  <a:pt x="277654" y="229843"/>
                  <a:pt x="291941" y="224128"/>
                  <a:pt x="307181" y="220318"/>
                </a:cubicBezTo>
                <a:lnTo>
                  <a:pt x="313849" y="180313"/>
                </a:lnTo>
                <a:cubicBezTo>
                  <a:pt x="314801" y="172693"/>
                  <a:pt x="321469" y="167931"/>
                  <a:pt x="329089" y="167931"/>
                </a:cubicBezTo>
                <a:lnTo>
                  <a:pt x="349091" y="167931"/>
                </a:lnTo>
                <a:lnTo>
                  <a:pt x="369094" y="167931"/>
                </a:lnTo>
                <a:cubicBezTo>
                  <a:pt x="376714" y="167931"/>
                  <a:pt x="382429" y="173646"/>
                  <a:pt x="384334" y="180313"/>
                </a:cubicBezTo>
                <a:lnTo>
                  <a:pt x="391001" y="220318"/>
                </a:lnTo>
                <a:cubicBezTo>
                  <a:pt x="406241" y="224128"/>
                  <a:pt x="420529" y="229843"/>
                  <a:pt x="433864" y="238416"/>
                </a:cubicBezTo>
                <a:lnTo>
                  <a:pt x="466249" y="214603"/>
                </a:lnTo>
                <a:cubicBezTo>
                  <a:pt x="471964" y="210793"/>
                  <a:pt x="480536" y="210793"/>
                  <a:pt x="486251" y="215556"/>
                </a:cubicBezTo>
                <a:lnTo>
                  <a:pt x="500539" y="229843"/>
                </a:lnTo>
                <a:lnTo>
                  <a:pt x="514826" y="244131"/>
                </a:lnTo>
                <a:cubicBezTo>
                  <a:pt x="520541" y="249846"/>
                  <a:pt x="520541" y="257466"/>
                  <a:pt x="516731" y="264133"/>
                </a:cubicBezTo>
                <a:lnTo>
                  <a:pt x="492919" y="296518"/>
                </a:lnTo>
                <a:cubicBezTo>
                  <a:pt x="500539" y="309853"/>
                  <a:pt x="507206" y="324141"/>
                  <a:pt x="511016" y="339381"/>
                </a:cubicBezTo>
                <a:lnTo>
                  <a:pt x="551021" y="346048"/>
                </a:lnTo>
                <a:cubicBezTo>
                  <a:pt x="558641" y="347001"/>
                  <a:pt x="563404" y="353668"/>
                  <a:pt x="563404" y="361288"/>
                </a:cubicBezTo>
                <a:lnTo>
                  <a:pt x="563404" y="381291"/>
                </a:lnTo>
                <a:lnTo>
                  <a:pt x="563404" y="401293"/>
                </a:lnTo>
                <a:cubicBezTo>
                  <a:pt x="563404" y="408913"/>
                  <a:pt x="557689" y="414628"/>
                  <a:pt x="551021" y="416533"/>
                </a:cubicBezTo>
                <a:lnTo>
                  <a:pt x="510064" y="423201"/>
                </a:lnTo>
                <a:cubicBezTo>
                  <a:pt x="506254" y="438441"/>
                  <a:pt x="500539" y="452728"/>
                  <a:pt x="491966" y="466063"/>
                </a:cubicBezTo>
                <a:lnTo>
                  <a:pt x="515779" y="498448"/>
                </a:lnTo>
                <a:cubicBezTo>
                  <a:pt x="520541" y="504163"/>
                  <a:pt x="519589" y="512736"/>
                  <a:pt x="513874" y="518451"/>
                </a:cubicBezTo>
                <a:lnTo>
                  <a:pt x="499586" y="532738"/>
                </a:lnTo>
                <a:lnTo>
                  <a:pt x="485299" y="547026"/>
                </a:lnTo>
                <a:cubicBezTo>
                  <a:pt x="479584" y="552741"/>
                  <a:pt x="471964" y="552741"/>
                  <a:pt x="465296" y="548931"/>
                </a:cubicBezTo>
                <a:lnTo>
                  <a:pt x="432911" y="525118"/>
                </a:lnTo>
                <a:cubicBezTo>
                  <a:pt x="419576" y="532738"/>
                  <a:pt x="405289" y="538453"/>
                  <a:pt x="391001" y="542263"/>
                </a:cubicBezTo>
                <a:lnTo>
                  <a:pt x="384334" y="582268"/>
                </a:lnTo>
                <a:cubicBezTo>
                  <a:pt x="383381" y="589888"/>
                  <a:pt x="376714" y="594651"/>
                  <a:pt x="369094" y="594651"/>
                </a:cubicBezTo>
                <a:lnTo>
                  <a:pt x="349091" y="594651"/>
                </a:lnTo>
                <a:lnTo>
                  <a:pt x="329089" y="594651"/>
                </a:lnTo>
                <a:cubicBezTo>
                  <a:pt x="321469" y="594651"/>
                  <a:pt x="315754" y="588936"/>
                  <a:pt x="313849" y="582268"/>
                </a:cubicBezTo>
                <a:lnTo>
                  <a:pt x="307181" y="543216"/>
                </a:lnTo>
                <a:cubicBezTo>
                  <a:pt x="292894" y="540358"/>
                  <a:pt x="278606" y="534643"/>
                  <a:pt x="265271" y="526071"/>
                </a:cubicBezTo>
                <a:close/>
                <a:moveTo>
                  <a:pt x="284321" y="447013"/>
                </a:moveTo>
                <a:cubicBezTo>
                  <a:pt x="320516" y="483208"/>
                  <a:pt x="379571" y="483208"/>
                  <a:pt x="415766" y="447013"/>
                </a:cubicBezTo>
                <a:cubicBezTo>
                  <a:pt x="451961" y="410818"/>
                  <a:pt x="451961" y="351763"/>
                  <a:pt x="415766" y="315568"/>
                </a:cubicBezTo>
                <a:cubicBezTo>
                  <a:pt x="379571" y="279373"/>
                  <a:pt x="320516" y="279373"/>
                  <a:pt x="284321" y="315568"/>
                </a:cubicBezTo>
                <a:cubicBezTo>
                  <a:pt x="248126" y="351763"/>
                  <a:pt x="248126" y="410818"/>
                  <a:pt x="284321" y="447013"/>
                </a:cubicBezTo>
                <a:close/>
                <a:moveTo>
                  <a:pt x="388144" y="420343"/>
                </a:moveTo>
                <a:cubicBezTo>
                  <a:pt x="409099" y="398436"/>
                  <a:pt x="409099" y="364146"/>
                  <a:pt x="388144" y="343191"/>
                </a:cubicBezTo>
                <a:cubicBezTo>
                  <a:pt x="366236" y="322236"/>
                  <a:pt x="331946" y="322236"/>
                  <a:pt x="310991" y="343191"/>
                </a:cubicBezTo>
                <a:cubicBezTo>
                  <a:pt x="290036" y="365098"/>
                  <a:pt x="290036" y="399388"/>
                  <a:pt x="310991" y="420343"/>
                </a:cubicBezTo>
                <a:cubicBezTo>
                  <a:pt x="331946" y="441298"/>
                  <a:pt x="367189" y="441298"/>
                  <a:pt x="388144" y="420343"/>
                </a:cubicBezTo>
                <a:close/>
              </a:path>
            </a:pathLst>
          </a:custGeom>
          <a:solidFill>
            <a:schemeClr val="bg1"/>
          </a:solidFill>
          <a:ln w="9525" cap="flat">
            <a:noFill/>
            <a:prstDash val="solid"/>
            <a:miter/>
          </a:ln>
        </p:spPr>
        <p:txBody>
          <a:bodyPr rtlCol="0" anchor="ctr"/>
          <a:lstStyle/>
          <a:p>
            <a:endParaRPr lang="en-IN" sz="1350" dirty="0">
              <a:solidFill>
                <a:schemeClr val="bg2"/>
              </a:solidFill>
              <a:latin typeface="Arial" panose="020B0604020202020204" pitchFamily="34" charset="0"/>
              <a:cs typeface="Arial" panose="020B0604020202020204" pitchFamily="34" charset="0"/>
            </a:endParaRPr>
          </a:p>
        </p:txBody>
      </p:sp>
      <p:sp>
        <p:nvSpPr>
          <p:cNvPr id="85" name="Freeform 5">
            <a:extLst>
              <a:ext uri="{FF2B5EF4-FFF2-40B4-BE49-F238E27FC236}">
                <a16:creationId xmlns:a16="http://schemas.microsoft.com/office/drawing/2014/main" id="{8D12CE7E-DEEE-4283-819A-C7A161E9F8CF}"/>
              </a:ext>
            </a:extLst>
          </p:cNvPr>
          <p:cNvSpPr>
            <a:spLocks noEditPoints="1"/>
          </p:cNvSpPr>
          <p:nvPr/>
        </p:nvSpPr>
        <p:spPr bwMode="auto">
          <a:xfrm flipH="1" flipV="1">
            <a:off x="9139128" y="5499686"/>
            <a:ext cx="580716" cy="531760"/>
          </a:xfrm>
          <a:custGeom>
            <a:avLst/>
            <a:gdLst>
              <a:gd name="T0" fmla="*/ 2164 w 7940"/>
              <a:gd name="T1" fmla="*/ 5578 h 7924"/>
              <a:gd name="T2" fmla="*/ 2514 w 7940"/>
              <a:gd name="T3" fmla="*/ 4983 h 7924"/>
              <a:gd name="T4" fmla="*/ 3673 w 7940"/>
              <a:gd name="T5" fmla="*/ 5684 h 7924"/>
              <a:gd name="T6" fmla="*/ 3871 w 7940"/>
              <a:gd name="T7" fmla="*/ 5410 h 7924"/>
              <a:gd name="T8" fmla="*/ 4084 w 7940"/>
              <a:gd name="T9" fmla="*/ 5410 h 7924"/>
              <a:gd name="T10" fmla="*/ 4282 w 7940"/>
              <a:gd name="T11" fmla="*/ 5699 h 7924"/>
              <a:gd name="T12" fmla="*/ 4343 w 7940"/>
              <a:gd name="T13" fmla="*/ 5532 h 7924"/>
              <a:gd name="T14" fmla="*/ 5456 w 7940"/>
              <a:gd name="T15" fmla="*/ 4998 h 7924"/>
              <a:gd name="T16" fmla="*/ 5806 w 7940"/>
              <a:gd name="T17" fmla="*/ 2347 h 7924"/>
              <a:gd name="T18" fmla="*/ 2484 w 7940"/>
              <a:gd name="T19" fmla="*/ 183 h 7924"/>
              <a:gd name="T20" fmla="*/ 3185 w 7940"/>
              <a:gd name="T21" fmla="*/ 167 h 7924"/>
              <a:gd name="T22" fmla="*/ 3764 w 7940"/>
              <a:gd name="T23" fmla="*/ 807 h 7924"/>
              <a:gd name="T24" fmla="*/ 4587 w 7940"/>
              <a:gd name="T25" fmla="*/ 685 h 7924"/>
              <a:gd name="T26" fmla="*/ 5257 w 7940"/>
              <a:gd name="T27" fmla="*/ 106 h 7924"/>
              <a:gd name="T28" fmla="*/ 5959 w 7940"/>
              <a:gd name="T29" fmla="*/ 411 h 7924"/>
              <a:gd name="T30" fmla="*/ 5989 w 7940"/>
              <a:gd name="T31" fmla="*/ 1310 h 7924"/>
              <a:gd name="T32" fmla="*/ 6431 w 7940"/>
              <a:gd name="T33" fmla="*/ 1981 h 7924"/>
              <a:gd name="T34" fmla="*/ 7284 w 7940"/>
              <a:gd name="T35" fmla="*/ 1966 h 7924"/>
              <a:gd name="T36" fmla="*/ 7757 w 7940"/>
              <a:gd name="T37" fmla="*/ 2499 h 7924"/>
              <a:gd name="T38" fmla="*/ 7772 w 7940"/>
              <a:gd name="T39" fmla="*/ 3200 h 7924"/>
              <a:gd name="T40" fmla="*/ 7132 w 7940"/>
              <a:gd name="T41" fmla="*/ 3794 h 7924"/>
              <a:gd name="T42" fmla="*/ 7254 w 7940"/>
              <a:gd name="T43" fmla="*/ 4587 h 7924"/>
              <a:gd name="T44" fmla="*/ 7833 w 7940"/>
              <a:gd name="T45" fmla="*/ 5257 h 7924"/>
              <a:gd name="T46" fmla="*/ 7528 w 7940"/>
              <a:gd name="T47" fmla="*/ 5959 h 7924"/>
              <a:gd name="T48" fmla="*/ 6629 w 7940"/>
              <a:gd name="T49" fmla="*/ 5989 h 7924"/>
              <a:gd name="T50" fmla="*/ 5959 w 7940"/>
              <a:gd name="T51" fmla="*/ 6431 h 7924"/>
              <a:gd name="T52" fmla="*/ 5974 w 7940"/>
              <a:gd name="T53" fmla="*/ 7284 h 7924"/>
              <a:gd name="T54" fmla="*/ 5425 w 7940"/>
              <a:gd name="T55" fmla="*/ 7742 h 7924"/>
              <a:gd name="T56" fmla="*/ 4724 w 7940"/>
              <a:gd name="T57" fmla="*/ 7757 h 7924"/>
              <a:gd name="T58" fmla="*/ 4145 w 7940"/>
              <a:gd name="T59" fmla="*/ 7117 h 7924"/>
              <a:gd name="T60" fmla="*/ 3368 w 7940"/>
              <a:gd name="T61" fmla="*/ 7239 h 7924"/>
              <a:gd name="T62" fmla="*/ 2697 w 7940"/>
              <a:gd name="T63" fmla="*/ 7818 h 7924"/>
              <a:gd name="T64" fmla="*/ 1996 w 7940"/>
              <a:gd name="T65" fmla="*/ 7513 h 7924"/>
              <a:gd name="T66" fmla="*/ 1966 w 7940"/>
              <a:gd name="T67" fmla="*/ 6629 h 7924"/>
              <a:gd name="T68" fmla="*/ 1524 w 7940"/>
              <a:gd name="T69" fmla="*/ 5959 h 7924"/>
              <a:gd name="T70" fmla="*/ 655 w 7940"/>
              <a:gd name="T71" fmla="*/ 5974 h 7924"/>
              <a:gd name="T72" fmla="*/ 183 w 7940"/>
              <a:gd name="T73" fmla="*/ 5440 h 7924"/>
              <a:gd name="T74" fmla="*/ 167 w 7940"/>
              <a:gd name="T75" fmla="*/ 4739 h 7924"/>
              <a:gd name="T76" fmla="*/ 807 w 7940"/>
              <a:gd name="T77" fmla="*/ 4160 h 7924"/>
              <a:gd name="T78" fmla="*/ 685 w 7940"/>
              <a:gd name="T79" fmla="*/ 3368 h 7924"/>
              <a:gd name="T80" fmla="*/ 106 w 7940"/>
              <a:gd name="T81" fmla="*/ 2697 h 7924"/>
              <a:gd name="T82" fmla="*/ 411 w 7940"/>
              <a:gd name="T83" fmla="*/ 1996 h 7924"/>
              <a:gd name="T84" fmla="*/ 1295 w 7940"/>
              <a:gd name="T85" fmla="*/ 1981 h 7924"/>
              <a:gd name="T86" fmla="*/ 1966 w 7940"/>
              <a:gd name="T87" fmla="*/ 1539 h 7924"/>
              <a:gd name="T88" fmla="*/ 1950 w 7940"/>
              <a:gd name="T89" fmla="*/ 670 h 7924"/>
              <a:gd name="T90" fmla="*/ 2484 w 7940"/>
              <a:gd name="T91" fmla="*/ 183 h 7924"/>
              <a:gd name="T92" fmla="*/ 3932 w 7940"/>
              <a:gd name="T93" fmla="*/ 4724 h 7924"/>
              <a:gd name="T94" fmla="*/ 4876 w 7940"/>
              <a:gd name="T95" fmla="*/ 3733 h 7924"/>
              <a:gd name="T96" fmla="*/ 4617 w 7940"/>
              <a:gd name="T97" fmla="*/ 2514 h 7924"/>
              <a:gd name="T98" fmla="*/ 3916 w 7940"/>
              <a:gd name="T99" fmla="*/ 2209 h 7924"/>
              <a:gd name="T100" fmla="*/ 3733 w 7940"/>
              <a:gd name="T101" fmla="*/ 2240 h 7924"/>
              <a:gd name="T102" fmla="*/ 3322 w 7940"/>
              <a:gd name="T103" fmla="*/ 2514 h 7924"/>
              <a:gd name="T104" fmla="*/ 3109 w 7940"/>
              <a:gd name="T105" fmla="*/ 3352 h 7924"/>
              <a:gd name="T106" fmla="*/ 3185 w 7940"/>
              <a:gd name="T107" fmla="*/ 3977 h 7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40" h="7924">
                <a:moveTo>
                  <a:pt x="2347" y="2149"/>
                </a:moveTo>
                <a:cubicBezTo>
                  <a:pt x="1341" y="3048"/>
                  <a:pt x="1265" y="4587"/>
                  <a:pt x="2164" y="5578"/>
                </a:cubicBezTo>
                <a:cubicBezTo>
                  <a:pt x="2164" y="5578"/>
                  <a:pt x="2164" y="5578"/>
                  <a:pt x="2179" y="5593"/>
                </a:cubicBezTo>
                <a:cubicBezTo>
                  <a:pt x="2179" y="5395"/>
                  <a:pt x="2209" y="5059"/>
                  <a:pt x="2514" y="4983"/>
                </a:cubicBezTo>
                <a:cubicBezTo>
                  <a:pt x="2971" y="4861"/>
                  <a:pt x="3337" y="4617"/>
                  <a:pt x="3337" y="4617"/>
                </a:cubicBezTo>
                <a:lnTo>
                  <a:pt x="3673" y="5684"/>
                </a:lnTo>
                <a:lnTo>
                  <a:pt x="3718" y="5837"/>
                </a:lnTo>
                <a:lnTo>
                  <a:pt x="3871" y="5410"/>
                </a:lnTo>
                <a:cubicBezTo>
                  <a:pt x="3490" y="4876"/>
                  <a:pt x="3977" y="4907"/>
                  <a:pt x="3977" y="4907"/>
                </a:cubicBezTo>
                <a:cubicBezTo>
                  <a:pt x="3977" y="4907"/>
                  <a:pt x="4465" y="4892"/>
                  <a:pt x="4084" y="5410"/>
                </a:cubicBezTo>
                <a:lnTo>
                  <a:pt x="4236" y="5837"/>
                </a:lnTo>
                <a:lnTo>
                  <a:pt x="4282" y="5699"/>
                </a:lnTo>
                <a:lnTo>
                  <a:pt x="4282" y="5699"/>
                </a:lnTo>
                <a:lnTo>
                  <a:pt x="4343" y="5532"/>
                </a:lnTo>
                <a:lnTo>
                  <a:pt x="4633" y="4633"/>
                </a:lnTo>
                <a:cubicBezTo>
                  <a:pt x="4633" y="4633"/>
                  <a:pt x="4998" y="4892"/>
                  <a:pt x="5456" y="4998"/>
                </a:cubicBezTo>
                <a:cubicBezTo>
                  <a:pt x="5776" y="5075"/>
                  <a:pt x="5806" y="5425"/>
                  <a:pt x="5791" y="5623"/>
                </a:cubicBezTo>
                <a:cubicBezTo>
                  <a:pt x="6629" y="4709"/>
                  <a:pt x="6660" y="3292"/>
                  <a:pt x="5806" y="2347"/>
                </a:cubicBezTo>
                <a:cubicBezTo>
                  <a:pt x="4876" y="1326"/>
                  <a:pt x="3337" y="1249"/>
                  <a:pt x="2347" y="2149"/>
                </a:cubicBezTo>
                <a:close/>
                <a:moveTo>
                  <a:pt x="2484" y="183"/>
                </a:moveTo>
                <a:lnTo>
                  <a:pt x="2834" y="45"/>
                </a:lnTo>
                <a:cubicBezTo>
                  <a:pt x="2971" y="0"/>
                  <a:pt x="3109" y="45"/>
                  <a:pt x="3185" y="167"/>
                </a:cubicBezTo>
                <a:lnTo>
                  <a:pt x="3474" y="655"/>
                </a:lnTo>
                <a:cubicBezTo>
                  <a:pt x="3535" y="762"/>
                  <a:pt x="3642" y="807"/>
                  <a:pt x="3764" y="807"/>
                </a:cubicBezTo>
                <a:cubicBezTo>
                  <a:pt x="3932" y="792"/>
                  <a:pt x="4114" y="792"/>
                  <a:pt x="4282" y="823"/>
                </a:cubicBezTo>
                <a:cubicBezTo>
                  <a:pt x="4404" y="838"/>
                  <a:pt x="4511" y="777"/>
                  <a:pt x="4587" y="685"/>
                </a:cubicBezTo>
                <a:lnTo>
                  <a:pt x="4892" y="213"/>
                </a:lnTo>
                <a:cubicBezTo>
                  <a:pt x="4968" y="91"/>
                  <a:pt x="5120" y="45"/>
                  <a:pt x="5257" y="106"/>
                </a:cubicBezTo>
                <a:lnTo>
                  <a:pt x="5608" y="259"/>
                </a:lnTo>
                <a:lnTo>
                  <a:pt x="5959" y="411"/>
                </a:lnTo>
                <a:cubicBezTo>
                  <a:pt x="6080" y="472"/>
                  <a:pt x="6157" y="609"/>
                  <a:pt x="6126" y="746"/>
                </a:cubicBezTo>
                <a:lnTo>
                  <a:pt x="5989" y="1310"/>
                </a:lnTo>
                <a:cubicBezTo>
                  <a:pt x="5959" y="1417"/>
                  <a:pt x="6004" y="1539"/>
                  <a:pt x="6080" y="1615"/>
                </a:cubicBezTo>
                <a:cubicBezTo>
                  <a:pt x="6202" y="1722"/>
                  <a:pt x="6324" y="1844"/>
                  <a:pt x="6431" y="1981"/>
                </a:cubicBezTo>
                <a:cubicBezTo>
                  <a:pt x="6507" y="2072"/>
                  <a:pt x="6629" y="2118"/>
                  <a:pt x="6736" y="2088"/>
                </a:cubicBezTo>
                <a:lnTo>
                  <a:pt x="7284" y="1966"/>
                </a:lnTo>
                <a:cubicBezTo>
                  <a:pt x="7422" y="1935"/>
                  <a:pt x="7559" y="2011"/>
                  <a:pt x="7620" y="2149"/>
                </a:cubicBezTo>
                <a:lnTo>
                  <a:pt x="7757" y="2499"/>
                </a:lnTo>
                <a:lnTo>
                  <a:pt x="7894" y="2850"/>
                </a:lnTo>
                <a:cubicBezTo>
                  <a:pt x="7940" y="2987"/>
                  <a:pt x="7894" y="3124"/>
                  <a:pt x="7772" y="3200"/>
                </a:cubicBezTo>
                <a:lnTo>
                  <a:pt x="7284" y="3505"/>
                </a:lnTo>
                <a:cubicBezTo>
                  <a:pt x="7178" y="3566"/>
                  <a:pt x="7132" y="3673"/>
                  <a:pt x="7132" y="3794"/>
                </a:cubicBezTo>
                <a:cubicBezTo>
                  <a:pt x="7147" y="3962"/>
                  <a:pt x="7132" y="4130"/>
                  <a:pt x="7117" y="4297"/>
                </a:cubicBezTo>
                <a:cubicBezTo>
                  <a:pt x="7102" y="4419"/>
                  <a:pt x="7162" y="4526"/>
                  <a:pt x="7254" y="4587"/>
                </a:cubicBezTo>
                <a:lnTo>
                  <a:pt x="7726" y="4892"/>
                </a:lnTo>
                <a:cubicBezTo>
                  <a:pt x="7848" y="4968"/>
                  <a:pt x="7894" y="5120"/>
                  <a:pt x="7833" y="5257"/>
                </a:cubicBezTo>
                <a:lnTo>
                  <a:pt x="7681" y="5608"/>
                </a:lnTo>
                <a:lnTo>
                  <a:pt x="7528" y="5959"/>
                </a:lnTo>
                <a:cubicBezTo>
                  <a:pt x="7467" y="6080"/>
                  <a:pt x="7330" y="6157"/>
                  <a:pt x="7193" y="6126"/>
                </a:cubicBezTo>
                <a:lnTo>
                  <a:pt x="6629" y="5989"/>
                </a:lnTo>
                <a:cubicBezTo>
                  <a:pt x="6522" y="5959"/>
                  <a:pt x="6400" y="6004"/>
                  <a:pt x="6324" y="6080"/>
                </a:cubicBezTo>
                <a:cubicBezTo>
                  <a:pt x="6218" y="6202"/>
                  <a:pt x="6096" y="6324"/>
                  <a:pt x="5959" y="6431"/>
                </a:cubicBezTo>
                <a:cubicBezTo>
                  <a:pt x="5867" y="6507"/>
                  <a:pt x="5821" y="6629"/>
                  <a:pt x="5852" y="6736"/>
                </a:cubicBezTo>
                <a:lnTo>
                  <a:pt x="5974" y="7284"/>
                </a:lnTo>
                <a:cubicBezTo>
                  <a:pt x="6004" y="7422"/>
                  <a:pt x="5928" y="7559"/>
                  <a:pt x="5791" y="7620"/>
                </a:cubicBezTo>
                <a:lnTo>
                  <a:pt x="5425" y="7742"/>
                </a:lnTo>
                <a:lnTo>
                  <a:pt x="5075" y="7879"/>
                </a:lnTo>
                <a:cubicBezTo>
                  <a:pt x="4937" y="7924"/>
                  <a:pt x="4800" y="7879"/>
                  <a:pt x="4724" y="7757"/>
                </a:cubicBezTo>
                <a:lnTo>
                  <a:pt x="4435" y="7269"/>
                </a:lnTo>
                <a:cubicBezTo>
                  <a:pt x="4374" y="7162"/>
                  <a:pt x="4267" y="7117"/>
                  <a:pt x="4145" y="7117"/>
                </a:cubicBezTo>
                <a:cubicBezTo>
                  <a:pt x="3993" y="7132"/>
                  <a:pt x="3825" y="7117"/>
                  <a:pt x="3657" y="7102"/>
                </a:cubicBezTo>
                <a:cubicBezTo>
                  <a:pt x="3535" y="7086"/>
                  <a:pt x="3429" y="7147"/>
                  <a:pt x="3368" y="7239"/>
                </a:cubicBezTo>
                <a:lnTo>
                  <a:pt x="3063" y="7711"/>
                </a:lnTo>
                <a:cubicBezTo>
                  <a:pt x="2987" y="7833"/>
                  <a:pt x="2834" y="7879"/>
                  <a:pt x="2697" y="7818"/>
                </a:cubicBezTo>
                <a:lnTo>
                  <a:pt x="2347" y="7665"/>
                </a:lnTo>
                <a:lnTo>
                  <a:pt x="1996" y="7513"/>
                </a:lnTo>
                <a:cubicBezTo>
                  <a:pt x="1874" y="7452"/>
                  <a:pt x="1798" y="7315"/>
                  <a:pt x="1828" y="7178"/>
                </a:cubicBezTo>
                <a:lnTo>
                  <a:pt x="1966" y="6629"/>
                </a:lnTo>
                <a:cubicBezTo>
                  <a:pt x="1996" y="6522"/>
                  <a:pt x="1950" y="6400"/>
                  <a:pt x="1874" y="6324"/>
                </a:cubicBezTo>
                <a:cubicBezTo>
                  <a:pt x="1752" y="6218"/>
                  <a:pt x="1630" y="6096"/>
                  <a:pt x="1524" y="5959"/>
                </a:cubicBezTo>
                <a:cubicBezTo>
                  <a:pt x="1447" y="5867"/>
                  <a:pt x="1326" y="5821"/>
                  <a:pt x="1219" y="5852"/>
                </a:cubicBezTo>
                <a:lnTo>
                  <a:pt x="655" y="5974"/>
                </a:lnTo>
                <a:cubicBezTo>
                  <a:pt x="518" y="6004"/>
                  <a:pt x="381" y="5928"/>
                  <a:pt x="320" y="5791"/>
                </a:cubicBezTo>
                <a:lnTo>
                  <a:pt x="183" y="5440"/>
                </a:lnTo>
                <a:lnTo>
                  <a:pt x="45" y="5090"/>
                </a:lnTo>
                <a:cubicBezTo>
                  <a:pt x="0" y="4953"/>
                  <a:pt x="45" y="4816"/>
                  <a:pt x="167" y="4739"/>
                </a:cubicBezTo>
                <a:lnTo>
                  <a:pt x="655" y="4450"/>
                </a:lnTo>
                <a:cubicBezTo>
                  <a:pt x="762" y="4389"/>
                  <a:pt x="807" y="4282"/>
                  <a:pt x="807" y="4160"/>
                </a:cubicBezTo>
                <a:cubicBezTo>
                  <a:pt x="792" y="3993"/>
                  <a:pt x="807" y="3825"/>
                  <a:pt x="823" y="3657"/>
                </a:cubicBezTo>
                <a:cubicBezTo>
                  <a:pt x="838" y="3535"/>
                  <a:pt x="777" y="3429"/>
                  <a:pt x="685" y="3368"/>
                </a:cubicBezTo>
                <a:lnTo>
                  <a:pt x="213" y="3063"/>
                </a:lnTo>
                <a:cubicBezTo>
                  <a:pt x="91" y="2987"/>
                  <a:pt x="45" y="2834"/>
                  <a:pt x="106" y="2697"/>
                </a:cubicBezTo>
                <a:lnTo>
                  <a:pt x="259" y="2347"/>
                </a:lnTo>
                <a:lnTo>
                  <a:pt x="411" y="1996"/>
                </a:lnTo>
                <a:cubicBezTo>
                  <a:pt x="472" y="1874"/>
                  <a:pt x="609" y="1798"/>
                  <a:pt x="746" y="1844"/>
                </a:cubicBezTo>
                <a:lnTo>
                  <a:pt x="1295" y="1981"/>
                </a:lnTo>
                <a:cubicBezTo>
                  <a:pt x="1402" y="2011"/>
                  <a:pt x="1524" y="1966"/>
                  <a:pt x="1600" y="1889"/>
                </a:cubicBezTo>
                <a:cubicBezTo>
                  <a:pt x="1707" y="1768"/>
                  <a:pt x="1828" y="1646"/>
                  <a:pt x="1966" y="1539"/>
                </a:cubicBezTo>
                <a:cubicBezTo>
                  <a:pt x="2057" y="1463"/>
                  <a:pt x="2103" y="1341"/>
                  <a:pt x="2072" y="1234"/>
                </a:cubicBezTo>
                <a:lnTo>
                  <a:pt x="1950" y="670"/>
                </a:lnTo>
                <a:cubicBezTo>
                  <a:pt x="1920" y="533"/>
                  <a:pt x="1996" y="396"/>
                  <a:pt x="2133" y="335"/>
                </a:cubicBezTo>
                <a:lnTo>
                  <a:pt x="2484" y="183"/>
                </a:lnTo>
                <a:close/>
                <a:moveTo>
                  <a:pt x="3185" y="3977"/>
                </a:moveTo>
                <a:cubicBezTo>
                  <a:pt x="3231" y="4282"/>
                  <a:pt x="3398" y="4678"/>
                  <a:pt x="3932" y="4724"/>
                </a:cubicBezTo>
                <a:cubicBezTo>
                  <a:pt x="4465" y="4709"/>
                  <a:pt x="4617" y="4313"/>
                  <a:pt x="4678" y="4008"/>
                </a:cubicBezTo>
                <a:cubicBezTo>
                  <a:pt x="4724" y="4038"/>
                  <a:pt x="4800" y="4023"/>
                  <a:pt x="4876" y="3733"/>
                </a:cubicBezTo>
                <a:cubicBezTo>
                  <a:pt x="4937" y="3505"/>
                  <a:pt x="4907" y="3429"/>
                  <a:pt x="4846" y="3413"/>
                </a:cubicBezTo>
                <a:cubicBezTo>
                  <a:pt x="5029" y="2545"/>
                  <a:pt x="4617" y="2514"/>
                  <a:pt x="4617" y="2514"/>
                </a:cubicBezTo>
                <a:cubicBezTo>
                  <a:pt x="4617" y="2514"/>
                  <a:pt x="4556" y="2392"/>
                  <a:pt x="4389" y="2301"/>
                </a:cubicBezTo>
                <a:cubicBezTo>
                  <a:pt x="4282" y="2240"/>
                  <a:pt x="4130" y="2179"/>
                  <a:pt x="3916" y="2209"/>
                </a:cubicBezTo>
                <a:cubicBezTo>
                  <a:pt x="3855" y="2209"/>
                  <a:pt x="3794" y="2225"/>
                  <a:pt x="3733" y="2240"/>
                </a:cubicBezTo>
                <a:lnTo>
                  <a:pt x="3733" y="2240"/>
                </a:lnTo>
                <a:cubicBezTo>
                  <a:pt x="3657" y="2270"/>
                  <a:pt x="3596" y="2301"/>
                  <a:pt x="3535" y="2347"/>
                </a:cubicBezTo>
                <a:cubicBezTo>
                  <a:pt x="3459" y="2392"/>
                  <a:pt x="3383" y="2453"/>
                  <a:pt x="3322" y="2514"/>
                </a:cubicBezTo>
                <a:cubicBezTo>
                  <a:pt x="3215" y="2621"/>
                  <a:pt x="3139" y="2743"/>
                  <a:pt x="3093" y="2911"/>
                </a:cubicBezTo>
                <a:cubicBezTo>
                  <a:pt x="3063" y="3048"/>
                  <a:pt x="3063" y="3200"/>
                  <a:pt x="3109" y="3352"/>
                </a:cubicBezTo>
                <a:cubicBezTo>
                  <a:pt x="3032" y="3352"/>
                  <a:pt x="2941" y="3383"/>
                  <a:pt x="3032" y="3688"/>
                </a:cubicBezTo>
                <a:cubicBezTo>
                  <a:pt x="3078" y="3901"/>
                  <a:pt x="3139" y="3962"/>
                  <a:pt x="3185" y="3977"/>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dirty="0"/>
          </a:p>
        </p:txBody>
      </p:sp>
    </p:spTree>
    <p:extLst>
      <p:ext uri="{BB962C8B-B14F-4D97-AF65-F5344CB8AC3E}">
        <p14:creationId xmlns:p14="http://schemas.microsoft.com/office/powerpoint/2010/main" val="2542629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8031EA-D210-DDA5-58CE-0E0D0EF84AA9}"/>
              </a:ext>
            </a:extLst>
          </p:cNvPr>
          <p:cNvSpPr txBox="1"/>
          <p:nvPr/>
        </p:nvSpPr>
        <p:spPr>
          <a:xfrm>
            <a:off x="7889596" y="5488528"/>
            <a:ext cx="2194560" cy="1371600"/>
          </a:xfrm>
          <a:prstGeom prst="rect">
            <a:avLst/>
          </a:prstGeom>
          <a:solidFill>
            <a:srgbClr val="D9D9D6"/>
          </a:solidFill>
        </p:spPr>
        <p:txBody>
          <a:bodyPr wrap="square" lIns="1097280" rtlCol="0">
            <a:noAutofit/>
          </a:bodyPr>
          <a:lstStyle/>
          <a:p>
            <a:r>
              <a:rPr lang="en-US" sz="1200" dirty="0">
                <a:latin typeface="+mn-lt"/>
              </a:rPr>
              <a:t>EH&amp;S Training and Compliance Administrator</a:t>
            </a:r>
          </a:p>
        </p:txBody>
      </p:sp>
      <p:sp>
        <p:nvSpPr>
          <p:cNvPr id="4" name="TextBox 3">
            <a:extLst>
              <a:ext uri="{FF2B5EF4-FFF2-40B4-BE49-F238E27FC236}">
                <a16:creationId xmlns:a16="http://schemas.microsoft.com/office/drawing/2014/main" id="{223EB692-A69E-7825-7746-FD6D8D0E080F}"/>
              </a:ext>
            </a:extLst>
          </p:cNvPr>
          <p:cNvSpPr txBox="1"/>
          <p:nvPr/>
        </p:nvSpPr>
        <p:spPr>
          <a:xfrm>
            <a:off x="2841791" y="5453393"/>
            <a:ext cx="2194560" cy="1371600"/>
          </a:xfrm>
          <a:prstGeom prst="rect">
            <a:avLst/>
          </a:prstGeom>
          <a:solidFill>
            <a:srgbClr val="D9D9D6"/>
          </a:solidFill>
        </p:spPr>
        <p:txBody>
          <a:bodyPr wrap="square" lIns="1097280" rtlCol="0">
            <a:noAutofit/>
          </a:bodyPr>
          <a:lstStyle/>
          <a:p>
            <a:r>
              <a:rPr lang="en-US" sz="1200" dirty="0">
                <a:latin typeface="+mn-lt"/>
              </a:rPr>
              <a:t>General Liability Claims Manager</a:t>
            </a:r>
          </a:p>
        </p:txBody>
      </p:sp>
      <p:sp>
        <p:nvSpPr>
          <p:cNvPr id="7" name="TextBox 6">
            <a:extLst>
              <a:ext uri="{FF2B5EF4-FFF2-40B4-BE49-F238E27FC236}">
                <a16:creationId xmlns:a16="http://schemas.microsoft.com/office/drawing/2014/main" id="{C676FFFE-5C6F-65F6-E788-27F353447A45}"/>
              </a:ext>
            </a:extLst>
          </p:cNvPr>
          <p:cNvSpPr txBox="1"/>
          <p:nvPr/>
        </p:nvSpPr>
        <p:spPr>
          <a:xfrm>
            <a:off x="7888111" y="3071916"/>
            <a:ext cx="2194560" cy="1371600"/>
          </a:xfrm>
          <a:prstGeom prst="rect">
            <a:avLst/>
          </a:prstGeom>
          <a:solidFill>
            <a:srgbClr val="D9D9D6"/>
          </a:solidFill>
        </p:spPr>
        <p:txBody>
          <a:bodyPr wrap="square" lIns="1097280" rtlCol="0">
            <a:noAutofit/>
          </a:bodyPr>
          <a:lstStyle/>
          <a:p>
            <a:r>
              <a:rPr lang="en-US" sz="1200" dirty="0">
                <a:latin typeface="+mn-lt"/>
              </a:rPr>
              <a:t>Senior Manager, Risk Management and EH&amp;S</a:t>
            </a:r>
          </a:p>
        </p:txBody>
      </p:sp>
      <p:sp>
        <p:nvSpPr>
          <p:cNvPr id="8" name="TextBox 7">
            <a:extLst>
              <a:ext uri="{FF2B5EF4-FFF2-40B4-BE49-F238E27FC236}">
                <a16:creationId xmlns:a16="http://schemas.microsoft.com/office/drawing/2014/main" id="{511B0FAB-8C11-17F0-8F84-115593069EB0}"/>
              </a:ext>
            </a:extLst>
          </p:cNvPr>
          <p:cNvSpPr txBox="1"/>
          <p:nvPr/>
        </p:nvSpPr>
        <p:spPr>
          <a:xfrm>
            <a:off x="5359833" y="3051141"/>
            <a:ext cx="2194560" cy="1371600"/>
          </a:xfrm>
          <a:prstGeom prst="rect">
            <a:avLst/>
          </a:prstGeom>
          <a:solidFill>
            <a:srgbClr val="D9D9D6"/>
          </a:solidFill>
        </p:spPr>
        <p:txBody>
          <a:bodyPr wrap="square" lIns="1097280" rtlCol="0">
            <a:noAutofit/>
          </a:bodyPr>
          <a:lstStyle/>
          <a:p>
            <a:r>
              <a:rPr lang="en-US" sz="1200" dirty="0">
                <a:latin typeface="+mn-lt"/>
              </a:rPr>
              <a:t>Director, SW</a:t>
            </a:r>
          </a:p>
          <a:p>
            <a:r>
              <a:rPr lang="en-US" sz="1200" dirty="0">
                <a:latin typeface="+mn-lt"/>
              </a:rPr>
              <a:t>Emergency Management and Continuity</a:t>
            </a:r>
          </a:p>
        </p:txBody>
      </p:sp>
      <p:sp>
        <p:nvSpPr>
          <p:cNvPr id="12" name="TextBox 11">
            <a:extLst>
              <a:ext uri="{FF2B5EF4-FFF2-40B4-BE49-F238E27FC236}">
                <a16:creationId xmlns:a16="http://schemas.microsoft.com/office/drawing/2014/main" id="{73FB38F6-E657-53EF-5B71-6C206613483C}"/>
              </a:ext>
            </a:extLst>
          </p:cNvPr>
          <p:cNvSpPr txBox="1"/>
          <p:nvPr/>
        </p:nvSpPr>
        <p:spPr>
          <a:xfrm>
            <a:off x="348743" y="5475002"/>
            <a:ext cx="2194560" cy="1371600"/>
          </a:xfrm>
          <a:prstGeom prst="rect">
            <a:avLst/>
          </a:prstGeom>
          <a:solidFill>
            <a:srgbClr val="D9D9D6"/>
          </a:solidFill>
        </p:spPr>
        <p:txBody>
          <a:bodyPr wrap="square" lIns="1097280" rtlCol="0">
            <a:noAutofit/>
          </a:bodyPr>
          <a:lstStyle/>
          <a:p>
            <a:r>
              <a:rPr lang="en-US" sz="1200" dirty="0">
                <a:latin typeface="+mn-lt"/>
              </a:rPr>
              <a:t>Admin Assistant</a:t>
            </a:r>
          </a:p>
        </p:txBody>
      </p:sp>
      <p:sp>
        <p:nvSpPr>
          <p:cNvPr id="13" name="TextBox 12">
            <a:extLst>
              <a:ext uri="{FF2B5EF4-FFF2-40B4-BE49-F238E27FC236}">
                <a16:creationId xmlns:a16="http://schemas.microsoft.com/office/drawing/2014/main" id="{F9C35BAF-3CA6-411A-1C88-D3AA0D8BDAD7}"/>
              </a:ext>
            </a:extLst>
          </p:cNvPr>
          <p:cNvSpPr txBox="1"/>
          <p:nvPr/>
        </p:nvSpPr>
        <p:spPr>
          <a:xfrm>
            <a:off x="5340831" y="5475002"/>
            <a:ext cx="2194560" cy="1371600"/>
          </a:xfrm>
          <a:prstGeom prst="rect">
            <a:avLst/>
          </a:prstGeom>
          <a:solidFill>
            <a:srgbClr val="D9D9D6"/>
          </a:solidFill>
        </p:spPr>
        <p:txBody>
          <a:bodyPr wrap="square" lIns="1097280" rtlCol="0">
            <a:noAutofit/>
          </a:bodyPr>
          <a:lstStyle/>
          <a:p>
            <a:r>
              <a:rPr lang="en-US" sz="1200" dirty="0">
                <a:latin typeface="+mn-lt"/>
              </a:rPr>
              <a:t>Emergency and Continuity Manager</a:t>
            </a:r>
          </a:p>
        </p:txBody>
      </p:sp>
      <p:sp>
        <p:nvSpPr>
          <p:cNvPr id="15" name="TextBox 14">
            <a:extLst>
              <a:ext uri="{FF2B5EF4-FFF2-40B4-BE49-F238E27FC236}">
                <a16:creationId xmlns:a16="http://schemas.microsoft.com/office/drawing/2014/main" id="{80E44600-A09C-DF06-0943-AAE4A88A45F8}"/>
              </a:ext>
            </a:extLst>
          </p:cNvPr>
          <p:cNvSpPr txBox="1"/>
          <p:nvPr/>
        </p:nvSpPr>
        <p:spPr>
          <a:xfrm>
            <a:off x="2812498" y="3055028"/>
            <a:ext cx="2194560" cy="1371600"/>
          </a:xfrm>
          <a:prstGeom prst="rect">
            <a:avLst/>
          </a:prstGeom>
          <a:solidFill>
            <a:srgbClr val="D9D9D6"/>
          </a:solidFill>
        </p:spPr>
        <p:txBody>
          <a:bodyPr wrap="square" lIns="1097280" rtlCol="0">
            <a:noAutofit/>
          </a:bodyPr>
          <a:lstStyle/>
          <a:p>
            <a:r>
              <a:rPr lang="en-US" sz="1200" dirty="0">
                <a:latin typeface="+mn-lt"/>
              </a:rPr>
              <a:t>Director, </a:t>
            </a:r>
          </a:p>
          <a:p>
            <a:r>
              <a:rPr lang="en-US" sz="1200" dirty="0">
                <a:latin typeface="+mn-lt"/>
              </a:rPr>
              <a:t>SW Risk Management</a:t>
            </a:r>
          </a:p>
        </p:txBody>
      </p:sp>
      <p:sp>
        <p:nvSpPr>
          <p:cNvPr id="16" name="TextBox 15">
            <a:extLst>
              <a:ext uri="{FF2B5EF4-FFF2-40B4-BE49-F238E27FC236}">
                <a16:creationId xmlns:a16="http://schemas.microsoft.com/office/drawing/2014/main" id="{07D115DB-003B-6D86-C283-C4AAC97BFDD9}"/>
              </a:ext>
            </a:extLst>
          </p:cNvPr>
          <p:cNvSpPr txBox="1"/>
          <p:nvPr/>
        </p:nvSpPr>
        <p:spPr>
          <a:xfrm>
            <a:off x="353578" y="3027512"/>
            <a:ext cx="2194560" cy="1371600"/>
          </a:xfrm>
          <a:prstGeom prst="rect">
            <a:avLst/>
          </a:prstGeom>
          <a:solidFill>
            <a:srgbClr val="D9D9D6"/>
          </a:solidFill>
        </p:spPr>
        <p:txBody>
          <a:bodyPr wrap="square" lIns="1097280" rtlCol="0">
            <a:noAutofit/>
          </a:bodyPr>
          <a:lstStyle/>
          <a:p>
            <a:r>
              <a:rPr lang="en-US" sz="1200" dirty="0">
                <a:latin typeface="+mn-lt"/>
              </a:rPr>
              <a:t>Senior Director, SW Risk Management</a:t>
            </a:r>
          </a:p>
        </p:txBody>
      </p:sp>
      <p:sp>
        <p:nvSpPr>
          <p:cNvPr id="17" name="TextBox 16">
            <a:extLst>
              <a:ext uri="{FF2B5EF4-FFF2-40B4-BE49-F238E27FC236}">
                <a16:creationId xmlns:a16="http://schemas.microsoft.com/office/drawing/2014/main" id="{89A01892-6741-A07D-5C06-534A918F7BBF}"/>
              </a:ext>
            </a:extLst>
          </p:cNvPr>
          <p:cNvSpPr txBox="1"/>
          <p:nvPr/>
        </p:nvSpPr>
        <p:spPr>
          <a:xfrm>
            <a:off x="7339471" y="740412"/>
            <a:ext cx="2743200" cy="1504406"/>
          </a:xfrm>
          <a:prstGeom prst="rect">
            <a:avLst/>
          </a:prstGeom>
          <a:solidFill>
            <a:srgbClr val="D9D9D6"/>
          </a:solidFill>
        </p:spPr>
        <p:txBody>
          <a:bodyPr wrap="square" lIns="1280160" rIns="0" rtlCol="0">
            <a:noAutofit/>
          </a:bodyPr>
          <a:lstStyle/>
          <a:p>
            <a:r>
              <a:rPr lang="en-US" sz="1200" dirty="0">
                <a:latin typeface="+mn-lt"/>
              </a:rPr>
              <a:t>Assistant Vice Chancellor, Financing, Treasury and Risk Management</a:t>
            </a:r>
          </a:p>
        </p:txBody>
      </p:sp>
      <p:sp>
        <p:nvSpPr>
          <p:cNvPr id="14" name="TextBox 13">
            <a:extLst>
              <a:ext uri="{FF2B5EF4-FFF2-40B4-BE49-F238E27FC236}">
                <a16:creationId xmlns:a16="http://schemas.microsoft.com/office/drawing/2014/main" id="{E8A0FE74-0EEF-AAC2-C8B2-1349FFD051EB}"/>
              </a:ext>
            </a:extLst>
          </p:cNvPr>
          <p:cNvSpPr txBox="1"/>
          <p:nvPr/>
        </p:nvSpPr>
        <p:spPr>
          <a:xfrm>
            <a:off x="4230495" y="733277"/>
            <a:ext cx="2743200" cy="1508760"/>
          </a:xfrm>
          <a:prstGeom prst="rect">
            <a:avLst/>
          </a:prstGeom>
          <a:solidFill>
            <a:srgbClr val="D9D9D6"/>
          </a:solidFill>
        </p:spPr>
        <p:txBody>
          <a:bodyPr wrap="square" lIns="1371600" rtlCol="0">
            <a:noAutofit/>
          </a:bodyPr>
          <a:lstStyle/>
          <a:p>
            <a:r>
              <a:rPr lang="en-US" sz="1200" dirty="0">
                <a:latin typeface="+mn-lt"/>
              </a:rPr>
              <a:t>Executive Vice Chancellor and Chief Financial Office</a:t>
            </a:r>
            <a:endParaRPr lang="en-US" sz="1200" dirty="0"/>
          </a:p>
        </p:txBody>
      </p:sp>
      <p:pic>
        <p:nvPicPr>
          <p:cNvPr id="18" name="Picture 17">
            <a:extLst>
              <a:ext uri="{FF2B5EF4-FFF2-40B4-BE49-F238E27FC236}">
                <a16:creationId xmlns:a16="http://schemas.microsoft.com/office/drawing/2014/main" id="{DBE3EBC2-14A6-445B-D74F-FB94550A430F}"/>
              </a:ext>
            </a:extLst>
          </p:cNvPr>
          <p:cNvPicPr>
            <a:picLocks noChangeAspect="1"/>
          </p:cNvPicPr>
          <p:nvPr/>
        </p:nvPicPr>
        <p:blipFill>
          <a:blip r:embed="rId2"/>
          <a:stretch>
            <a:fillRect/>
          </a:stretch>
        </p:blipFill>
        <p:spPr>
          <a:xfrm>
            <a:off x="4395558" y="486812"/>
            <a:ext cx="1059733" cy="1293810"/>
          </a:xfrm>
          <a:prstGeom prst="rect">
            <a:avLst/>
          </a:prstGeom>
          <a:effectLst>
            <a:outerShdw blurRad="50800" dist="38100" dir="8100000" algn="tr" rotWithShape="0">
              <a:prstClr val="black">
                <a:alpha val="40000"/>
              </a:prstClr>
            </a:outerShdw>
          </a:effectLst>
        </p:spPr>
      </p:pic>
      <p:sp>
        <p:nvSpPr>
          <p:cNvPr id="20" name="TextBox 19">
            <a:extLst>
              <a:ext uri="{FF2B5EF4-FFF2-40B4-BE49-F238E27FC236}">
                <a16:creationId xmlns:a16="http://schemas.microsoft.com/office/drawing/2014/main" id="{4055A651-D04F-A6C3-1BC8-7C95BB7184F8}"/>
              </a:ext>
            </a:extLst>
          </p:cNvPr>
          <p:cNvSpPr txBox="1"/>
          <p:nvPr/>
        </p:nvSpPr>
        <p:spPr>
          <a:xfrm>
            <a:off x="4811193" y="2034400"/>
            <a:ext cx="1645920" cy="307777"/>
          </a:xfrm>
          <a:prstGeom prst="rect">
            <a:avLst/>
          </a:prstGeom>
          <a:solidFill>
            <a:srgbClr val="003865"/>
          </a:solidFill>
          <a:effectLst>
            <a:outerShdw blurRad="50800" dist="38100" dir="8100000" algn="tr" rotWithShape="0">
              <a:prstClr val="black">
                <a:alpha val="40000"/>
              </a:prstClr>
            </a:outerShdw>
          </a:effectLst>
        </p:spPr>
        <p:txBody>
          <a:bodyPr wrap="square" rtlCol="0" anchor="ctr" anchorCtr="0">
            <a:spAutoFit/>
          </a:bodyPr>
          <a:lstStyle/>
          <a:p>
            <a:pPr algn="ctr"/>
            <a:r>
              <a:rPr lang="en-US" sz="1400" b="1" dirty="0">
                <a:solidFill>
                  <a:schemeClr val="bg1"/>
                </a:solidFill>
              </a:rPr>
              <a:t>Steve Relyea</a:t>
            </a:r>
          </a:p>
        </p:txBody>
      </p:sp>
      <p:sp>
        <p:nvSpPr>
          <p:cNvPr id="21" name="TextBox 20">
            <a:extLst>
              <a:ext uri="{FF2B5EF4-FFF2-40B4-BE49-F238E27FC236}">
                <a16:creationId xmlns:a16="http://schemas.microsoft.com/office/drawing/2014/main" id="{954E8012-7FEE-DCAD-9D59-28F5FD3B0E4B}"/>
              </a:ext>
            </a:extLst>
          </p:cNvPr>
          <p:cNvSpPr txBox="1"/>
          <p:nvPr/>
        </p:nvSpPr>
        <p:spPr>
          <a:xfrm>
            <a:off x="8163916" y="6660431"/>
            <a:ext cx="1645920" cy="307777"/>
          </a:xfrm>
          <a:prstGeom prst="rect">
            <a:avLst/>
          </a:prstGeom>
          <a:solidFill>
            <a:srgbClr val="003865"/>
          </a:solidFill>
          <a:effectLst>
            <a:outerShdw blurRad="50800" dist="38100" dir="8100000" algn="tr" rotWithShape="0">
              <a:prstClr val="black">
                <a:alpha val="40000"/>
              </a:prstClr>
            </a:outerShdw>
          </a:effectLst>
        </p:spPr>
        <p:txBody>
          <a:bodyPr wrap="square" rtlCol="0" anchor="ctr" anchorCtr="0">
            <a:spAutoFit/>
          </a:bodyPr>
          <a:lstStyle/>
          <a:p>
            <a:pPr algn="ctr"/>
            <a:r>
              <a:rPr lang="en-US" sz="1400" b="1" dirty="0">
                <a:solidFill>
                  <a:schemeClr val="bg1"/>
                </a:solidFill>
              </a:rPr>
              <a:t>Marissa Castillo</a:t>
            </a:r>
          </a:p>
        </p:txBody>
      </p:sp>
      <p:sp>
        <p:nvSpPr>
          <p:cNvPr id="22" name="TextBox 21">
            <a:extLst>
              <a:ext uri="{FF2B5EF4-FFF2-40B4-BE49-F238E27FC236}">
                <a16:creationId xmlns:a16="http://schemas.microsoft.com/office/drawing/2014/main" id="{F766194B-2F53-605F-5842-EBF81A844030}"/>
              </a:ext>
            </a:extLst>
          </p:cNvPr>
          <p:cNvSpPr txBox="1"/>
          <p:nvPr/>
        </p:nvSpPr>
        <p:spPr>
          <a:xfrm>
            <a:off x="3100883" y="6660432"/>
            <a:ext cx="1645920" cy="307777"/>
          </a:xfrm>
          <a:prstGeom prst="rect">
            <a:avLst/>
          </a:prstGeom>
          <a:solidFill>
            <a:srgbClr val="003865"/>
          </a:solidFill>
          <a:effectLst>
            <a:outerShdw blurRad="50800" dist="38100" dir="8100000" algn="tr" rotWithShape="0">
              <a:prstClr val="black">
                <a:alpha val="40000"/>
              </a:prstClr>
            </a:outerShdw>
          </a:effectLst>
        </p:spPr>
        <p:txBody>
          <a:bodyPr wrap="square" rtlCol="0" anchor="ctr" anchorCtr="0">
            <a:spAutoFit/>
          </a:bodyPr>
          <a:lstStyle/>
          <a:p>
            <a:pPr algn="ctr"/>
            <a:r>
              <a:rPr lang="en-US" sz="1400" b="1" dirty="0">
                <a:solidFill>
                  <a:schemeClr val="bg1"/>
                </a:solidFill>
              </a:rPr>
              <a:t>Martha </a:t>
            </a:r>
            <a:r>
              <a:rPr lang="en-US" sz="1400" b="1" dirty="0" err="1">
                <a:solidFill>
                  <a:schemeClr val="bg1"/>
                </a:solidFill>
              </a:rPr>
              <a:t>Guiditta</a:t>
            </a:r>
            <a:endParaRPr lang="en-US" sz="1400" b="1" dirty="0">
              <a:solidFill>
                <a:schemeClr val="bg1"/>
              </a:solidFill>
            </a:endParaRPr>
          </a:p>
        </p:txBody>
      </p:sp>
      <p:sp>
        <p:nvSpPr>
          <p:cNvPr id="23" name="TextBox 22">
            <a:extLst>
              <a:ext uri="{FF2B5EF4-FFF2-40B4-BE49-F238E27FC236}">
                <a16:creationId xmlns:a16="http://schemas.microsoft.com/office/drawing/2014/main" id="{B8EF7AFC-2A4A-9533-294B-357A54F9D34B}"/>
              </a:ext>
            </a:extLst>
          </p:cNvPr>
          <p:cNvSpPr txBox="1"/>
          <p:nvPr/>
        </p:nvSpPr>
        <p:spPr>
          <a:xfrm>
            <a:off x="623063" y="6660433"/>
            <a:ext cx="1645920" cy="307777"/>
          </a:xfrm>
          <a:prstGeom prst="rect">
            <a:avLst/>
          </a:prstGeom>
          <a:solidFill>
            <a:srgbClr val="003865"/>
          </a:solidFill>
          <a:effectLst>
            <a:outerShdw blurRad="50800" dist="38100" dir="8100000" algn="tr" rotWithShape="0">
              <a:prstClr val="black">
                <a:alpha val="40000"/>
              </a:prstClr>
            </a:outerShdw>
          </a:effectLst>
        </p:spPr>
        <p:txBody>
          <a:bodyPr wrap="square" rtlCol="0" anchor="ctr" anchorCtr="0">
            <a:spAutoFit/>
          </a:bodyPr>
          <a:lstStyle/>
          <a:p>
            <a:pPr algn="ctr"/>
            <a:r>
              <a:rPr lang="en-US" sz="1400" b="1" dirty="0">
                <a:solidFill>
                  <a:schemeClr val="bg1"/>
                </a:solidFill>
              </a:rPr>
              <a:t>Leona Ching</a:t>
            </a:r>
          </a:p>
        </p:txBody>
      </p:sp>
      <p:sp>
        <p:nvSpPr>
          <p:cNvPr id="24" name="TextBox 23">
            <a:extLst>
              <a:ext uri="{FF2B5EF4-FFF2-40B4-BE49-F238E27FC236}">
                <a16:creationId xmlns:a16="http://schemas.microsoft.com/office/drawing/2014/main" id="{BFA599FB-C335-03E4-04BE-06424F7C76D4}"/>
              </a:ext>
            </a:extLst>
          </p:cNvPr>
          <p:cNvSpPr txBox="1"/>
          <p:nvPr/>
        </p:nvSpPr>
        <p:spPr>
          <a:xfrm>
            <a:off x="8163916" y="4245224"/>
            <a:ext cx="1645920" cy="307777"/>
          </a:xfrm>
          <a:prstGeom prst="rect">
            <a:avLst/>
          </a:prstGeom>
          <a:solidFill>
            <a:srgbClr val="003865"/>
          </a:solidFill>
          <a:effectLst>
            <a:outerShdw blurRad="50800" dist="38100" dir="8100000" algn="tr" rotWithShape="0">
              <a:prstClr val="black">
                <a:alpha val="40000"/>
              </a:prstClr>
            </a:outerShdw>
          </a:effectLst>
        </p:spPr>
        <p:txBody>
          <a:bodyPr wrap="square" rtlCol="0" anchor="ctr" anchorCtr="0">
            <a:spAutoFit/>
          </a:bodyPr>
          <a:lstStyle/>
          <a:p>
            <a:pPr algn="ctr"/>
            <a:r>
              <a:rPr lang="en-US" sz="1400" b="1" dirty="0">
                <a:solidFill>
                  <a:schemeClr val="bg1"/>
                </a:solidFill>
              </a:rPr>
              <a:t>Scott Bourdon</a:t>
            </a:r>
          </a:p>
        </p:txBody>
      </p:sp>
      <p:sp>
        <p:nvSpPr>
          <p:cNvPr id="25" name="TextBox 24">
            <a:extLst>
              <a:ext uri="{FF2B5EF4-FFF2-40B4-BE49-F238E27FC236}">
                <a16:creationId xmlns:a16="http://schemas.microsoft.com/office/drawing/2014/main" id="{11B43A41-38E5-C898-B646-18F336EF2B2E}"/>
              </a:ext>
            </a:extLst>
          </p:cNvPr>
          <p:cNvSpPr txBox="1"/>
          <p:nvPr/>
        </p:nvSpPr>
        <p:spPr>
          <a:xfrm>
            <a:off x="5634153" y="4245224"/>
            <a:ext cx="1645920" cy="307777"/>
          </a:xfrm>
          <a:prstGeom prst="rect">
            <a:avLst/>
          </a:prstGeom>
          <a:solidFill>
            <a:srgbClr val="003865"/>
          </a:solidFill>
          <a:effectLst>
            <a:outerShdw blurRad="50800" dist="38100" dir="8100000" algn="tr" rotWithShape="0">
              <a:prstClr val="black">
                <a:alpha val="40000"/>
              </a:prstClr>
            </a:outerShdw>
          </a:effectLst>
        </p:spPr>
        <p:txBody>
          <a:bodyPr wrap="square" rtlCol="0" anchor="ctr" anchorCtr="0">
            <a:spAutoFit/>
          </a:bodyPr>
          <a:lstStyle/>
          <a:p>
            <a:pPr algn="ctr"/>
            <a:r>
              <a:rPr lang="en-US" sz="1400" b="1" dirty="0">
                <a:solidFill>
                  <a:schemeClr val="bg1"/>
                </a:solidFill>
              </a:rPr>
              <a:t>Jenny Novak</a:t>
            </a:r>
          </a:p>
        </p:txBody>
      </p:sp>
      <p:sp>
        <p:nvSpPr>
          <p:cNvPr id="26" name="TextBox 25">
            <a:extLst>
              <a:ext uri="{FF2B5EF4-FFF2-40B4-BE49-F238E27FC236}">
                <a16:creationId xmlns:a16="http://schemas.microsoft.com/office/drawing/2014/main" id="{B4BE3E1C-CF09-D824-EE21-8211C0C13520}"/>
              </a:ext>
            </a:extLst>
          </p:cNvPr>
          <p:cNvSpPr txBox="1"/>
          <p:nvPr/>
        </p:nvSpPr>
        <p:spPr>
          <a:xfrm>
            <a:off x="3096778" y="4260847"/>
            <a:ext cx="1645920" cy="307777"/>
          </a:xfrm>
          <a:prstGeom prst="rect">
            <a:avLst/>
          </a:prstGeom>
          <a:solidFill>
            <a:srgbClr val="003865"/>
          </a:solidFill>
          <a:effectLst>
            <a:outerShdw blurRad="50800" dist="38100" dir="8100000" algn="tr" rotWithShape="0">
              <a:prstClr val="black">
                <a:alpha val="40000"/>
              </a:prstClr>
            </a:outerShdw>
          </a:effectLst>
        </p:spPr>
        <p:txBody>
          <a:bodyPr wrap="square" rtlCol="0" anchor="ctr" anchorCtr="0">
            <a:spAutoFit/>
          </a:bodyPr>
          <a:lstStyle/>
          <a:p>
            <a:pPr algn="ctr"/>
            <a:r>
              <a:rPr lang="en-US" sz="1400" b="1" dirty="0">
                <a:solidFill>
                  <a:schemeClr val="bg1"/>
                </a:solidFill>
              </a:rPr>
              <a:t>Jody Van Leuven</a:t>
            </a:r>
          </a:p>
        </p:txBody>
      </p:sp>
      <p:sp>
        <p:nvSpPr>
          <p:cNvPr id="27" name="TextBox 26">
            <a:extLst>
              <a:ext uri="{FF2B5EF4-FFF2-40B4-BE49-F238E27FC236}">
                <a16:creationId xmlns:a16="http://schemas.microsoft.com/office/drawing/2014/main" id="{F7D7C9F6-EBF0-5AD6-725B-2FAA7374A468}"/>
              </a:ext>
            </a:extLst>
          </p:cNvPr>
          <p:cNvSpPr txBox="1"/>
          <p:nvPr/>
        </p:nvSpPr>
        <p:spPr>
          <a:xfrm>
            <a:off x="625954" y="4248607"/>
            <a:ext cx="1645920" cy="307777"/>
          </a:xfrm>
          <a:prstGeom prst="rect">
            <a:avLst/>
          </a:prstGeom>
          <a:solidFill>
            <a:srgbClr val="003865"/>
          </a:solidFill>
          <a:effectLst>
            <a:outerShdw blurRad="50800" dist="38100" dir="8100000" algn="tr" rotWithShape="0">
              <a:prstClr val="black">
                <a:alpha val="40000"/>
              </a:prstClr>
            </a:outerShdw>
          </a:effectLst>
        </p:spPr>
        <p:txBody>
          <a:bodyPr wrap="square" rtlCol="0" anchor="ctr" anchorCtr="0">
            <a:spAutoFit/>
          </a:bodyPr>
          <a:lstStyle/>
          <a:p>
            <a:pPr algn="ctr"/>
            <a:r>
              <a:rPr lang="en-US" sz="1400" b="1" dirty="0">
                <a:solidFill>
                  <a:schemeClr val="bg1"/>
                </a:solidFill>
              </a:rPr>
              <a:t>Zachary Gifford</a:t>
            </a:r>
          </a:p>
        </p:txBody>
      </p:sp>
      <p:sp>
        <p:nvSpPr>
          <p:cNvPr id="28" name="TextBox 27">
            <a:extLst>
              <a:ext uri="{FF2B5EF4-FFF2-40B4-BE49-F238E27FC236}">
                <a16:creationId xmlns:a16="http://schemas.microsoft.com/office/drawing/2014/main" id="{2A84FB3F-E3B6-AFA8-AEF0-27AB3527C8F5}"/>
              </a:ext>
            </a:extLst>
          </p:cNvPr>
          <p:cNvSpPr txBox="1"/>
          <p:nvPr/>
        </p:nvSpPr>
        <p:spPr>
          <a:xfrm>
            <a:off x="7888111" y="2044117"/>
            <a:ext cx="1645920" cy="307777"/>
          </a:xfrm>
          <a:prstGeom prst="rect">
            <a:avLst/>
          </a:prstGeom>
          <a:solidFill>
            <a:srgbClr val="003865"/>
          </a:solidFill>
          <a:effectLst>
            <a:outerShdw blurRad="50800" dist="38100" dir="8100000" algn="tr" rotWithShape="0">
              <a:prstClr val="black">
                <a:alpha val="40000"/>
              </a:prstClr>
            </a:outerShdw>
          </a:effectLst>
        </p:spPr>
        <p:txBody>
          <a:bodyPr wrap="square" rtlCol="0" anchor="ctr" anchorCtr="0">
            <a:spAutoFit/>
          </a:bodyPr>
          <a:lstStyle/>
          <a:p>
            <a:pPr algn="ctr"/>
            <a:r>
              <a:rPr lang="en-US" sz="1400" b="1" dirty="0">
                <a:solidFill>
                  <a:schemeClr val="bg1"/>
                </a:solidFill>
              </a:rPr>
              <a:t>Robert Eaton </a:t>
            </a:r>
          </a:p>
        </p:txBody>
      </p:sp>
      <p:pic>
        <p:nvPicPr>
          <p:cNvPr id="31" name="Picture 30">
            <a:extLst>
              <a:ext uri="{FF2B5EF4-FFF2-40B4-BE49-F238E27FC236}">
                <a16:creationId xmlns:a16="http://schemas.microsoft.com/office/drawing/2014/main" id="{CAD45F25-7ECA-9C96-9194-FC5567579CF9}"/>
              </a:ext>
            </a:extLst>
          </p:cNvPr>
          <p:cNvPicPr>
            <a:picLocks noChangeAspect="1"/>
          </p:cNvPicPr>
          <p:nvPr/>
        </p:nvPicPr>
        <p:blipFill>
          <a:blip r:embed="rId3"/>
          <a:stretch>
            <a:fillRect/>
          </a:stretch>
        </p:blipFill>
        <p:spPr>
          <a:xfrm>
            <a:off x="7502441" y="492197"/>
            <a:ext cx="1060704" cy="1355661"/>
          </a:xfrm>
          <a:prstGeom prst="rect">
            <a:avLst/>
          </a:prstGeom>
          <a:effectLst>
            <a:outerShdw blurRad="50800" dist="38100" dir="8100000" algn="tr" rotWithShape="0">
              <a:prstClr val="black">
                <a:alpha val="40000"/>
              </a:prstClr>
            </a:outerShdw>
          </a:effectLst>
        </p:spPr>
      </p:pic>
      <p:pic>
        <p:nvPicPr>
          <p:cNvPr id="32" name="object 15">
            <a:extLst>
              <a:ext uri="{FF2B5EF4-FFF2-40B4-BE49-F238E27FC236}">
                <a16:creationId xmlns:a16="http://schemas.microsoft.com/office/drawing/2014/main" id="{CA4CA6D6-C60C-A711-346E-DC985E601016}"/>
              </a:ext>
            </a:extLst>
          </p:cNvPr>
          <p:cNvPicPr>
            <a:picLocks noChangeAspect="1"/>
          </p:cNvPicPr>
          <p:nvPr/>
        </p:nvPicPr>
        <p:blipFill>
          <a:blip r:embed="rId4" cstate="print"/>
          <a:stretch>
            <a:fillRect/>
          </a:stretch>
        </p:blipFill>
        <p:spPr>
          <a:xfrm>
            <a:off x="279447" y="2766321"/>
            <a:ext cx="1060704" cy="1294051"/>
          </a:xfrm>
          <a:prstGeom prst="rect">
            <a:avLst/>
          </a:prstGeom>
          <a:ln>
            <a:solidFill>
              <a:srgbClr val="000000"/>
            </a:solidFill>
          </a:ln>
          <a:effectLst>
            <a:outerShdw blurRad="50800" dist="38100" dir="8100000" algn="tr" rotWithShape="0">
              <a:prstClr val="black">
                <a:alpha val="40000"/>
              </a:prstClr>
            </a:outerShdw>
          </a:effectLst>
        </p:spPr>
      </p:pic>
      <p:pic>
        <p:nvPicPr>
          <p:cNvPr id="33" name="Picture 32">
            <a:extLst>
              <a:ext uri="{FF2B5EF4-FFF2-40B4-BE49-F238E27FC236}">
                <a16:creationId xmlns:a16="http://schemas.microsoft.com/office/drawing/2014/main" id="{D6A61820-4914-BF7D-412D-0A1372C515E9}"/>
              </a:ext>
            </a:extLst>
          </p:cNvPr>
          <p:cNvPicPr>
            <a:picLocks noChangeAspect="1"/>
          </p:cNvPicPr>
          <p:nvPr/>
        </p:nvPicPr>
        <p:blipFill rotWithShape="1">
          <a:blip r:embed="rId5"/>
          <a:srcRect l="3806"/>
          <a:stretch/>
        </p:blipFill>
        <p:spPr>
          <a:xfrm>
            <a:off x="2691602" y="2742792"/>
            <a:ext cx="1060704" cy="1296666"/>
          </a:xfrm>
          <a:prstGeom prst="rect">
            <a:avLst/>
          </a:prstGeom>
          <a:ln>
            <a:solidFill>
              <a:sysClr val="windowText" lastClr="000000"/>
            </a:solidFill>
          </a:ln>
          <a:effectLst>
            <a:outerShdw blurRad="50800" dist="38100" dir="8100000" algn="tr" rotWithShape="0">
              <a:prstClr val="black">
                <a:alpha val="40000"/>
              </a:prstClr>
            </a:outerShdw>
          </a:effectLst>
        </p:spPr>
      </p:pic>
      <p:pic>
        <p:nvPicPr>
          <p:cNvPr id="34" name="object 31">
            <a:extLst>
              <a:ext uri="{FF2B5EF4-FFF2-40B4-BE49-F238E27FC236}">
                <a16:creationId xmlns:a16="http://schemas.microsoft.com/office/drawing/2014/main" id="{2A1540B4-3637-76E4-797B-A345B994FCFC}"/>
              </a:ext>
            </a:extLst>
          </p:cNvPr>
          <p:cNvPicPr>
            <a:picLocks noChangeAspect="1"/>
          </p:cNvPicPr>
          <p:nvPr/>
        </p:nvPicPr>
        <p:blipFill>
          <a:blip r:embed="rId6" cstate="print"/>
          <a:stretch>
            <a:fillRect/>
          </a:stretch>
        </p:blipFill>
        <p:spPr>
          <a:xfrm>
            <a:off x="5224436" y="2778659"/>
            <a:ext cx="1060704" cy="1298301"/>
          </a:xfrm>
          <a:prstGeom prst="rect">
            <a:avLst/>
          </a:prstGeom>
          <a:ln>
            <a:solidFill>
              <a:srgbClr val="000000"/>
            </a:solidFill>
          </a:ln>
          <a:effectLst>
            <a:outerShdw blurRad="50800" dist="38100" dir="8100000" algn="tr" rotWithShape="0">
              <a:prstClr val="black">
                <a:alpha val="40000"/>
              </a:prstClr>
            </a:outerShdw>
          </a:effectLst>
        </p:spPr>
      </p:pic>
      <p:pic>
        <p:nvPicPr>
          <p:cNvPr id="35" name="object 24">
            <a:extLst>
              <a:ext uri="{FF2B5EF4-FFF2-40B4-BE49-F238E27FC236}">
                <a16:creationId xmlns:a16="http://schemas.microsoft.com/office/drawing/2014/main" id="{F37C309A-A0E6-6CF5-D6C9-B3F56C271DCD}"/>
              </a:ext>
            </a:extLst>
          </p:cNvPr>
          <p:cNvPicPr>
            <a:picLocks noChangeAspect="1"/>
          </p:cNvPicPr>
          <p:nvPr/>
        </p:nvPicPr>
        <p:blipFill>
          <a:blip r:embed="rId7" cstate="print"/>
          <a:stretch>
            <a:fillRect/>
          </a:stretch>
        </p:blipFill>
        <p:spPr>
          <a:xfrm>
            <a:off x="7799347" y="2797133"/>
            <a:ext cx="1060704" cy="1298301"/>
          </a:xfrm>
          <a:prstGeom prst="rect">
            <a:avLst/>
          </a:prstGeom>
          <a:ln>
            <a:solidFill>
              <a:srgbClr val="000000"/>
            </a:solidFill>
          </a:ln>
          <a:effectLst>
            <a:outerShdw blurRad="50800" dist="38100" dir="8100000" algn="tr" rotWithShape="0">
              <a:prstClr val="black">
                <a:alpha val="40000"/>
              </a:prstClr>
            </a:outerShdw>
          </a:effectLst>
        </p:spPr>
      </p:pic>
      <p:pic>
        <p:nvPicPr>
          <p:cNvPr id="36" name="object 18">
            <a:extLst>
              <a:ext uri="{FF2B5EF4-FFF2-40B4-BE49-F238E27FC236}">
                <a16:creationId xmlns:a16="http://schemas.microsoft.com/office/drawing/2014/main" id="{471E63C2-B673-5B69-6DAC-CB6DF6DEB78D}"/>
              </a:ext>
            </a:extLst>
          </p:cNvPr>
          <p:cNvPicPr>
            <a:picLocks noChangeAspect="1"/>
          </p:cNvPicPr>
          <p:nvPr/>
        </p:nvPicPr>
        <p:blipFill>
          <a:blip r:embed="rId8" cstate="print"/>
          <a:stretch>
            <a:fillRect/>
          </a:stretch>
        </p:blipFill>
        <p:spPr>
          <a:xfrm>
            <a:off x="279447" y="5187806"/>
            <a:ext cx="1060704" cy="1298302"/>
          </a:xfrm>
          <a:prstGeom prst="rect">
            <a:avLst/>
          </a:prstGeom>
          <a:ln>
            <a:solidFill>
              <a:srgbClr val="000000"/>
            </a:solidFill>
          </a:ln>
          <a:effectLst>
            <a:outerShdw blurRad="50800" dist="38100" dir="8100000" algn="tr" rotWithShape="0">
              <a:prstClr val="black">
                <a:alpha val="40000"/>
              </a:prstClr>
            </a:outerShdw>
          </a:effectLst>
        </p:spPr>
      </p:pic>
      <p:pic>
        <p:nvPicPr>
          <p:cNvPr id="37" name="object 37">
            <a:extLst>
              <a:ext uri="{FF2B5EF4-FFF2-40B4-BE49-F238E27FC236}">
                <a16:creationId xmlns:a16="http://schemas.microsoft.com/office/drawing/2014/main" id="{637B3A9E-8AFC-A76D-EB43-D1399B3FBAE5}"/>
              </a:ext>
            </a:extLst>
          </p:cNvPr>
          <p:cNvPicPr/>
          <p:nvPr/>
        </p:nvPicPr>
        <p:blipFill>
          <a:blip r:embed="rId9" cstate="print"/>
          <a:stretch>
            <a:fillRect/>
          </a:stretch>
        </p:blipFill>
        <p:spPr>
          <a:xfrm>
            <a:off x="2737611" y="5144395"/>
            <a:ext cx="1060704" cy="1298448"/>
          </a:xfrm>
          <a:prstGeom prst="rect">
            <a:avLst/>
          </a:prstGeom>
          <a:ln>
            <a:solidFill>
              <a:srgbClr val="000000"/>
            </a:solidFill>
          </a:ln>
          <a:effectLst>
            <a:outerShdw blurRad="50800" dist="38100" dir="8100000" algn="tr" rotWithShape="0">
              <a:prstClr val="black">
                <a:alpha val="40000"/>
              </a:prstClr>
            </a:outerShdw>
          </a:effectLst>
        </p:spPr>
      </p:pic>
      <p:pic>
        <p:nvPicPr>
          <p:cNvPr id="38" name="Picture 37">
            <a:extLst>
              <a:ext uri="{FF2B5EF4-FFF2-40B4-BE49-F238E27FC236}">
                <a16:creationId xmlns:a16="http://schemas.microsoft.com/office/drawing/2014/main" id="{D8E004BD-8460-FFDD-9D23-F66A5B50CA42}"/>
              </a:ext>
            </a:extLst>
          </p:cNvPr>
          <p:cNvPicPr>
            <a:picLocks noChangeAspect="1"/>
          </p:cNvPicPr>
          <p:nvPr/>
        </p:nvPicPr>
        <p:blipFill rotWithShape="1">
          <a:blip r:embed="rId10"/>
          <a:srcRect l="10379" r="10771"/>
          <a:stretch/>
        </p:blipFill>
        <p:spPr>
          <a:xfrm>
            <a:off x="5237003" y="5187111"/>
            <a:ext cx="1060704" cy="1253224"/>
          </a:xfrm>
          <a:prstGeom prst="rect">
            <a:avLst/>
          </a:prstGeom>
          <a:ln>
            <a:solidFill>
              <a:sysClr val="windowText" lastClr="000000"/>
            </a:solidFill>
          </a:ln>
          <a:effectLst>
            <a:outerShdw blurRad="50800" dist="38100" dir="8100000" algn="tr" rotWithShape="0">
              <a:prstClr val="black">
                <a:alpha val="40000"/>
              </a:prstClr>
            </a:outerShdw>
          </a:effectLst>
        </p:spPr>
      </p:pic>
      <p:sp>
        <p:nvSpPr>
          <p:cNvPr id="39" name="TextBox 38">
            <a:extLst>
              <a:ext uri="{FF2B5EF4-FFF2-40B4-BE49-F238E27FC236}">
                <a16:creationId xmlns:a16="http://schemas.microsoft.com/office/drawing/2014/main" id="{8AF899CE-0259-8F69-0220-C77AD1B5D645}"/>
              </a:ext>
            </a:extLst>
          </p:cNvPr>
          <p:cNvSpPr txBox="1"/>
          <p:nvPr/>
        </p:nvSpPr>
        <p:spPr>
          <a:xfrm>
            <a:off x="5615151" y="6662346"/>
            <a:ext cx="1645920" cy="307777"/>
          </a:xfrm>
          <a:prstGeom prst="rect">
            <a:avLst/>
          </a:prstGeom>
          <a:solidFill>
            <a:srgbClr val="003865"/>
          </a:solidFill>
          <a:effectLst>
            <a:outerShdw blurRad="50800" dist="38100" dir="8100000" algn="tr" rotWithShape="0">
              <a:prstClr val="black">
                <a:alpha val="40000"/>
              </a:prstClr>
            </a:outerShdw>
          </a:effectLst>
        </p:spPr>
        <p:txBody>
          <a:bodyPr wrap="square" rtlCol="0" anchor="ctr" anchorCtr="0">
            <a:spAutoFit/>
          </a:bodyPr>
          <a:lstStyle/>
          <a:p>
            <a:pPr algn="ctr"/>
            <a:r>
              <a:rPr lang="en-US" sz="1400" b="1" dirty="0">
                <a:solidFill>
                  <a:schemeClr val="bg1"/>
                </a:solidFill>
              </a:rPr>
              <a:t>Andrew Theisen</a:t>
            </a:r>
          </a:p>
        </p:txBody>
      </p:sp>
      <p:pic>
        <p:nvPicPr>
          <p:cNvPr id="40" name="Picture 39">
            <a:extLst>
              <a:ext uri="{FF2B5EF4-FFF2-40B4-BE49-F238E27FC236}">
                <a16:creationId xmlns:a16="http://schemas.microsoft.com/office/drawing/2014/main" id="{E6E089AE-D31E-E37B-E3B1-C0D6A647E230}"/>
              </a:ext>
            </a:extLst>
          </p:cNvPr>
          <p:cNvPicPr>
            <a:picLocks noChangeAspect="1"/>
          </p:cNvPicPr>
          <p:nvPr/>
        </p:nvPicPr>
        <p:blipFill>
          <a:blip r:embed="rId11"/>
          <a:stretch>
            <a:fillRect/>
          </a:stretch>
        </p:blipFill>
        <p:spPr>
          <a:xfrm>
            <a:off x="7799347" y="5188948"/>
            <a:ext cx="1060704" cy="1249551"/>
          </a:xfrm>
          <a:prstGeom prst="rect">
            <a:avLst/>
          </a:prstGeom>
          <a:ln>
            <a:solidFill>
              <a:sysClr val="windowText" lastClr="000000"/>
            </a:solidFill>
          </a:ln>
          <a:effectLst>
            <a:outerShdw blurRad="50800" dist="38100" dir="8100000" algn="tr" rotWithShape="0">
              <a:prstClr val="black">
                <a:alpha val="40000"/>
              </a:prstClr>
            </a:outerShdw>
          </a:effectLst>
        </p:spPr>
      </p:pic>
      <p:sp>
        <p:nvSpPr>
          <p:cNvPr id="41" name="TextBox 40">
            <a:extLst>
              <a:ext uri="{FF2B5EF4-FFF2-40B4-BE49-F238E27FC236}">
                <a16:creationId xmlns:a16="http://schemas.microsoft.com/office/drawing/2014/main" id="{A0B8ED49-D7E0-0BF3-2B1F-D4891134E08D}"/>
              </a:ext>
            </a:extLst>
          </p:cNvPr>
          <p:cNvSpPr txBox="1"/>
          <p:nvPr/>
        </p:nvSpPr>
        <p:spPr>
          <a:xfrm>
            <a:off x="201525" y="947407"/>
            <a:ext cx="3749725" cy="923330"/>
          </a:xfrm>
          <a:prstGeom prst="rect">
            <a:avLst/>
          </a:prstGeom>
          <a:solidFill>
            <a:srgbClr val="C8102E"/>
          </a:solidFill>
        </p:spPr>
        <p:txBody>
          <a:bodyPr wrap="square" rtlCol="0">
            <a:spAutoFit/>
          </a:bodyPr>
          <a:lstStyle/>
          <a:p>
            <a:pPr algn="ctr" defTabSz="1005840" rtl="0" eaLnBrk="0" fontAlgn="base" hangingPunct="0">
              <a:spcBef>
                <a:spcPct val="0"/>
              </a:spcBef>
              <a:spcAft>
                <a:spcPct val="0"/>
              </a:spcAft>
            </a:pPr>
            <a:r>
              <a:rPr lang="en-US" b="1" kern="1200" dirty="0">
                <a:solidFill>
                  <a:prstClr val="white"/>
                </a:solidFill>
                <a:latin typeface="Univers" panose="020B0503020202020204" pitchFamily="34" charset="0"/>
                <a:ea typeface="+mn-ea"/>
                <a:cs typeface="Arial" panose="020B0604020202020204" pitchFamily="34" charset="0"/>
              </a:rPr>
              <a:t>Business &amp; Finance</a:t>
            </a:r>
          </a:p>
          <a:p>
            <a:pPr algn="ctr" defTabSz="1005840" rtl="0" eaLnBrk="0" fontAlgn="base" hangingPunct="0">
              <a:spcBef>
                <a:spcPct val="0"/>
              </a:spcBef>
              <a:spcAft>
                <a:spcPct val="0"/>
              </a:spcAft>
            </a:pPr>
            <a:r>
              <a:rPr lang="en-US" b="1" i="1" kern="1200" dirty="0">
                <a:solidFill>
                  <a:prstClr val="white"/>
                </a:solidFill>
                <a:latin typeface="Univers" panose="020B0503020202020204" pitchFamily="34" charset="0"/>
                <a:ea typeface="+mn-ea"/>
                <a:cs typeface="Arial" panose="020B0604020202020204" pitchFamily="34" charset="0"/>
              </a:rPr>
              <a:t>and</a:t>
            </a:r>
          </a:p>
          <a:p>
            <a:pPr algn="ctr" defTabSz="1005840" rtl="0" eaLnBrk="0" fontAlgn="base" hangingPunct="0">
              <a:spcBef>
                <a:spcPct val="0"/>
              </a:spcBef>
              <a:spcAft>
                <a:spcPct val="0"/>
              </a:spcAft>
            </a:pPr>
            <a:r>
              <a:rPr lang="en-US" b="1" kern="1200" dirty="0">
                <a:solidFill>
                  <a:prstClr val="white"/>
                </a:solidFill>
                <a:latin typeface="Univers" panose="020B0503020202020204" pitchFamily="34" charset="0"/>
                <a:ea typeface="+mn-ea"/>
                <a:cs typeface="Arial" panose="020B0604020202020204" pitchFamily="34" charset="0"/>
              </a:rPr>
              <a:t>Systemwide Risk Management</a:t>
            </a:r>
          </a:p>
        </p:txBody>
      </p:sp>
      <p:pic>
        <p:nvPicPr>
          <p:cNvPr id="42" name="object 2">
            <a:extLst>
              <a:ext uri="{FF2B5EF4-FFF2-40B4-BE49-F238E27FC236}">
                <a16:creationId xmlns:a16="http://schemas.microsoft.com/office/drawing/2014/main" id="{BBCA10C9-80E4-1AF1-2F0D-5133031F1673}"/>
              </a:ext>
            </a:extLst>
          </p:cNvPr>
          <p:cNvPicPr/>
          <p:nvPr/>
        </p:nvPicPr>
        <p:blipFill>
          <a:blip r:embed="rId12" cstate="print"/>
          <a:stretch>
            <a:fillRect/>
          </a:stretch>
        </p:blipFill>
        <p:spPr>
          <a:xfrm>
            <a:off x="170578" y="235599"/>
            <a:ext cx="3822045" cy="493008"/>
          </a:xfrm>
          <a:prstGeom prst="rect">
            <a:avLst/>
          </a:prstGeom>
        </p:spPr>
      </p:pic>
    </p:spTree>
    <p:extLst>
      <p:ext uri="{BB962C8B-B14F-4D97-AF65-F5344CB8AC3E}">
        <p14:creationId xmlns:p14="http://schemas.microsoft.com/office/powerpoint/2010/main" val="1664386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83909" y="7010400"/>
            <a:ext cx="1066800" cy="335280"/>
          </a:xfrm>
          <a:prstGeom prst="rect">
            <a:avLst/>
          </a:prstGeom>
        </p:spPr>
      </p:pic>
      <p:grpSp>
        <p:nvGrpSpPr>
          <p:cNvPr id="8" name="Group 7">
            <a:extLst>
              <a:ext uri="{FF2B5EF4-FFF2-40B4-BE49-F238E27FC236}">
                <a16:creationId xmlns:a16="http://schemas.microsoft.com/office/drawing/2014/main" id="{F0263C89-F23B-DB7A-0E2A-2B08946545E9}"/>
              </a:ext>
            </a:extLst>
          </p:cNvPr>
          <p:cNvGrpSpPr/>
          <p:nvPr/>
        </p:nvGrpSpPr>
        <p:grpSpPr>
          <a:xfrm>
            <a:off x="372380" y="1512250"/>
            <a:ext cx="1668707" cy="2428199"/>
            <a:chOff x="-1271061" y="1545703"/>
            <a:chExt cx="1668707" cy="2428199"/>
          </a:xfrm>
        </p:grpSpPr>
        <p:pic>
          <p:nvPicPr>
            <p:cNvPr id="13" name="object 13"/>
            <p:cNvPicPr>
              <a:picLocks noChangeAspect="1"/>
            </p:cNvPicPr>
            <p:nvPr/>
          </p:nvPicPr>
          <p:blipFill>
            <a:blip r:embed="rId3" cstate="print"/>
            <a:stretch>
              <a:fillRect/>
            </a:stretch>
          </p:blipFill>
          <p:spPr>
            <a:xfrm>
              <a:off x="-1271061" y="1545703"/>
              <a:ext cx="1668707" cy="2306341"/>
            </a:xfrm>
            <a:prstGeom prst="rect">
              <a:avLst/>
            </a:prstGeom>
            <a:ln>
              <a:noFill/>
            </a:ln>
            <a:effectLst>
              <a:outerShdw blurRad="50800" dist="63500" dir="2700000" algn="tl" rotWithShape="0">
                <a:prstClr val="black">
                  <a:alpha val="40000"/>
                </a:prstClr>
              </a:outerShdw>
            </a:effectLst>
          </p:spPr>
        </p:pic>
        <p:sp>
          <p:nvSpPr>
            <p:cNvPr id="28" name="TextBox 27"/>
            <p:cNvSpPr txBox="1"/>
            <p:nvPr/>
          </p:nvSpPr>
          <p:spPr>
            <a:xfrm>
              <a:off x="-1045220" y="3696903"/>
              <a:ext cx="1197770" cy="276999"/>
            </a:xfrm>
            <a:prstGeom prst="rect">
              <a:avLst/>
            </a:prstGeom>
            <a:solidFill>
              <a:srgbClr val="D9D9D6"/>
            </a:solidFill>
            <a:effectLst>
              <a:outerShdw blurRad="50800" dist="38100" dir="2700000" algn="tl" rotWithShape="0">
                <a:prstClr val="black">
                  <a:alpha val="40000"/>
                </a:prstClr>
              </a:outerShdw>
            </a:effectLst>
          </p:spPr>
          <p:txBody>
            <a:bodyPr wrap="square" rtlCol="0">
              <a:spAutoFit/>
            </a:bodyPr>
            <a:lstStyle>
              <a:defPPr>
                <a:defRPr kern="0"/>
              </a:defPPr>
              <a:lvl1pPr algn="ctr">
                <a:defRPr sz="1200" b="1">
                  <a:solidFill>
                    <a:srgbClr val="003865"/>
                  </a:solidFill>
                </a:defRPr>
              </a:lvl1pPr>
            </a:lstStyle>
            <a:p>
              <a:r>
                <a:rPr lang="en-US" dirty="0">
                  <a:solidFill>
                    <a:srgbClr val="000000"/>
                  </a:solidFill>
                  <a:latin typeface="+mn-lt"/>
                </a:rPr>
                <a:t>Daniel</a:t>
              </a:r>
              <a:r>
                <a:rPr lang="en-US" dirty="0">
                  <a:latin typeface="+mn-lt"/>
                </a:rPr>
                <a:t> </a:t>
              </a:r>
              <a:r>
                <a:rPr lang="en-US" dirty="0">
                  <a:solidFill>
                    <a:srgbClr val="000000"/>
                  </a:solidFill>
                  <a:latin typeface="+mn-lt"/>
                </a:rPr>
                <a:t>Howell</a:t>
              </a:r>
            </a:p>
          </p:txBody>
        </p:sp>
      </p:grpSp>
      <p:grpSp>
        <p:nvGrpSpPr>
          <p:cNvPr id="21" name="Group 20">
            <a:extLst>
              <a:ext uri="{FF2B5EF4-FFF2-40B4-BE49-F238E27FC236}">
                <a16:creationId xmlns:a16="http://schemas.microsoft.com/office/drawing/2014/main" id="{DBA43CA9-CA67-1E5F-B896-CF5BF5DAFD30}"/>
              </a:ext>
            </a:extLst>
          </p:cNvPr>
          <p:cNvGrpSpPr/>
          <p:nvPr/>
        </p:nvGrpSpPr>
        <p:grpSpPr>
          <a:xfrm>
            <a:off x="4388346" y="1527920"/>
            <a:ext cx="1628785" cy="2469311"/>
            <a:chOff x="4400068" y="1527118"/>
            <a:chExt cx="1628785" cy="2469311"/>
          </a:xfrm>
        </p:grpSpPr>
        <p:pic>
          <p:nvPicPr>
            <p:cNvPr id="15" name="object 15"/>
            <p:cNvPicPr>
              <a:picLocks noChangeAspect="1"/>
            </p:cNvPicPr>
            <p:nvPr/>
          </p:nvPicPr>
          <p:blipFill>
            <a:blip r:embed="rId4" cstate="print"/>
            <a:stretch>
              <a:fillRect/>
            </a:stretch>
          </p:blipFill>
          <p:spPr>
            <a:xfrm>
              <a:off x="4400068" y="1527118"/>
              <a:ext cx="1628785" cy="2306341"/>
            </a:xfrm>
            <a:prstGeom prst="rect">
              <a:avLst/>
            </a:prstGeom>
            <a:effectLst>
              <a:outerShdw blurRad="50800" dist="63500" dir="2700000" algn="tl" rotWithShape="0">
                <a:prstClr val="black">
                  <a:alpha val="40000"/>
                </a:prstClr>
              </a:outerShdw>
            </a:effectLst>
          </p:spPr>
        </p:pic>
        <p:sp>
          <p:nvSpPr>
            <p:cNvPr id="33" name="TextBox 32"/>
            <p:cNvSpPr txBox="1"/>
            <p:nvPr/>
          </p:nvSpPr>
          <p:spPr>
            <a:xfrm>
              <a:off x="4673010" y="3719430"/>
              <a:ext cx="1197770" cy="276999"/>
            </a:xfrm>
            <a:prstGeom prst="rect">
              <a:avLst/>
            </a:prstGeom>
            <a:solidFill>
              <a:srgbClr val="D9D9D6"/>
            </a:solidFill>
            <a:effectLst>
              <a:outerShdw blurRad="50800" dist="38100" dir="2700000" algn="tl" rotWithShape="0">
                <a:prstClr val="black">
                  <a:alpha val="40000"/>
                </a:prstClr>
              </a:outerShdw>
            </a:effectLst>
          </p:spPr>
          <p:txBody>
            <a:bodyPr wrap="square" rtlCol="0">
              <a:spAutoFit/>
            </a:bodyPr>
            <a:lstStyle/>
            <a:p>
              <a:pPr algn="ctr"/>
              <a:r>
                <a:rPr lang="en-US" sz="1200" b="1" dirty="0">
                  <a:solidFill>
                    <a:srgbClr val="000000"/>
                  </a:solidFill>
                  <a:latin typeface="+mn-lt"/>
                </a:rPr>
                <a:t>Mimi</a:t>
              </a:r>
              <a:r>
                <a:rPr lang="en-US" sz="1200" b="1" dirty="0">
                  <a:solidFill>
                    <a:srgbClr val="000000"/>
                  </a:solidFill>
                </a:rPr>
                <a:t> Long</a:t>
              </a:r>
            </a:p>
          </p:txBody>
        </p:sp>
      </p:grpSp>
      <p:grpSp>
        <p:nvGrpSpPr>
          <p:cNvPr id="19" name="Group 18">
            <a:extLst>
              <a:ext uri="{FF2B5EF4-FFF2-40B4-BE49-F238E27FC236}">
                <a16:creationId xmlns:a16="http://schemas.microsoft.com/office/drawing/2014/main" id="{5BB69862-F890-98AD-CF96-BACE813471ED}"/>
              </a:ext>
            </a:extLst>
          </p:cNvPr>
          <p:cNvGrpSpPr/>
          <p:nvPr/>
        </p:nvGrpSpPr>
        <p:grpSpPr>
          <a:xfrm>
            <a:off x="2407450" y="1528403"/>
            <a:ext cx="1614533" cy="2387885"/>
            <a:chOff x="1568855" y="1581431"/>
            <a:chExt cx="1614533" cy="2387885"/>
          </a:xfrm>
        </p:grpSpPr>
        <p:pic>
          <p:nvPicPr>
            <p:cNvPr id="3" name="object 3"/>
            <p:cNvPicPr>
              <a:picLocks noChangeAspect="1"/>
            </p:cNvPicPr>
            <p:nvPr/>
          </p:nvPicPr>
          <p:blipFill>
            <a:blip r:embed="rId5" cstate="print"/>
            <a:stretch>
              <a:fillRect/>
            </a:stretch>
          </p:blipFill>
          <p:spPr>
            <a:xfrm>
              <a:off x="1568855" y="1581431"/>
              <a:ext cx="1614533" cy="2306341"/>
            </a:xfrm>
            <a:prstGeom prst="rect">
              <a:avLst/>
            </a:prstGeom>
            <a:solidFill>
              <a:srgbClr val="D9D9D6">
                <a:alpha val="80000"/>
              </a:srgbClr>
            </a:solidFill>
            <a:effectLst>
              <a:outerShdw blurRad="50800" dist="38100" dir="2700000" algn="tl" rotWithShape="0">
                <a:prstClr val="black">
                  <a:alpha val="40000"/>
                </a:prstClr>
              </a:outerShdw>
            </a:effectLst>
          </p:spPr>
        </p:pic>
        <p:sp>
          <p:nvSpPr>
            <p:cNvPr id="34" name="TextBox 33"/>
            <p:cNvSpPr txBox="1"/>
            <p:nvPr/>
          </p:nvSpPr>
          <p:spPr>
            <a:xfrm>
              <a:off x="1770684" y="3692317"/>
              <a:ext cx="1197770" cy="276999"/>
            </a:xfrm>
            <a:prstGeom prst="rect">
              <a:avLst/>
            </a:prstGeom>
            <a:solidFill>
              <a:srgbClr val="D9D9D6"/>
            </a:solidFill>
            <a:effectLst>
              <a:outerShdw blurRad="50800" dist="38100" dir="2700000" algn="tl" rotWithShape="0">
                <a:prstClr val="black">
                  <a:alpha val="40000"/>
                </a:prstClr>
              </a:outerShdw>
            </a:effectLst>
          </p:spPr>
          <p:txBody>
            <a:bodyPr wrap="square" rtlCol="0">
              <a:spAutoFit/>
            </a:bodyPr>
            <a:lstStyle>
              <a:defPPr>
                <a:defRPr kern="0"/>
              </a:defPPr>
              <a:lvl1pPr algn="ctr">
                <a:defRPr sz="1200" b="1">
                  <a:solidFill>
                    <a:srgbClr val="003865"/>
                  </a:solidFill>
                </a:defRPr>
              </a:lvl1pPr>
            </a:lstStyle>
            <a:p>
              <a:r>
                <a:rPr lang="en-US" dirty="0">
                  <a:solidFill>
                    <a:srgbClr val="000000"/>
                  </a:solidFill>
                  <a:latin typeface="+mn-lt"/>
                </a:rPr>
                <a:t>Amy Lightner</a:t>
              </a:r>
            </a:p>
          </p:txBody>
        </p:sp>
      </p:grpSp>
      <p:pic>
        <p:nvPicPr>
          <p:cNvPr id="20" name="object 20"/>
          <p:cNvPicPr>
            <a:picLocks/>
          </p:cNvPicPr>
          <p:nvPr/>
        </p:nvPicPr>
        <p:blipFill>
          <a:blip r:embed="rId6" cstate="print"/>
          <a:stretch>
            <a:fillRect/>
          </a:stretch>
        </p:blipFill>
        <p:spPr>
          <a:xfrm>
            <a:off x="447620" y="4310490"/>
            <a:ext cx="1371600" cy="1920240"/>
          </a:xfrm>
          <a:prstGeom prst="rect">
            <a:avLst/>
          </a:prstGeom>
          <a:effectLst>
            <a:outerShdw blurRad="50800" dist="38100" dir="2700000" algn="tl" rotWithShape="0">
              <a:prstClr val="black">
                <a:alpha val="50000"/>
              </a:prstClr>
            </a:outerShdw>
          </a:effectLst>
        </p:spPr>
      </p:pic>
      <p:sp>
        <p:nvSpPr>
          <p:cNvPr id="36" name="TextBox 35"/>
          <p:cNvSpPr txBox="1"/>
          <p:nvPr/>
        </p:nvSpPr>
        <p:spPr>
          <a:xfrm>
            <a:off x="561405" y="6091352"/>
            <a:ext cx="1024085" cy="236832"/>
          </a:xfrm>
          <a:prstGeom prst="rect">
            <a:avLst/>
          </a:prstGeom>
          <a:solidFill>
            <a:srgbClr val="D9D9D6"/>
          </a:solidFill>
          <a:effectLst>
            <a:outerShdw blurRad="50800" dist="38100" dir="2700000" algn="tl" rotWithShape="0">
              <a:prstClr val="black">
                <a:alpha val="40000"/>
              </a:prstClr>
            </a:outerShdw>
          </a:effectLst>
        </p:spPr>
        <p:txBody>
          <a:bodyPr wrap="square" rtlCol="0">
            <a:spAutoFit/>
          </a:bodyPr>
          <a:lstStyle/>
          <a:p>
            <a:pPr algn="ctr"/>
            <a:r>
              <a:rPr lang="en-US" sz="1200" b="1" dirty="0">
                <a:solidFill>
                  <a:srgbClr val="000000"/>
                </a:solidFill>
                <a:latin typeface="Univers" panose="020B0503020202020204" pitchFamily="34" charset="0"/>
              </a:rPr>
              <a:t>Tevea Him</a:t>
            </a:r>
          </a:p>
        </p:txBody>
      </p:sp>
      <p:grpSp>
        <p:nvGrpSpPr>
          <p:cNvPr id="23" name="Group 22">
            <a:extLst>
              <a:ext uri="{FF2B5EF4-FFF2-40B4-BE49-F238E27FC236}">
                <a16:creationId xmlns:a16="http://schemas.microsoft.com/office/drawing/2014/main" id="{30C6CB48-D75C-4B74-ECED-63DA826D6994}"/>
              </a:ext>
            </a:extLst>
          </p:cNvPr>
          <p:cNvGrpSpPr/>
          <p:nvPr/>
        </p:nvGrpSpPr>
        <p:grpSpPr>
          <a:xfrm>
            <a:off x="8356459" y="1527920"/>
            <a:ext cx="1628785" cy="2376984"/>
            <a:chOff x="9994256" y="1509217"/>
            <a:chExt cx="1628785" cy="2376984"/>
          </a:xfrm>
        </p:grpSpPr>
        <p:pic>
          <p:nvPicPr>
            <p:cNvPr id="16" name="object 16"/>
            <p:cNvPicPr>
              <a:picLocks noChangeAspect="1"/>
            </p:cNvPicPr>
            <p:nvPr/>
          </p:nvPicPr>
          <p:blipFill>
            <a:blip r:embed="rId7" cstate="print"/>
            <a:stretch>
              <a:fillRect/>
            </a:stretch>
          </p:blipFill>
          <p:spPr>
            <a:xfrm>
              <a:off x="9994256" y="1509217"/>
              <a:ext cx="1628785" cy="2306341"/>
            </a:xfrm>
            <a:prstGeom prst="rect">
              <a:avLst/>
            </a:prstGeom>
            <a:effectLst>
              <a:outerShdw blurRad="50800" dist="63500" dir="2700000" algn="tl" rotWithShape="0">
                <a:prstClr val="black">
                  <a:alpha val="40000"/>
                </a:prstClr>
              </a:outerShdw>
            </a:effectLst>
          </p:spPr>
        </p:pic>
        <p:sp>
          <p:nvSpPr>
            <p:cNvPr id="37" name="TextBox 36"/>
            <p:cNvSpPr txBox="1"/>
            <p:nvPr/>
          </p:nvSpPr>
          <p:spPr>
            <a:xfrm>
              <a:off x="10231659" y="3609202"/>
              <a:ext cx="1197770" cy="276999"/>
            </a:xfrm>
            <a:prstGeom prst="rect">
              <a:avLst/>
            </a:prstGeom>
            <a:solidFill>
              <a:srgbClr val="D9D9D6"/>
            </a:solidFill>
            <a:effectLst>
              <a:outerShdw blurRad="50800" dist="38100" dir="2700000" algn="tl" rotWithShape="0">
                <a:prstClr val="black">
                  <a:alpha val="40000"/>
                </a:prstClr>
              </a:outerShdw>
            </a:effectLst>
          </p:spPr>
          <p:txBody>
            <a:bodyPr wrap="square" rtlCol="0">
              <a:spAutoFit/>
            </a:bodyPr>
            <a:lstStyle>
              <a:defPPr>
                <a:defRPr kern="0"/>
              </a:defPPr>
              <a:lvl1pPr algn="ctr">
                <a:defRPr sz="1200" b="1">
                  <a:solidFill>
                    <a:srgbClr val="003865"/>
                  </a:solidFill>
                </a:defRPr>
              </a:lvl1pPr>
            </a:lstStyle>
            <a:p>
              <a:r>
                <a:rPr lang="en-US" dirty="0">
                  <a:solidFill>
                    <a:srgbClr val="000000"/>
                  </a:solidFill>
                  <a:latin typeface="+mn-lt"/>
                </a:rPr>
                <a:t>Bob Frey</a:t>
              </a:r>
            </a:p>
          </p:txBody>
        </p:sp>
      </p:grpSp>
      <p:grpSp>
        <p:nvGrpSpPr>
          <p:cNvPr id="22" name="Group 21">
            <a:extLst>
              <a:ext uri="{FF2B5EF4-FFF2-40B4-BE49-F238E27FC236}">
                <a16:creationId xmlns:a16="http://schemas.microsoft.com/office/drawing/2014/main" id="{8BD9F113-6AC0-6CA8-57AC-A00EA3B904C1}"/>
              </a:ext>
            </a:extLst>
          </p:cNvPr>
          <p:cNvGrpSpPr/>
          <p:nvPr/>
        </p:nvGrpSpPr>
        <p:grpSpPr>
          <a:xfrm>
            <a:off x="6383493" y="1512250"/>
            <a:ext cx="1628785" cy="2442914"/>
            <a:chOff x="7237569" y="1509217"/>
            <a:chExt cx="1628785" cy="2442914"/>
          </a:xfrm>
        </p:grpSpPr>
        <p:pic>
          <p:nvPicPr>
            <p:cNvPr id="18" name="object 18"/>
            <p:cNvPicPr>
              <a:picLocks noChangeAspect="1"/>
            </p:cNvPicPr>
            <p:nvPr/>
          </p:nvPicPr>
          <p:blipFill>
            <a:blip r:embed="rId8" cstate="print"/>
            <a:stretch>
              <a:fillRect/>
            </a:stretch>
          </p:blipFill>
          <p:spPr>
            <a:xfrm>
              <a:off x="7237569" y="1509217"/>
              <a:ext cx="1628785" cy="2306341"/>
            </a:xfrm>
            <a:prstGeom prst="rect">
              <a:avLst/>
            </a:prstGeom>
            <a:effectLst>
              <a:outerShdw blurRad="50800" dist="63500" dir="2700000" algn="tl" rotWithShape="0">
                <a:prstClr val="black">
                  <a:alpha val="40000"/>
                </a:prstClr>
              </a:outerShdw>
            </a:effectLst>
          </p:spPr>
        </p:pic>
        <p:sp>
          <p:nvSpPr>
            <p:cNvPr id="38" name="TextBox 37"/>
            <p:cNvSpPr txBox="1"/>
            <p:nvPr/>
          </p:nvSpPr>
          <p:spPr>
            <a:xfrm>
              <a:off x="7453545" y="3675132"/>
              <a:ext cx="1197770" cy="276999"/>
            </a:xfrm>
            <a:prstGeom prst="rect">
              <a:avLst/>
            </a:prstGeom>
            <a:solidFill>
              <a:srgbClr val="D9D9D6"/>
            </a:solidFill>
            <a:effectLst>
              <a:outerShdw blurRad="50800" dist="38100" dir="2700000" algn="tl" rotWithShape="0">
                <a:prstClr val="black">
                  <a:alpha val="40000"/>
                </a:prstClr>
              </a:outerShdw>
            </a:effectLst>
          </p:spPr>
          <p:txBody>
            <a:bodyPr wrap="square" rtlCol="0">
              <a:spAutoFit/>
            </a:bodyPr>
            <a:lstStyle>
              <a:defPPr>
                <a:defRPr kern="0"/>
              </a:defPPr>
              <a:lvl1pPr algn="ctr">
                <a:defRPr sz="1200" b="1">
                  <a:solidFill>
                    <a:srgbClr val="003865"/>
                  </a:solidFill>
                </a:defRPr>
              </a:lvl1pPr>
            </a:lstStyle>
            <a:p>
              <a:r>
                <a:rPr lang="en-US" dirty="0">
                  <a:solidFill>
                    <a:srgbClr val="000000"/>
                  </a:solidFill>
                  <a:latin typeface="+mn-lt"/>
                </a:rPr>
                <a:t>Van</a:t>
              </a:r>
              <a:r>
                <a:rPr lang="en-US" dirty="0">
                  <a:solidFill>
                    <a:srgbClr val="000000"/>
                  </a:solidFill>
                </a:rPr>
                <a:t> Rin</a:t>
              </a:r>
            </a:p>
          </p:txBody>
        </p:sp>
      </p:grpSp>
      <p:pic>
        <p:nvPicPr>
          <p:cNvPr id="14" name="object 14"/>
          <p:cNvPicPr>
            <a:picLocks/>
          </p:cNvPicPr>
          <p:nvPr/>
        </p:nvPicPr>
        <p:blipFill rotWithShape="1">
          <a:blip r:embed="rId9" cstate="print"/>
          <a:srcRect r="9473"/>
          <a:stretch/>
        </p:blipFill>
        <p:spPr>
          <a:xfrm>
            <a:off x="2080825" y="4334505"/>
            <a:ext cx="1371600" cy="1920240"/>
          </a:xfrm>
          <a:prstGeom prst="rect">
            <a:avLst/>
          </a:prstGeom>
          <a:effectLst>
            <a:outerShdw blurRad="50800" dist="38100" dir="2700000" algn="tl" rotWithShape="0">
              <a:prstClr val="black">
                <a:alpha val="50000"/>
              </a:prstClr>
            </a:outerShdw>
          </a:effectLst>
        </p:spPr>
      </p:pic>
      <p:sp>
        <p:nvSpPr>
          <p:cNvPr id="39" name="TextBox 38"/>
          <p:cNvSpPr txBox="1"/>
          <p:nvPr/>
        </p:nvSpPr>
        <p:spPr>
          <a:xfrm>
            <a:off x="1965482" y="6098804"/>
            <a:ext cx="1645920" cy="246221"/>
          </a:xfrm>
          <a:prstGeom prst="rect">
            <a:avLst/>
          </a:prstGeom>
          <a:solidFill>
            <a:srgbClr val="D9D9D6"/>
          </a:solidFill>
          <a:effectLst>
            <a:outerShdw blurRad="50800" dist="38100" dir="2700000" algn="tl" rotWithShape="0">
              <a:prstClr val="black">
                <a:alpha val="40000"/>
              </a:prstClr>
            </a:outerShdw>
          </a:effectLst>
        </p:spPr>
        <p:txBody>
          <a:bodyPr wrap="square" rtlCol="0">
            <a:spAutoFit/>
          </a:bodyPr>
          <a:lstStyle/>
          <a:p>
            <a:pPr algn="ctr"/>
            <a:r>
              <a:rPr lang="en-US" sz="1000" b="1" dirty="0">
                <a:solidFill>
                  <a:srgbClr val="000000"/>
                </a:solidFill>
                <a:latin typeface="+mn-lt"/>
              </a:rPr>
              <a:t>La Shaunda Wallace</a:t>
            </a:r>
          </a:p>
        </p:txBody>
      </p:sp>
      <p:pic>
        <p:nvPicPr>
          <p:cNvPr id="17" name="object 17"/>
          <p:cNvPicPr>
            <a:picLocks/>
          </p:cNvPicPr>
          <p:nvPr/>
        </p:nvPicPr>
        <p:blipFill>
          <a:blip r:embed="rId10" cstate="print"/>
          <a:stretch>
            <a:fillRect/>
          </a:stretch>
        </p:blipFill>
        <p:spPr>
          <a:xfrm flipH="1">
            <a:off x="3714030" y="4342510"/>
            <a:ext cx="1371600" cy="1920241"/>
          </a:xfrm>
          <a:prstGeom prst="rect">
            <a:avLst/>
          </a:prstGeom>
          <a:effectLst>
            <a:outerShdw blurRad="50800" dist="38100" dir="2700000" algn="tl" rotWithShape="0">
              <a:prstClr val="black">
                <a:alpha val="50000"/>
              </a:prstClr>
            </a:outerShdw>
          </a:effectLst>
        </p:spPr>
      </p:pic>
      <p:sp>
        <p:nvSpPr>
          <p:cNvPr id="40" name="TextBox 39"/>
          <p:cNvSpPr txBox="1"/>
          <p:nvPr/>
        </p:nvSpPr>
        <p:spPr>
          <a:xfrm>
            <a:off x="3807049" y="6108600"/>
            <a:ext cx="1197770" cy="276999"/>
          </a:xfrm>
          <a:prstGeom prst="rect">
            <a:avLst/>
          </a:prstGeom>
          <a:solidFill>
            <a:srgbClr val="D9D9D6"/>
          </a:solidFill>
          <a:effectLst>
            <a:outerShdw blurRad="50800" dist="38100" dir="2700000" algn="tl" rotWithShape="0">
              <a:prstClr val="black">
                <a:alpha val="40000"/>
              </a:prstClr>
            </a:outerShdw>
          </a:effectLst>
        </p:spPr>
        <p:txBody>
          <a:bodyPr wrap="square" rtlCol="0">
            <a:spAutoFit/>
          </a:bodyPr>
          <a:lstStyle/>
          <a:p>
            <a:pPr algn="ctr"/>
            <a:r>
              <a:rPr lang="en-US" sz="1200" b="1" dirty="0">
                <a:solidFill>
                  <a:srgbClr val="000000"/>
                </a:solidFill>
                <a:latin typeface="+mn-lt"/>
              </a:rPr>
              <a:t>Stacey Weeks</a:t>
            </a:r>
          </a:p>
        </p:txBody>
      </p:sp>
      <p:pic>
        <p:nvPicPr>
          <p:cNvPr id="24" name="object 24"/>
          <p:cNvPicPr>
            <a:picLocks/>
          </p:cNvPicPr>
          <p:nvPr/>
        </p:nvPicPr>
        <p:blipFill rotWithShape="1">
          <a:blip r:embed="rId11" cstate="print"/>
          <a:srcRect l="5844" t="3497" r="13447" b="26348"/>
          <a:stretch/>
        </p:blipFill>
        <p:spPr>
          <a:xfrm flipH="1">
            <a:off x="6980440" y="4326500"/>
            <a:ext cx="1371600" cy="1920240"/>
          </a:xfrm>
          <a:prstGeom prst="rect">
            <a:avLst/>
          </a:prstGeom>
          <a:ln>
            <a:solidFill>
              <a:schemeClr val="bg1">
                <a:lumMod val="50000"/>
              </a:schemeClr>
            </a:solidFill>
          </a:ln>
          <a:effectLst>
            <a:outerShdw blurRad="50800" dist="38100" dir="2700000" algn="tl" rotWithShape="0">
              <a:prstClr val="black">
                <a:alpha val="50000"/>
              </a:prstClr>
            </a:outerShdw>
          </a:effectLst>
        </p:spPr>
      </p:pic>
      <p:sp>
        <p:nvSpPr>
          <p:cNvPr id="41" name="TextBox 40"/>
          <p:cNvSpPr txBox="1"/>
          <p:nvPr/>
        </p:nvSpPr>
        <p:spPr>
          <a:xfrm>
            <a:off x="7018989" y="6098803"/>
            <a:ext cx="1302530" cy="276999"/>
          </a:xfrm>
          <a:prstGeom prst="rect">
            <a:avLst/>
          </a:prstGeom>
          <a:solidFill>
            <a:srgbClr val="D9D9D6"/>
          </a:solidFill>
          <a:effectLst>
            <a:outerShdw blurRad="50800" dist="38100" dir="2700000" algn="tl" rotWithShape="0">
              <a:prstClr val="black">
                <a:alpha val="40000"/>
              </a:prstClr>
            </a:outerShdw>
          </a:effectLst>
        </p:spPr>
        <p:txBody>
          <a:bodyPr wrap="square" rtlCol="0">
            <a:spAutoFit/>
          </a:bodyPr>
          <a:lstStyle/>
          <a:p>
            <a:pPr algn="ctr"/>
            <a:r>
              <a:rPr lang="en-US" sz="1200" b="1" dirty="0">
                <a:solidFill>
                  <a:srgbClr val="000000"/>
                </a:solidFill>
                <a:latin typeface="+mn-lt"/>
              </a:rPr>
              <a:t>Yvonne Killian</a:t>
            </a:r>
          </a:p>
        </p:txBody>
      </p:sp>
      <p:pic>
        <p:nvPicPr>
          <p:cNvPr id="27" name="Picture 26" descr="A person in a suit smiling&#10;&#10;Description automatically generated">
            <a:extLst>
              <a:ext uri="{FF2B5EF4-FFF2-40B4-BE49-F238E27FC236}">
                <a16:creationId xmlns:a16="http://schemas.microsoft.com/office/drawing/2014/main" id="{6E9D09B8-AD68-4E1A-0619-2FEDE119A4B9}"/>
              </a:ext>
            </a:extLst>
          </p:cNvPr>
          <p:cNvPicPr preferRelativeResize="0">
            <a:picLocks/>
          </p:cNvPicPr>
          <p:nvPr/>
        </p:nvPicPr>
        <p:blipFill rotWithShape="1">
          <a:blip r:embed="rId12" cstate="print">
            <a:extLst>
              <a:ext uri="{28A0092B-C50C-407E-A947-70E740481C1C}">
                <a14:useLocalDpi xmlns:a14="http://schemas.microsoft.com/office/drawing/2010/main" val="0"/>
              </a:ext>
            </a:extLst>
          </a:blip>
          <a:srcRect l="-362" t="11684" r="6361"/>
          <a:stretch/>
        </p:blipFill>
        <p:spPr>
          <a:xfrm>
            <a:off x="8613644" y="4350515"/>
            <a:ext cx="1371600" cy="1920240"/>
          </a:xfrm>
          <a:prstGeom prst="rect">
            <a:avLst/>
          </a:prstGeom>
          <a:ln>
            <a:solidFill>
              <a:schemeClr val="tx1"/>
            </a:solidFill>
          </a:ln>
          <a:effectLst>
            <a:outerShdw blurRad="50800" dist="38100" dir="2700000" algn="tl" rotWithShape="0">
              <a:prstClr val="black">
                <a:alpha val="50000"/>
              </a:prstClr>
            </a:outerShdw>
          </a:effectLst>
        </p:spPr>
      </p:pic>
      <p:sp>
        <p:nvSpPr>
          <p:cNvPr id="42" name="TextBox 41">
            <a:extLst>
              <a:ext uri="{FF2B5EF4-FFF2-40B4-BE49-F238E27FC236}">
                <a16:creationId xmlns:a16="http://schemas.microsoft.com/office/drawing/2014/main" id="{C342A81F-B1BD-6BF7-1987-3F7813FBBBED}"/>
              </a:ext>
            </a:extLst>
          </p:cNvPr>
          <p:cNvSpPr txBox="1"/>
          <p:nvPr/>
        </p:nvSpPr>
        <p:spPr>
          <a:xfrm>
            <a:off x="8648179" y="6088800"/>
            <a:ext cx="1302530" cy="276999"/>
          </a:xfrm>
          <a:prstGeom prst="rect">
            <a:avLst/>
          </a:prstGeom>
          <a:solidFill>
            <a:srgbClr val="D9D9D6"/>
          </a:solidFill>
          <a:effectLst>
            <a:outerShdw blurRad="50800" dist="38100" dir="2700000" algn="tl" rotWithShape="0">
              <a:prstClr val="black">
                <a:alpha val="40000"/>
              </a:prstClr>
            </a:outerShdw>
          </a:effectLst>
        </p:spPr>
        <p:txBody>
          <a:bodyPr wrap="square" rtlCol="0">
            <a:spAutoFit/>
          </a:bodyPr>
          <a:lstStyle/>
          <a:p>
            <a:pPr algn="ctr"/>
            <a:r>
              <a:rPr lang="en-US" sz="1200" b="1" dirty="0">
                <a:solidFill>
                  <a:srgbClr val="000000"/>
                </a:solidFill>
                <a:latin typeface="+mn-lt"/>
              </a:rPr>
              <a:t>Thomas Joyce</a:t>
            </a:r>
          </a:p>
        </p:txBody>
      </p:sp>
      <p:pic>
        <p:nvPicPr>
          <p:cNvPr id="9" name="Picture 8" descr="A person smiling at camera&#10;&#10;Description automatically generated">
            <a:extLst>
              <a:ext uri="{FF2B5EF4-FFF2-40B4-BE49-F238E27FC236}">
                <a16:creationId xmlns:a16="http://schemas.microsoft.com/office/drawing/2014/main" id="{95471C8B-257E-1F21-12FB-CD5B3A76C2F8}"/>
              </a:ext>
            </a:extLst>
          </p:cNvPr>
          <p:cNvPicPr>
            <a:picLocks/>
          </p:cNvPicPr>
          <p:nvPr/>
        </p:nvPicPr>
        <p:blipFill>
          <a:blip r:embed="rId13">
            <a:extLst>
              <a:ext uri="{28A0092B-C50C-407E-A947-70E740481C1C}">
                <a14:useLocalDpi xmlns:a14="http://schemas.microsoft.com/office/drawing/2010/main" val="0"/>
              </a:ext>
            </a:extLst>
          </a:blip>
          <a:srcRect l="21821" t="-293" r="20327" b="293"/>
          <a:stretch/>
        </p:blipFill>
        <p:spPr>
          <a:xfrm>
            <a:off x="5347235" y="4318495"/>
            <a:ext cx="1371600" cy="1920240"/>
          </a:xfrm>
          <a:prstGeom prst="rect">
            <a:avLst/>
          </a:prstGeom>
          <a:ln w="6350">
            <a:solidFill>
              <a:schemeClr val="bg1">
                <a:lumMod val="50000"/>
              </a:schemeClr>
            </a:solidFill>
          </a:ln>
          <a:effectLst>
            <a:outerShdw blurRad="50800" dist="38100" dir="2700000" algn="tl" rotWithShape="0">
              <a:prstClr val="black">
                <a:alpha val="50000"/>
              </a:prstClr>
            </a:outerShdw>
          </a:effectLst>
        </p:spPr>
      </p:pic>
      <p:sp>
        <p:nvSpPr>
          <p:cNvPr id="10" name="TextBox 9">
            <a:extLst>
              <a:ext uri="{FF2B5EF4-FFF2-40B4-BE49-F238E27FC236}">
                <a16:creationId xmlns:a16="http://schemas.microsoft.com/office/drawing/2014/main" id="{461C4396-599E-EB0A-7CA2-23F905E7D615}"/>
              </a:ext>
            </a:extLst>
          </p:cNvPr>
          <p:cNvSpPr txBox="1"/>
          <p:nvPr/>
        </p:nvSpPr>
        <p:spPr>
          <a:xfrm>
            <a:off x="5346753" y="6098804"/>
            <a:ext cx="1395043" cy="276999"/>
          </a:xfrm>
          <a:prstGeom prst="rect">
            <a:avLst/>
          </a:prstGeom>
          <a:solidFill>
            <a:srgbClr val="D9D9D6"/>
          </a:solidFill>
          <a:effectLst>
            <a:outerShdw blurRad="50800" dist="38100" dir="2700000" algn="tl" rotWithShape="0">
              <a:prstClr val="black">
                <a:alpha val="40000"/>
              </a:prstClr>
            </a:outerShdw>
          </a:effectLst>
        </p:spPr>
        <p:txBody>
          <a:bodyPr wrap="square" rtlCol="0">
            <a:spAutoFit/>
          </a:bodyPr>
          <a:lstStyle/>
          <a:p>
            <a:pPr algn="ctr"/>
            <a:r>
              <a:rPr lang="en-US" sz="1200" b="1" dirty="0">
                <a:solidFill>
                  <a:srgbClr val="000000"/>
                </a:solidFill>
                <a:latin typeface="+mn-lt"/>
              </a:rPr>
              <a:t>Marnie </a:t>
            </a:r>
            <a:r>
              <a:rPr lang="en-US" sz="1200" b="1" dirty="0" err="1">
                <a:solidFill>
                  <a:srgbClr val="000000"/>
                </a:solidFill>
                <a:latin typeface="+mn-lt"/>
              </a:rPr>
              <a:t>Defosset</a:t>
            </a:r>
            <a:endParaRPr lang="en-US" sz="1200" b="1" dirty="0">
              <a:solidFill>
                <a:srgbClr val="000000"/>
              </a:solidFill>
              <a:latin typeface="+mn-lt"/>
            </a:endParaRPr>
          </a:p>
        </p:txBody>
      </p:sp>
      <p:sp>
        <p:nvSpPr>
          <p:cNvPr id="29" name="Title 28">
            <a:extLst>
              <a:ext uri="{FF2B5EF4-FFF2-40B4-BE49-F238E27FC236}">
                <a16:creationId xmlns:a16="http://schemas.microsoft.com/office/drawing/2014/main" id="{4EC31C41-08C2-ADB1-FF71-9395B092E396}"/>
              </a:ext>
            </a:extLst>
          </p:cNvPr>
          <p:cNvSpPr>
            <a:spLocks noGrp="1"/>
          </p:cNvSpPr>
          <p:nvPr>
            <p:ph type="ctrTitle"/>
          </p:nvPr>
        </p:nvSpPr>
        <p:spPr>
          <a:xfrm>
            <a:off x="372380" y="281170"/>
            <a:ext cx="7581900" cy="640077"/>
          </a:xfrm>
        </p:spPr>
        <p:txBody>
          <a:bodyPr/>
          <a:lstStyle/>
          <a:p>
            <a:r>
              <a:rPr lang="en-US" sz="2400" dirty="0"/>
              <a:t>CSURMA Brokerage &amp; Program Administration</a:t>
            </a:r>
          </a:p>
        </p:txBody>
      </p:sp>
    </p:spTree>
    <p:extLst>
      <p:ext uri="{BB962C8B-B14F-4D97-AF65-F5344CB8AC3E}">
        <p14:creationId xmlns:p14="http://schemas.microsoft.com/office/powerpoint/2010/main" val="1534842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D52FCC-1A95-EBDF-7892-1E0BB9214F97}"/>
              </a:ext>
            </a:extLst>
          </p:cNvPr>
          <p:cNvSpPr>
            <a:spLocks noGrp="1"/>
          </p:cNvSpPr>
          <p:nvPr>
            <p:ph type="title"/>
          </p:nvPr>
        </p:nvSpPr>
        <p:spPr/>
        <p:txBody>
          <a:bodyPr/>
          <a:lstStyle/>
          <a:p>
            <a:r>
              <a:rPr lang="en-US" dirty="0"/>
              <a:t>CSURMA Financial Highlights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bject 64"/>
          <p:cNvSpPr txBox="1"/>
          <p:nvPr/>
        </p:nvSpPr>
        <p:spPr>
          <a:xfrm>
            <a:off x="7781035" y="4971541"/>
            <a:ext cx="735330" cy="181460"/>
          </a:xfrm>
          <a:prstGeom prst="rect">
            <a:avLst/>
          </a:prstGeom>
        </p:spPr>
        <p:txBody>
          <a:bodyPr vert="horz" wrap="square" lIns="0" tIns="12065" rIns="0" bIns="0" rtlCol="0">
            <a:spAutoFit/>
          </a:bodyPr>
          <a:lstStyle/>
          <a:p>
            <a:pPr marL="12700">
              <a:spcBef>
                <a:spcPts val="95"/>
              </a:spcBef>
            </a:pPr>
            <a:r>
              <a:rPr sz="1100" b="1" spc="-10" dirty="0">
                <a:solidFill>
                  <a:srgbClr val="FFFFFF"/>
                </a:solidFill>
                <a:latin typeface="Calibri"/>
                <a:cs typeface="Calibri"/>
              </a:rPr>
              <a:t>$72,549,000</a:t>
            </a:r>
            <a:endParaRPr sz="1100">
              <a:latin typeface="Calibri"/>
              <a:cs typeface="Calibri"/>
            </a:endParaRPr>
          </a:p>
        </p:txBody>
      </p:sp>
      <p:sp>
        <p:nvSpPr>
          <p:cNvPr id="65" name="object 65"/>
          <p:cNvSpPr txBox="1"/>
          <p:nvPr/>
        </p:nvSpPr>
        <p:spPr>
          <a:xfrm>
            <a:off x="8924772" y="4986044"/>
            <a:ext cx="735330" cy="181460"/>
          </a:xfrm>
          <a:prstGeom prst="rect">
            <a:avLst/>
          </a:prstGeom>
        </p:spPr>
        <p:txBody>
          <a:bodyPr vert="horz" wrap="square" lIns="0" tIns="12065" rIns="0" bIns="0" rtlCol="0">
            <a:spAutoFit/>
          </a:bodyPr>
          <a:lstStyle/>
          <a:p>
            <a:pPr marL="12700">
              <a:spcBef>
                <a:spcPts val="95"/>
              </a:spcBef>
            </a:pPr>
            <a:r>
              <a:rPr sz="1100" b="1" spc="-10" dirty="0">
                <a:solidFill>
                  <a:srgbClr val="FFFFFF"/>
                </a:solidFill>
                <a:latin typeface="Calibri"/>
                <a:cs typeface="Calibri"/>
              </a:rPr>
              <a:t>$71,381,308</a:t>
            </a:r>
            <a:endParaRPr sz="1100">
              <a:latin typeface="Calibri"/>
              <a:cs typeface="Calibri"/>
            </a:endParaRPr>
          </a:p>
        </p:txBody>
      </p:sp>
      <p:sp>
        <p:nvSpPr>
          <p:cNvPr id="66" name="object 66"/>
          <p:cNvSpPr txBox="1"/>
          <p:nvPr/>
        </p:nvSpPr>
        <p:spPr>
          <a:xfrm>
            <a:off x="7781035" y="3137408"/>
            <a:ext cx="735330" cy="181460"/>
          </a:xfrm>
          <a:prstGeom prst="rect">
            <a:avLst/>
          </a:prstGeom>
        </p:spPr>
        <p:txBody>
          <a:bodyPr vert="horz" wrap="square" lIns="0" tIns="12065" rIns="0" bIns="0" rtlCol="0">
            <a:spAutoFit/>
          </a:bodyPr>
          <a:lstStyle/>
          <a:p>
            <a:pPr marL="12700">
              <a:spcBef>
                <a:spcPts val="95"/>
              </a:spcBef>
            </a:pPr>
            <a:r>
              <a:rPr sz="1100" b="1" spc="-10" dirty="0">
                <a:solidFill>
                  <a:srgbClr val="FFFFFF"/>
                </a:solidFill>
                <a:latin typeface="Calibri"/>
                <a:cs typeface="Calibri"/>
              </a:rPr>
              <a:t>$75,507,000</a:t>
            </a:r>
            <a:endParaRPr sz="1100">
              <a:latin typeface="Calibri"/>
              <a:cs typeface="Calibri"/>
            </a:endParaRPr>
          </a:p>
        </p:txBody>
      </p:sp>
      <p:sp>
        <p:nvSpPr>
          <p:cNvPr id="67" name="object 67"/>
          <p:cNvSpPr txBox="1"/>
          <p:nvPr/>
        </p:nvSpPr>
        <p:spPr>
          <a:xfrm>
            <a:off x="8924772" y="3404866"/>
            <a:ext cx="735330" cy="181460"/>
          </a:xfrm>
          <a:prstGeom prst="rect">
            <a:avLst/>
          </a:prstGeom>
        </p:spPr>
        <p:txBody>
          <a:bodyPr vert="horz" wrap="square" lIns="0" tIns="12065" rIns="0" bIns="0" rtlCol="0">
            <a:spAutoFit/>
          </a:bodyPr>
          <a:lstStyle/>
          <a:p>
            <a:pPr marL="12700">
              <a:spcBef>
                <a:spcPts val="95"/>
              </a:spcBef>
            </a:pPr>
            <a:r>
              <a:rPr sz="1100" b="1" spc="-10" dirty="0">
                <a:solidFill>
                  <a:srgbClr val="FFFFFF"/>
                </a:solidFill>
                <a:latin typeface="Calibri"/>
                <a:cs typeface="Calibri"/>
              </a:rPr>
              <a:t>$56,233,501</a:t>
            </a:r>
            <a:endParaRPr sz="1100">
              <a:latin typeface="Calibri"/>
              <a:cs typeface="Calibri"/>
            </a:endParaRPr>
          </a:p>
        </p:txBody>
      </p:sp>
      <p:sp>
        <p:nvSpPr>
          <p:cNvPr id="6" name="Title 5">
            <a:extLst>
              <a:ext uri="{FF2B5EF4-FFF2-40B4-BE49-F238E27FC236}">
                <a16:creationId xmlns:a16="http://schemas.microsoft.com/office/drawing/2014/main" id="{3228F9F3-A441-B2B6-A0C5-B721AE081E8C}"/>
              </a:ext>
            </a:extLst>
          </p:cNvPr>
          <p:cNvSpPr>
            <a:spLocks noGrp="1"/>
          </p:cNvSpPr>
          <p:nvPr>
            <p:ph type="ctrTitle"/>
          </p:nvPr>
        </p:nvSpPr>
        <p:spPr/>
        <p:txBody>
          <a:bodyPr/>
          <a:lstStyle/>
          <a:p>
            <a:r>
              <a:rPr lang="en-US" dirty="0"/>
              <a:t>Financial Performance</a:t>
            </a:r>
          </a:p>
        </p:txBody>
      </p:sp>
      <p:sp>
        <p:nvSpPr>
          <p:cNvPr id="2" name="Text Placeholder 1">
            <a:extLst>
              <a:ext uri="{FF2B5EF4-FFF2-40B4-BE49-F238E27FC236}">
                <a16:creationId xmlns:a16="http://schemas.microsoft.com/office/drawing/2014/main" id="{70DED165-9B2C-7C15-4B59-4E96F8FE7802}"/>
              </a:ext>
            </a:extLst>
          </p:cNvPr>
          <p:cNvSpPr>
            <a:spLocks noGrp="1"/>
          </p:cNvSpPr>
          <p:nvPr>
            <p:ph type="body" sz="half" idx="10"/>
          </p:nvPr>
        </p:nvSpPr>
        <p:spPr>
          <a:xfrm>
            <a:off x="342900" y="1138548"/>
            <a:ext cx="9669780" cy="1292662"/>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Univers"/>
                <a:ea typeface="+mn-ea"/>
                <a:cs typeface="+mn-cs"/>
              </a:rPr>
              <a:t>CSURMA keeps its financial records in accordance with Government Accounting Standards Board (GASB) and produces a comprehensive annual financial report each year.  Funds are invested by the CSURMA Treasurer, per the CSURMA Master Investment Policy, to pay expected claims in the risk pools.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Univers"/>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Univers"/>
                <a:ea typeface="+mn-ea"/>
                <a:cs typeface="+mn-cs"/>
              </a:rPr>
              <a:t>Summary of Financial Audit @ June 30, 2024</a:t>
            </a:r>
          </a:p>
          <a:p>
            <a:endParaRPr lang="en-US" dirty="0"/>
          </a:p>
        </p:txBody>
      </p:sp>
      <p:graphicFrame>
        <p:nvGraphicFramePr>
          <p:cNvPr id="4" name="Chart 3">
            <a:extLst>
              <a:ext uri="{FF2B5EF4-FFF2-40B4-BE49-F238E27FC236}">
                <a16:creationId xmlns:a16="http://schemas.microsoft.com/office/drawing/2014/main" id="{00000000-0008-0000-0C00-000005000000}"/>
              </a:ext>
            </a:extLst>
          </p:cNvPr>
          <p:cNvGraphicFramePr>
            <a:graphicFrameLocks/>
          </p:cNvGraphicFramePr>
          <p:nvPr>
            <p:extLst>
              <p:ext uri="{D42A27DB-BD31-4B8C-83A1-F6EECF244321}">
                <p14:modId xmlns:p14="http://schemas.microsoft.com/office/powerpoint/2010/main" val="3108254804"/>
              </p:ext>
            </p:extLst>
          </p:nvPr>
        </p:nvGraphicFramePr>
        <p:xfrm>
          <a:off x="605790" y="2436589"/>
          <a:ext cx="91440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8288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02EE0D-B588-DC6E-D653-D0088C263F9B}"/>
              </a:ext>
            </a:extLst>
          </p:cNvPr>
          <p:cNvSpPr>
            <a:spLocks noGrp="1"/>
          </p:cNvSpPr>
          <p:nvPr>
            <p:ph type="ctrTitle"/>
          </p:nvPr>
        </p:nvSpPr>
        <p:spPr/>
        <p:txBody>
          <a:bodyPr/>
          <a:lstStyle/>
          <a:p>
            <a:r>
              <a:rPr lang="en-US" dirty="0"/>
              <a:t>Dividends </a:t>
            </a:r>
          </a:p>
        </p:txBody>
      </p:sp>
      <p:sp>
        <p:nvSpPr>
          <p:cNvPr id="2" name="Text Placeholder 1">
            <a:extLst>
              <a:ext uri="{FF2B5EF4-FFF2-40B4-BE49-F238E27FC236}">
                <a16:creationId xmlns:a16="http://schemas.microsoft.com/office/drawing/2014/main" id="{81778848-14E8-E54E-5B7E-190A2FA71064}"/>
              </a:ext>
            </a:extLst>
          </p:cNvPr>
          <p:cNvSpPr>
            <a:spLocks noGrp="1"/>
          </p:cNvSpPr>
          <p:nvPr>
            <p:ph type="body" sz="half" idx="10"/>
          </p:nvPr>
        </p:nvSpPr>
        <p:spPr>
          <a:xfrm>
            <a:off x="342900" y="1138548"/>
            <a:ext cx="9669780" cy="646331"/>
          </a:xfrm>
        </p:spPr>
        <p:txBody>
          <a:bodyPr/>
          <a:lstStyle/>
          <a:p>
            <a:r>
              <a:rPr lang="en-US" sz="2400" b="1" dirty="0"/>
              <a:t>Total Dividends Returned - $181,771,927 </a:t>
            </a:r>
          </a:p>
          <a:p>
            <a:endParaRPr lang="en-US" dirty="0"/>
          </a:p>
        </p:txBody>
      </p:sp>
      <p:graphicFrame>
        <p:nvGraphicFramePr>
          <p:cNvPr id="5" name="Chart 4">
            <a:extLst>
              <a:ext uri="{FF2B5EF4-FFF2-40B4-BE49-F238E27FC236}">
                <a16:creationId xmlns:a16="http://schemas.microsoft.com/office/drawing/2014/main" id="{00000000-0008-0000-0D00-000004000000}"/>
              </a:ext>
            </a:extLst>
          </p:cNvPr>
          <p:cNvGraphicFramePr>
            <a:graphicFrameLocks/>
          </p:cNvGraphicFramePr>
          <p:nvPr>
            <p:extLst>
              <p:ext uri="{D42A27DB-BD31-4B8C-83A1-F6EECF244321}">
                <p14:modId xmlns:p14="http://schemas.microsoft.com/office/powerpoint/2010/main" val="3713200518"/>
              </p:ext>
            </p:extLst>
          </p:nvPr>
        </p:nvGraphicFramePr>
        <p:xfrm>
          <a:off x="5374004" y="1784879"/>
          <a:ext cx="4572000" cy="54541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00000000-0008-0000-0900-000002000000}"/>
              </a:ext>
            </a:extLst>
          </p:cNvPr>
          <p:cNvGraphicFramePr>
            <a:graphicFrameLocks/>
          </p:cNvGraphicFramePr>
          <p:nvPr>
            <p:extLst>
              <p:ext uri="{D42A27DB-BD31-4B8C-83A1-F6EECF244321}">
                <p14:modId xmlns:p14="http://schemas.microsoft.com/office/powerpoint/2010/main" val="3827925512"/>
              </p:ext>
            </p:extLst>
          </p:nvPr>
        </p:nvGraphicFramePr>
        <p:xfrm>
          <a:off x="395425" y="1784879"/>
          <a:ext cx="4593772" cy="545412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B5BD35-0787-6892-A2DB-AE7E2B154B51}"/>
              </a:ext>
            </a:extLst>
          </p:cNvPr>
          <p:cNvSpPr>
            <a:spLocks noGrp="1"/>
          </p:cNvSpPr>
          <p:nvPr>
            <p:ph type="ctrTitle"/>
          </p:nvPr>
        </p:nvSpPr>
        <p:spPr/>
        <p:txBody>
          <a:bodyPr/>
          <a:lstStyle/>
          <a:p>
            <a:r>
              <a:rPr lang="en-US" dirty="0"/>
              <a:t>Financial Performance</a:t>
            </a:r>
          </a:p>
        </p:txBody>
      </p:sp>
      <p:sp>
        <p:nvSpPr>
          <p:cNvPr id="7" name="Text Placeholder 6">
            <a:extLst>
              <a:ext uri="{FF2B5EF4-FFF2-40B4-BE49-F238E27FC236}">
                <a16:creationId xmlns:a16="http://schemas.microsoft.com/office/drawing/2014/main" id="{39E0BABD-F849-CD9D-8E91-89113888B948}"/>
              </a:ext>
            </a:extLst>
          </p:cNvPr>
          <p:cNvSpPr>
            <a:spLocks noGrp="1"/>
          </p:cNvSpPr>
          <p:nvPr>
            <p:ph type="body" sz="half" idx="10"/>
          </p:nvPr>
        </p:nvSpPr>
        <p:spPr>
          <a:xfrm>
            <a:off x="342900" y="1138548"/>
            <a:ext cx="9669780" cy="614052"/>
          </a:xfrm>
        </p:spPr>
        <p:txBody>
          <a:bodyPr>
            <a:noAutofit/>
          </a:bodyPr>
          <a:lstStyle/>
          <a:p>
            <a:pPr marR="69215">
              <a:lnSpc>
                <a:spcPct val="102200"/>
              </a:lnSpc>
              <a:spcBef>
                <a:spcPts val="90"/>
              </a:spcBef>
            </a:pPr>
            <a:r>
              <a:rPr lang="en-US" sz="1800" b="1" dirty="0">
                <a:latin typeface="+mn-lt"/>
              </a:rPr>
              <a:t>CSURMA Total Operating Expenses for FY 23/24 - $175,750,374</a:t>
            </a:r>
          </a:p>
          <a:p>
            <a:pPr marL="217487" marR="69215">
              <a:lnSpc>
                <a:spcPct val="102200"/>
              </a:lnSpc>
              <a:spcBef>
                <a:spcPts val="90"/>
              </a:spcBef>
              <a:tabLst>
                <a:tab pos="201930" algn="l"/>
              </a:tabLst>
            </a:pPr>
            <a:endParaRPr lang="en-US" sz="1600" b="0" dirty="0">
              <a:latin typeface="+mn-lt"/>
            </a:endParaRPr>
          </a:p>
        </p:txBody>
      </p:sp>
      <p:graphicFrame>
        <p:nvGraphicFramePr>
          <p:cNvPr id="4" name="Chart 3">
            <a:extLst>
              <a:ext uri="{FF2B5EF4-FFF2-40B4-BE49-F238E27FC236}">
                <a16:creationId xmlns:a16="http://schemas.microsoft.com/office/drawing/2014/main" id="{00000000-0008-0000-0B00-000002000000}"/>
              </a:ext>
            </a:extLst>
          </p:cNvPr>
          <p:cNvGraphicFramePr>
            <a:graphicFrameLocks/>
          </p:cNvGraphicFramePr>
          <p:nvPr>
            <p:extLst>
              <p:ext uri="{D42A27DB-BD31-4B8C-83A1-F6EECF244321}">
                <p14:modId xmlns:p14="http://schemas.microsoft.com/office/powerpoint/2010/main" val="480346555"/>
              </p:ext>
            </p:extLst>
          </p:nvPr>
        </p:nvGraphicFramePr>
        <p:xfrm>
          <a:off x="4648200" y="2225028"/>
          <a:ext cx="5212080" cy="484632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6">
            <a:extLst>
              <a:ext uri="{FF2B5EF4-FFF2-40B4-BE49-F238E27FC236}">
                <a16:creationId xmlns:a16="http://schemas.microsoft.com/office/drawing/2014/main" id="{BC3B13E7-C8CC-B838-A95F-F3089C6D052C}"/>
              </a:ext>
            </a:extLst>
          </p:cNvPr>
          <p:cNvSpPr txBox="1">
            <a:spLocks/>
          </p:cNvSpPr>
          <p:nvPr/>
        </p:nvSpPr>
        <p:spPr>
          <a:xfrm>
            <a:off x="228600" y="1981200"/>
            <a:ext cx="4152900" cy="2095417"/>
          </a:xfrm>
          <a:prstGeom prst="rect">
            <a:avLst/>
          </a:prstGeom>
        </p:spPr>
        <p:txBody>
          <a:bodyPr vert="horz" lIns="91440" tIns="45720" rIns="91440" bIns="45720" rtlCol="0">
            <a:noAutofit/>
          </a:bodyPr>
          <a:lstStyle>
            <a:lvl1pPr marL="0" indent="0">
              <a:buNone/>
              <a:defRPr sz="1200" b="0">
                <a:latin typeface="+mn-lt"/>
                <a:ea typeface="+mn-ea"/>
                <a:cs typeface="+mn-cs"/>
              </a:defRPr>
            </a:lvl1pPr>
            <a:lvl2pPr marL="457200" indent="0">
              <a:buNone/>
              <a:defRPr sz="1400">
                <a:latin typeface="+mn-lt"/>
                <a:ea typeface="+mn-ea"/>
                <a:cs typeface="+mn-cs"/>
              </a:defRPr>
            </a:lvl2pPr>
            <a:lvl3pPr marL="914400" indent="0">
              <a:buNone/>
              <a:defRPr sz="1200">
                <a:latin typeface="+mn-lt"/>
                <a:ea typeface="+mn-ea"/>
                <a:cs typeface="+mn-cs"/>
              </a:defRPr>
            </a:lvl3pPr>
            <a:lvl4pPr marL="1371600" indent="0">
              <a:buNone/>
              <a:defRPr sz="1000">
                <a:latin typeface="+mn-lt"/>
                <a:ea typeface="+mn-ea"/>
                <a:cs typeface="+mn-cs"/>
              </a:defRPr>
            </a:lvl4pPr>
            <a:lvl5pPr marL="1828800" indent="0">
              <a:buNone/>
              <a:defRPr sz="1000">
                <a:latin typeface="+mn-lt"/>
                <a:ea typeface="+mn-ea"/>
                <a:cs typeface="+mn-cs"/>
              </a:defRPr>
            </a:lvl5pPr>
            <a:lvl6pPr marL="2286000" indent="0">
              <a:buNone/>
              <a:defRPr sz="1000">
                <a:latin typeface="+mn-lt"/>
                <a:ea typeface="+mn-ea"/>
                <a:cs typeface="+mn-cs"/>
              </a:defRPr>
            </a:lvl6pPr>
            <a:lvl7pPr marL="2743200" indent="0">
              <a:buNone/>
              <a:defRPr sz="1000">
                <a:latin typeface="+mn-lt"/>
                <a:ea typeface="+mn-ea"/>
                <a:cs typeface="+mn-cs"/>
              </a:defRPr>
            </a:lvl7pPr>
            <a:lvl8pPr marL="3200400" indent="0">
              <a:buNone/>
              <a:defRPr sz="1000">
                <a:latin typeface="+mn-lt"/>
                <a:ea typeface="+mn-ea"/>
                <a:cs typeface="+mn-cs"/>
              </a:defRPr>
            </a:lvl8pPr>
            <a:lvl9pPr marL="3657600" indent="0">
              <a:buNone/>
              <a:defRPr sz="1000">
                <a:latin typeface="+mn-lt"/>
                <a:ea typeface="+mn-ea"/>
                <a:cs typeface="+mn-cs"/>
              </a:defRPr>
            </a:lvl9pPr>
          </a:lstStyle>
          <a:p>
            <a:pPr marL="457200" marR="69215" indent="-239713">
              <a:lnSpc>
                <a:spcPct val="102200"/>
              </a:lnSpc>
              <a:spcBef>
                <a:spcPts val="90"/>
              </a:spcBef>
              <a:buFont typeface="Wingdings"/>
              <a:buChar char=""/>
              <a:tabLst>
                <a:tab pos="201930" algn="l"/>
              </a:tabLst>
            </a:pPr>
            <a:r>
              <a:rPr lang="en-US" sz="1800" u="sng" dirty="0">
                <a:uFill>
                  <a:solidFill>
                    <a:srgbClr val="000000"/>
                  </a:solidFill>
                </a:uFill>
                <a:cs typeface="Trebuchet MS"/>
              </a:rPr>
              <a:t>Claims</a:t>
            </a:r>
            <a:r>
              <a:rPr lang="en-US" sz="1800" u="sng" spc="35" dirty="0">
                <a:uFill>
                  <a:solidFill>
                    <a:srgbClr val="000000"/>
                  </a:solidFill>
                </a:uFill>
                <a:cs typeface="Trebuchet MS"/>
              </a:rPr>
              <a:t> </a:t>
            </a:r>
            <a:r>
              <a:rPr lang="en-US" sz="1800" u="sng" dirty="0">
                <a:uFill>
                  <a:solidFill>
                    <a:srgbClr val="000000"/>
                  </a:solidFill>
                </a:uFill>
                <a:cs typeface="Trebuchet MS"/>
              </a:rPr>
              <a:t>&amp;</a:t>
            </a:r>
            <a:r>
              <a:rPr lang="en-US" sz="1800" u="sng" spc="30" dirty="0">
                <a:uFill>
                  <a:solidFill>
                    <a:srgbClr val="000000"/>
                  </a:solidFill>
                </a:uFill>
                <a:cs typeface="Trebuchet MS"/>
              </a:rPr>
              <a:t> </a:t>
            </a:r>
            <a:r>
              <a:rPr lang="en-US" sz="1800" u="sng" spc="45" dirty="0">
                <a:uFill>
                  <a:solidFill>
                    <a:srgbClr val="000000"/>
                  </a:solidFill>
                </a:uFill>
                <a:cs typeface="Trebuchet MS"/>
              </a:rPr>
              <a:t>Defense</a:t>
            </a:r>
            <a:r>
              <a:rPr lang="en-US" sz="1800" u="sng" spc="40" dirty="0">
                <a:uFill>
                  <a:solidFill>
                    <a:srgbClr val="000000"/>
                  </a:solidFill>
                </a:uFill>
                <a:cs typeface="Trebuchet MS"/>
              </a:rPr>
              <a:t> </a:t>
            </a:r>
            <a:r>
              <a:rPr lang="en-US" sz="1800" u="sng" dirty="0">
                <a:uFill>
                  <a:solidFill>
                    <a:srgbClr val="000000"/>
                  </a:solidFill>
                </a:uFill>
                <a:cs typeface="Trebuchet MS"/>
              </a:rPr>
              <a:t>Costs</a:t>
            </a:r>
            <a:r>
              <a:rPr lang="en-US" sz="1800" dirty="0"/>
              <a:t>: 41% current or future claims.</a:t>
            </a:r>
          </a:p>
          <a:p>
            <a:pPr marL="457200" marR="78740" indent="-239713">
              <a:lnSpc>
                <a:spcPct val="102200"/>
              </a:lnSpc>
              <a:spcBef>
                <a:spcPts val="1320"/>
              </a:spcBef>
              <a:buFont typeface="Wingdings"/>
              <a:buChar char=""/>
            </a:pPr>
            <a:r>
              <a:rPr lang="en-US" sz="1800" u="sng" dirty="0">
                <a:uFill>
                  <a:solidFill>
                    <a:srgbClr val="000000"/>
                  </a:solidFill>
                </a:uFill>
                <a:cs typeface="Trebuchet MS"/>
              </a:rPr>
              <a:t>Insurance</a:t>
            </a:r>
            <a:r>
              <a:rPr lang="en-US" sz="1800" u="sng" spc="204" dirty="0">
                <a:uFill>
                  <a:solidFill>
                    <a:srgbClr val="000000"/>
                  </a:solidFill>
                </a:uFill>
                <a:cs typeface="Trebuchet MS"/>
              </a:rPr>
              <a:t> </a:t>
            </a:r>
            <a:r>
              <a:rPr lang="en-US" sz="1800" u="sng" dirty="0">
                <a:uFill>
                  <a:solidFill>
                    <a:srgbClr val="000000"/>
                  </a:solidFill>
                </a:uFill>
                <a:cs typeface="Trebuchet MS"/>
              </a:rPr>
              <a:t>Premiums</a:t>
            </a:r>
            <a:r>
              <a:rPr lang="en-US" sz="1800" dirty="0">
                <a:cs typeface="Trebuchet MS"/>
              </a:rPr>
              <a:t>:</a:t>
            </a:r>
            <a:r>
              <a:rPr lang="en-US" sz="1800" spc="175" dirty="0">
                <a:cs typeface="Trebuchet MS"/>
              </a:rPr>
              <a:t>  53% </a:t>
            </a:r>
            <a:r>
              <a:rPr lang="en-US" sz="1800" dirty="0">
                <a:cs typeface="Trebuchet MS"/>
              </a:rPr>
              <a:t>excess</a:t>
            </a:r>
            <a:r>
              <a:rPr lang="en-US" sz="1800" spc="140" dirty="0">
                <a:cs typeface="Trebuchet MS"/>
              </a:rPr>
              <a:t> </a:t>
            </a:r>
            <a:r>
              <a:rPr lang="en-US" sz="1800" dirty="0">
                <a:cs typeface="Trebuchet MS"/>
              </a:rPr>
              <a:t>insurance</a:t>
            </a:r>
            <a:r>
              <a:rPr lang="en-US" sz="1800" spc="160" dirty="0">
                <a:cs typeface="Trebuchet MS"/>
              </a:rPr>
              <a:t> </a:t>
            </a:r>
            <a:r>
              <a:rPr lang="en-US" sz="1800" spc="35" dirty="0">
                <a:cs typeface="Trebuchet MS"/>
              </a:rPr>
              <a:t>or </a:t>
            </a:r>
            <a:r>
              <a:rPr lang="en-US" sz="1800" dirty="0">
                <a:cs typeface="Trebuchet MS"/>
              </a:rPr>
              <a:t>reinsurance</a:t>
            </a:r>
            <a:r>
              <a:rPr lang="en-US" sz="1800" spc="229" dirty="0">
                <a:cs typeface="Trebuchet MS"/>
              </a:rPr>
              <a:t> </a:t>
            </a:r>
            <a:r>
              <a:rPr lang="en-US" sz="1800" dirty="0">
                <a:cs typeface="Trebuchet MS"/>
              </a:rPr>
              <a:t>to</a:t>
            </a:r>
            <a:r>
              <a:rPr lang="en-US" sz="1800" spc="190" dirty="0">
                <a:cs typeface="Trebuchet MS"/>
              </a:rPr>
              <a:t> </a:t>
            </a:r>
            <a:r>
              <a:rPr lang="en-US" sz="1800" dirty="0">
                <a:cs typeface="Trebuchet MS"/>
              </a:rPr>
              <a:t>cover</a:t>
            </a:r>
            <a:r>
              <a:rPr lang="en-US" sz="1800" spc="215" dirty="0">
                <a:cs typeface="Trebuchet MS"/>
              </a:rPr>
              <a:t> </a:t>
            </a:r>
            <a:r>
              <a:rPr lang="en-US" sz="1800" dirty="0">
                <a:cs typeface="Trebuchet MS"/>
              </a:rPr>
              <a:t>catastrophic</a:t>
            </a:r>
            <a:r>
              <a:rPr lang="en-US" sz="1800" spc="445" dirty="0">
                <a:cs typeface="Trebuchet MS"/>
              </a:rPr>
              <a:t> </a:t>
            </a:r>
            <a:r>
              <a:rPr lang="en-US" sz="1800" spc="-10" dirty="0">
                <a:cs typeface="Trebuchet MS"/>
              </a:rPr>
              <a:t>claims.</a:t>
            </a:r>
            <a:endParaRPr lang="en-US" sz="1800" dirty="0">
              <a:cs typeface="Trebuchet MS"/>
            </a:endParaRPr>
          </a:p>
          <a:p>
            <a:pPr marL="457200" marR="228600">
              <a:lnSpc>
                <a:spcPct val="102200"/>
              </a:lnSpc>
              <a:spcBef>
                <a:spcPts val="1280"/>
              </a:spcBef>
            </a:pPr>
            <a:r>
              <a:rPr lang="en-US" sz="1800" spc="90" dirty="0">
                <a:solidFill>
                  <a:srgbClr val="C00000"/>
                </a:solidFill>
                <a:cs typeface="Calibri"/>
              </a:rPr>
              <a:t>94% </a:t>
            </a:r>
            <a:r>
              <a:rPr lang="en-US" sz="1800" spc="85" dirty="0">
                <a:solidFill>
                  <a:srgbClr val="C00000"/>
                </a:solidFill>
                <a:cs typeface="Calibri"/>
              </a:rPr>
              <a:t>of</a:t>
            </a:r>
            <a:r>
              <a:rPr lang="en-US" sz="1800" spc="55" dirty="0">
                <a:solidFill>
                  <a:srgbClr val="C00000"/>
                </a:solidFill>
                <a:cs typeface="Calibri"/>
              </a:rPr>
              <a:t> </a:t>
            </a:r>
            <a:r>
              <a:rPr lang="en-US" sz="1800" spc="65" dirty="0">
                <a:solidFill>
                  <a:srgbClr val="C00000"/>
                </a:solidFill>
                <a:cs typeface="Calibri"/>
              </a:rPr>
              <a:t>your</a:t>
            </a:r>
            <a:r>
              <a:rPr lang="en-US" sz="1800" spc="60" dirty="0">
                <a:solidFill>
                  <a:srgbClr val="C00000"/>
                </a:solidFill>
                <a:cs typeface="Calibri"/>
              </a:rPr>
              <a:t> </a:t>
            </a:r>
            <a:r>
              <a:rPr lang="en-US" sz="1800" spc="65" dirty="0">
                <a:solidFill>
                  <a:srgbClr val="C00000"/>
                </a:solidFill>
                <a:cs typeface="Calibri"/>
              </a:rPr>
              <a:t>dollars</a:t>
            </a:r>
            <a:r>
              <a:rPr lang="en-US" sz="1800" spc="70" dirty="0">
                <a:solidFill>
                  <a:srgbClr val="C00000"/>
                </a:solidFill>
                <a:cs typeface="Calibri"/>
              </a:rPr>
              <a:t> </a:t>
            </a:r>
            <a:r>
              <a:rPr lang="en-US" sz="1800" spc="45" dirty="0">
                <a:solidFill>
                  <a:srgbClr val="C00000"/>
                </a:solidFill>
                <a:cs typeface="Calibri"/>
              </a:rPr>
              <a:t>are </a:t>
            </a:r>
            <a:r>
              <a:rPr lang="en-US" sz="1800" spc="85" dirty="0">
                <a:solidFill>
                  <a:srgbClr val="C00000"/>
                </a:solidFill>
                <a:cs typeface="Calibri"/>
              </a:rPr>
              <a:t>used</a:t>
            </a:r>
            <a:r>
              <a:rPr lang="en-US" sz="1800" spc="55" dirty="0">
                <a:solidFill>
                  <a:srgbClr val="C00000"/>
                </a:solidFill>
                <a:cs typeface="Calibri"/>
              </a:rPr>
              <a:t> </a:t>
            </a:r>
            <a:r>
              <a:rPr lang="en-US" sz="1800" spc="85" dirty="0">
                <a:solidFill>
                  <a:srgbClr val="C00000"/>
                </a:solidFill>
                <a:cs typeface="Calibri"/>
              </a:rPr>
              <a:t>to</a:t>
            </a:r>
            <a:r>
              <a:rPr lang="en-US" sz="1800" spc="55" dirty="0">
                <a:solidFill>
                  <a:srgbClr val="C00000"/>
                </a:solidFill>
                <a:cs typeface="Calibri"/>
              </a:rPr>
              <a:t> </a:t>
            </a:r>
            <a:r>
              <a:rPr lang="en-US" sz="1800" spc="85" dirty="0">
                <a:solidFill>
                  <a:srgbClr val="C00000"/>
                </a:solidFill>
                <a:cs typeface="Calibri"/>
              </a:rPr>
              <a:t>finance</a:t>
            </a:r>
            <a:r>
              <a:rPr lang="en-US" sz="1800" spc="40" dirty="0">
                <a:solidFill>
                  <a:srgbClr val="C00000"/>
                </a:solidFill>
                <a:cs typeface="Calibri"/>
              </a:rPr>
              <a:t> </a:t>
            </a:r>
            <a:r>
              <a:rPr lang="en-US" sz="1800" spc="65" dirty="0">
                <a:solidFill>
                  <a:srgbClr val="C00000"/>
                </a:solidFill>
                <a:cs typeface="Calibri"/>
              </a:rPr>
              <a:t>your</a:t>
            </a:r>
            <a:r>
              <a:rPr lang="en-US" sz="1800" spc="55" dirty="0">
                <a:solidFill>
                  <a:srgbClr val="C00000"/>
                </a:solidFill>
                <a:cs typeface="Calibri"/>
              </a:rPr>
              <a:t> </a:t>
            </a:r>
            <a:r>
              <a:rPr lang="en-US" sz="1800" spc="75" dirty="0">
                <a:solidFill>
                  <a:srgbClr val="C00000"/>
                </a:solidFill>
                <a:cs typeface="Calibri"/>
              </a:rPr>
              <a:t>claims.</a:t>
            </a:r>
            <a:endParaRPr lang="en-US" sz="1800" dirty="0">
              <a:cs typeface="Calibri"/>
            </a:endParaRPr>
          </a:p>
          <a:p>
            <a:pPr marL="457200" marR="538480" indent="-239713">
              <a:lnSpc>
                <a:spcPct val="102099"/>
              </a:lnSpc>
              <a:spcBef>
                <a:spcPts val="1360"/>
              </a:spcBef>
              <a:buFont typeface="Wingdings"/>
              <a:buChar char=""/>
              <a:tabLst>
                <a:tab pos="201930" algn="l"/>
              </a:tabLst>
            </a:pPr>
            <a:r>
              <a:rPr lang="en-US" sz="1800" u="sng" dirty="0">
                <a:uFill>
                  <a:solidFill>
                    <a:srgbClr val="000000"/>
                  </a:solidFill>
                </a:uFill>
                <a:cs typeface="Trebuchet MS"/>
              </a:rPr>
              <a:t>Dividends</a:t>
            </a:r>
            <a:r>
              <a:rPr lang="en-US" sz="1800" dirty="0">
                <a:cs typeface="Trebuchet MS"/>
              </a:rPr>
              <a:t>:</a:t>
            </a:r>
            <a:r>
              <a:rPr lang="en-US" sz="1800" spc="110" dirty="0">
                <a:cs typeface="Trebuchet MS"/>
              </a:rPr>
              <a:t>  1% </a:t>
            </a:r>
          </a:p>
          <a:p>
            <a:pPr marL="457200" marR="538480" indent="-239713">
              <a:lnSpc>
                <a:spcPct val="102099"/>
              </a:lnSpc>
              <a:spcBef>
                <a:spcPts val="1360"/>
              </a:spcBef>
              <a:buFont typeface="Wingdings"/>
              <a:buChar char=""/>
              <a:tabLst>
                <a:tab pos="201930" algn="l"/>
              </a:tabLst>
            </a:pPr>
            <a:r>
              <a:rPr lang="en-US" sz="1800" u="sng" dirty="0">
                <a:uFill>
                  <a:solidFill>
                    <a:srgbClr val="000000"/>
                  </a:solidFill>
                </a:uFill>
                <a:cs typeface="Trebuchet MS"/>
              </a:rPr>
              <a:t>Program</a:t>
            </a:r>
            <a:r>
              <a:rPr lang="en-US" sz="1800" u="sng" spc="165" dirty="0">
                <a:uFill>
                  <a:solidFill>
                    <a:srgbClr val="000000"/>
                  </a:solidFill>
                </a:uFill>
                <a:cs typeface="Trebuchet MS"/>
              </a:rPr>
              <a:t> </a:t>
            </a:r>
            <a:r>
              <a:rPr lang="en-US" sz="1800" u="sng" dirty="0">
                <a:uFill>
                  <a:solidFill>
                    <a:srgbClr val="000000"/>
                  </a:solidFill>
                </a:uFill>
                <a:cs typeface="Trebuchet MS"/>
              </a:rPr>
              <a:t>Expenses</a:t>
            </a:r>
            <a:r>
              <a:rPr lang="en-US" sz="1800" dirty="0">
                <a:cs typeface="Trebuchet MS"/>
              </a:rPr>
              <a:t>:</a:t>
            </a:r>
            <a:r>
              <a:rPr lang="en-US" sz="1800" spc="155" dirty="0">
                <a:cs typeface="Trebuchet MS"/>
              </a:rPr>
              <a:t>  5%</a:t>
            </a:r>
            <a:endParaRPr lang="en-US" sz="1800" dirty="0"/>
          </a:p>
        </p:txBody>
      </p:sp>
    </p:spTree>
    <p:extLst>
      <p:ext uri="{BB962C8B-B14F-4D97-AF65-F5344CB8AC3E}">
        <p14:creationId xmlns:p14="http://schemas.microsoft.com/office/powerpoint/2010/main" val="3088526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EFD834-2D90-B5E8-5A77-7755CAFA06F0}"/>
              </a:ext>
            </a:extLst>
          </p:cNvPr>
          <p:cNvSpPr>
            <a:spLocks noGrp="1"/>
          </p:cNvSpPr>
          <p:nvPr>
            <p:ph type="title"/>
          </p:nvPr>
        </p:nvSpPr>
        <p:spPr/>
        <p:txBody>
          <a:bodyPr/>
          <a:lstStyle/>
          <a:p>
            <a:r>
              <a:rPr lang="en-US" dirty="0"/>
              <a:t>Core Coverage Programs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59383" y="4375658"/>
            <a:ext cx="4265930" cy="1948942"/>
          </a:xfrm>
          <a:prstGeom prst="rect">
            <a:avLst/>
          </a:prstGeom>
        </p:spPr>
        <p:txBody>
          <a:bodyPr vert="horz" wrap="square" lIns="0" tIns="12065" rIns="0" bIns="0" rtlCol="0">
            <a:noAutofit/>
          </a:bodyPr>
          <a:lstStyle/>
          <a:p>
            <a:pPr marL="263525" marR="5080" indent="-251460" algn="l">
              <a:lnSpc>
                <a:spcPct val="101499"/>
              </a:lnSpc>
              <a:spcBef>
                <a:spcPts val="95"/>
              </a:spcBef>
              <a:buFont typeface="Wingdings"/>
              <a:buChar char=""/>
              <a:tabLst>
                <a:tab pos="263525" algn="l"/>
                <a:tab pos="264160" algn="l"/>
              </a:tabLst>
            </a:pPr>
            <a:endParaRPr sz="1300" dirty="0">
              <a:latin typeface="Trebuchet MS"/>
              <a:cs typeface="Trebuchet MS"/>
            </a:endParaRPr>
          </a:p>
        </p:txBody>
      </p:sp>
      <p:grpSp>
        <p:nvGrpSpPr>
          <p:cNvPr id="9" name="Group 8">
            <a:extLst>
              <a:ext uri="{FF2B5EF4-FFF2-40B4-BE49-F238E27FC236}">
                <a16:creationId xmlns:a16="http://schemas.microsoft.com/office/drawing/2014/main" id="{0AC61A71-5C2D-B6B2-B016-5F67ED63C0C8}"/>
              </a:ext>
            </a:extLst>
          </p:cNvPr>
          <p:cNvGrpSpPr/>
          <p:nvPr/>
        </p:nvGrpSpPr>
        <p:grpSpPr>
          <a:xfrm>
            <a:off x="144780" y="1752600"/>
            <a:ext cx="10218420" cy="4953000"/>
            <a:chOff x="2641600" y="2360529"/>
            <a:chExt cx="9353148" cy="4216266"/>
          </a:xfrm>
        </p:grpSpPr>
        <p:grpSp>
          <p:nvGrpSpPr>
            <p:cNvPr id="28" name="Group 27"/>
            <p:cNvGrpSpPr/>
            <p:nvPr/>
          </p:nvGrpSpPr>
          <p:grpSpPr>
            <a:xfrm>
              <a:off x="2641600" y="2360529"/>
              <a:ext cx="9353148" cy="4216266"/>
              <a:chOff x="948737" y="1559998"/>
              <a:chExt cx="10938462" cy="3900087"/>
            </a:xfrm>
          </p:grpSpPr>
          <p:grpSp>
            <p:nvGrpSpPr>
              <p:cNvPr id="29" name="Group 28"/>
              <p:cNvGrpSpPr/>
              <p:nvPr/>
            </p:nvGrpSpPr>
            <p:grpSpPr>
              <a:xfrm>
                <a:off x="948737" y="1559998"/>
                <a:ext cx="10938462" cy="3900087"/>
                <a:chOff x="948737" y="1559998"/>
                <a:chExt cx="10938462" cy="3900087"/>
              </a:xfrm>
            </p:grpSpPr>
            <p:grpSp>
              <p:nvGrpSpPr>
                <p:cNvPr id="40" name="Group 39"/>
                <p:cNvGrpSpPr/>
                <p:nvPr/>
              </p:nvGrpSpPr>
              <p:grpSpPr>
                <a:xfrm>
                  <a:off x="948737" y="1559998"/>
                  <a:ext cx="10938462" cy="3900087"/>
                  <a:chOff x="949429" y="1642434"/>
                  <a:chExt cx="10938462" cy="3900087"/>
                </a:xfrm>
              </p:grpSpPr>
              <p:grpSp>
                <p:nvGrpSpPr>
                  <p:cNvPr id="42" name="Group 41">
                    <a:extLst>
                      <a:ext uri="{FF2B5EF4-FFF2-40B4-BE49-F238E27FC236}">
                        <a16:creationId xmlns:a16="http://schemas.microsoft.com/office/drawing/2014/main" id="{1C1C2F56-629B-497E-A86C-FCB7FB31D4C0}"/>
                      </a:ext>
                    </a:extLst>
                  </p:cNvPr>
                  <p:cNvGrpSpPr/>
                  <p:nvPr/>
                </p:nvGrpSpPr>
                <p:grpSpPr>
                  <a:xfrm>
                    <a:off x="949429" y="1711084"/>
                    <a:ext cx="10938462" cy="3831437"/>
                    <a:chOff x="565767" y="2210694"/>
                    <a:chExt cx="8317697" cy="3165380"/>
                  </a:xfrm>
                </p:grpSpPr>
                <p:grpSp>
                  <p:nvGrpSpPr>
                    <p:cNvPr id="44" name="Group 43">
                      <a:extLst>
                        <a:ext uri="{FF2B5EF4-FFF2-40B4-BE49-F238E27FC236}">
                          <a16:creationId xmlns:a16="http://schemas.microsoft.com/office/drawing/2014/main" id="{750C8061-1242-486B-BD2B-3C27D4FF3554}"/>
                        </a:ext>
                      </a:extLst>
                    </p:cNvPr>
                    <p:cNvGrpSpPr/>
                    <p:nvPr/>
                  </p:nvGrpSpPr>
                  <p:grpSpPr>
                    <a:xfrm>
                      <a:off x="2524157" y="2210694"/>
                      <a:ext cx="3808036" cy="3165380"/>
                      <a:chOff x="2524157" y="2210694"/>
                      <a:chExt cx="3808036" cy="3165380"/>
                    </a:xfrm>
                  </p:grpSpPr>
                  <p:grpSp>
                    <p:nvGrpSpPr>
                      <p:cNvPr id="55" name="Group 54">
                        <a:extLst>
                          <a:ext uri="{FF2B5EF4-FFF2-40B4-BE49-F238E27FC236}">
                            <a16:creationId xmlns:a16="http://schemas.microsoft.com/office/drawing/2014/main" id="{EBBC6EB7-459D-4410-831C-828E7D25D91B}"/>
                          </a:ext>
                        </a:extLst>
                      </p:cNvPr>
                      <p:cNvGrpSpPr/>
                      <p:nvPr/>
                    </p:nvGrpSpPr>
                    <p:grpSpPr>
                      <a:xfrm>
                        <a:off x="3459717" y="2856819"/>
                        <a:ext cx="1995447" cy="1788184"/>
                        <a:chOff x="4613023" y="2205991"/>
                        <a:chExt cx="3368229" cy="3018379"/>
                      </a:xfrm>
                    </p:grpSpPr>
                    <p:grpSp>
                      <p:nvGrpSpPr>
                        <p:cNvPr id="106" name="Group 105">
                          <a:extLst>
                            <a:ext uri="{FF2B5EF4-FFF2-40B4-BE49-F238E27FC236}">
                              <a16:creationId xmlns:a16="http://schemas.microsoft.com/office/drawing/2014/main" id="{1DF6E81F-7D75-4C0F-BE10-BFD3DC342BC8}"/>
                            </a:ext>
                          </a:extLst>
                        </p:cNvPr>
                        <p:cNvGrpSpPr/>
                        <p:nvPr/>
                      </p:nvGrpSpPr>
                      <p:grpSpPr>
                        <a:xfrm flipH="1">
                          <a:off x="4613023" y="2205991"/>
                          <a:ext cx="1489460" cy="3018379"/>
                          <a:chOff x="6119071" y="2648688"/>
                          <a:chExt cx="1373896" cy="2784188"/>
                        </a:xfrm>
                      </p:grpSpPr>
                      <p:sp>
                        <p:nvSpPr>
                          <p:cNvPr id="116" name="Freeform: Shape 167">
                            <a:extLst>
                              <a:ext uri="{FF2B5EF4-FFF2-40B4-BE49-F238E27FC236}">
                                <a16:creationId xmlns:a16="http://schemas.microsoft.com/office/drawing/2014/main" id="{0129C823-1104-4F66-9DA3-22124BBDC71E}"/>
                              </a:ext>
                            </a:extLst>
                          </p:cNvPr>
                          <p:cNvSpPr/>
                          <p:nvPr/>
                        </p:nvSpPr>
                        <p:spPr>
                          <a:xfrm>
                            <a:off x="6182735" y="2648688"/>
                            <a:ext cx="1310232" cy="2784188"/>
                          </a:xfrm>
                          <a:custGeom>
                            <a:avLst/>
                            <a:gdLst>
                              <a:gd name="connsiteX0" fmla="*/ 0 w 1617199"/>
                              <a:gd name="connsiteY0" fmla="*/ 0 h 3436480"/>
                              <a:gd name="connsiteX1" fmla="*/ 69241 w 1617199"/>
                              <a:gd name="connsiteY1" fmla="*/ 3495 h 3436480"/>
                              <a:gd name="connsiteX2" fmla="*/ 1617199 w 1617199"/>
                              <a:gd name="connsiteY2" fmla="*/ 1718240 h 3436480"/>
                              <a:gd name="connsiteX3" fmla="*/ 69241 w 1617199"/>
                              <a:gd name="connsiteY3" fmla="*/ 3432985 h 3436480"/>
                              <a:gd name="connsiteX4" fmla="*/ 0 w 1617199"/>
                              <a:gd name="connsiteY4" fmla="*/ 3436480 h 3436480"/>
                              <a:gd name="connsiteX5" fmla="*/ 0 w 1617199"/>
                              <a:gd name="connsiteY5" fmla="*/ 3270666 h 3436480"/>
                              <a:gd name="connsiteX6" fmla="*/ 52287 w 1617199"/>
                              <a:gd name="connsiteY6" fmla="*/ 3268026 h 3436480"/>
                              <a:gd name="connsiteX7" fmla="*/ 1451384 w 1617199"/>
                              <a:gd name="connsiteY7" fmla="*/ 1718240 h 3436480"/>
                              <a:gd name="connsiteX8" fmla="*/ 52287 w 1617199"/>
                              <a:gd name="connsiteY8" fmla="*/ 168454 h 3436480"/>
                              <a:gd name="connsiteX9" fmla="*/ 0 w 1617199"/>
                              <a:gd name="connsiteY9" fmla="*/ 165815 h 3436480"/>
                              <a:gd name="connsiteX10" fmla="*/ 0 w 1617199"/>
                              <a:gd name="connsiteY10" fmla="*/ 0 h 34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99" h="3436480">
                                <a:moveTo>
                                  <a:pt x="0" y="0"/>
                                </a:moveTo>
                                <a:lnTo>
                                  <a:pt x="69241" y="3495"/>
                                </a:lnTo>
                                <a:cubicBezTo>
                                  <a:pt x="938706" y="91763"/>
                                  <a:pt x="1617199" y="825795"/>
                                  <a:pt x="1617199" y="1718240"/>
                                </a:cubicBezTo>
                                <a:cubicBezTo>
                                  <a:pt x="1617199" y="2610686"/>
                                  <a:pt x="938706" y="3344717"/>
                                  <a:pt x="69241" y="3432985"/>
                                </a:cubicBezTo>
                                <a:lnTo>
                                  <a:pt x="0" y="3436480"/>
                                </a:lnTo>
                                <a:lnTo>
                                  <a:pt x="0" y="3270666"/>
                                </a:lnTo>
                                <a:lnTo>
                                  <a:pt x="52287" y="3268026"/>
                                </a:lnTo>
                                <a:cubicBezTo>
                                  <a:pt x="838140" y="3188250"/>
                                  <a:pt x="1451384" y="2524832"/>
                                  <a:pt x="1451384" y="1718240"/>
                                </a:cubicBezTo>
                                <a:cubicBezTo>
                                  <a:pt x="1451384" y="911648"/>
                                  <a:pt x="838140" y="248230"/>
                                  <a:pt x="52287" y="168454"/>
                                </a:cubicBezTo>
                                <a:lnTo>
                                  <a:pt x="0" y="165815"/>
                                </a:lnTo>
                                <a:lnTo>
                                  <a:pt x="0" y="0"/>
                                </a:lnTo>
                                <a:close/>
                              </a:path>
                            </a:pathLst>
                          </a:custGeom>
                          <a:solidFill>
                            <a:sysClr val="window" lastClr="FFFFFF">
                              <a:lumMod val="85000"/>
                            </a:sysClr>
                          </a:solidFill>
                          <a:ln w="12700" cap="flat" cmpd="sng" algn="ctr">
                            <a:noFill/>
                            <a:prstDash val="solid"/>
                            <a:miter lim="800000"/>
                          </a:ln>
                          <a:effectLst/>
                        </p:spPr>
                        <p:txBody>
                          <a:bodyPr rtlCol="0" anchor="ctr"/>
                          <a:lstStyle/>
                          <a:p>
                            <a:pPr algn="ctr" rtl="0">
                              <a:defRPr/>
                            </a:pPr>
                            <a:endParaRPr lang="en-US" sz="1600">
                              <a:solidFill>
                                <a:prstClr val="black"/>
                              </a:solidFill>
                              <a:latin typeface="Calibri" panose="020F0502020204030204"/>
                              <a:ea typeface="+mn-ea"/>
                              <a:cs typeface="Arial" panose="020B0604020202020204" pitchFamily="34" charset="0"/>
                            </a:endParaRPr>
                          </a:p>
                        </p:txBody>
                      </p:sp>
                      <p:grpSp>
                        <p:nvGrpSpPr>
                          <p:cNvPr id="117" name="Group 116">
                            <a:extLst>
                              <a:ext uri="{FF2B5EF4-FFF2-40B4-BE49-F238E27FC236}">
                                <a16:creationId xmlns:a16="http://schemas.microsoft.com/office/drawing/2014/main" id="{F53B9941-4778-49E2-B1BF-258A93A4C598}"/>
                              </a:ext>
                            </a:extLst>
                          </p:cNvPr>
                          <p:cNvGrpSpPr/>
                          <p:nvPr/>
                        </p:nvGrpSpPr>
                        <p:grpSpPr>
                          <a:xfrm>
                            <a:off x="6119071" y="2648688"/>
                            <a:ext cx="134830" cy="2784188"/>
                            <a:chOff x="6119071" y="2648688"/>
                            <a:chExt cx="134830" cy="2784188"/>
                          </a:xfrm>
                        </p:grpSpPr>
                        <p:grpSp>
                          <p:nvGrpSpPr>
                            <p:cNvPr id="118" name="Group 117">
                              <a:extLst>
                                <a:ext uri="{FF2B5EF4-FFF2-40B4-BE49-F238E27FC236}">
                                  <a16:creationId xmlns:a16="http://schemas.microsoft.com/office/drawing/2014/main" id="{18208EE2-1B3A-4A30-9BD1-DCC77A72E5FC}"/>
                                </a:ext>
                              </a:extLst>
                            </p:cNvPr>
                            <p:cNvGrpSpPr/>
                            <p:nvPr/>
                          </p:nvGrpSpPr>
                          <p:grpSpPr>
                            <a:xfrm>
                              <a:off x="6119071" y="2648688"/>
                              <a:ext cx="134830" cy="134830"/>
                              <a:chOff x="6088316" y="2617933"/>
                              <a:chExt cx="196340" cy="196340"/>
                            </a:xfrm>
                          </p:grpSpPr>
                          <p:sp>
                            <p:nvSpPr>
                              <p:cNvPr id="122" name="Oval 121">
                                <a:extLst>
                                  <a:ext uri="{FF2B5EF4-FFF2-40B4-BE49-F238E27FC236}">
                                    <a16:creationId xmlns:a16="http://schemas.microsoft.com/office/drawing/2014/main" id="{9AFB8BE1-537F-4479-9AA5-A8BDE2388804}"/>
                                  </a:ext>
                                </a:extLst>
                              </p:cNvPr>
                              <p:cNvSpPr/>
                              <p:nvPr/>
                            </p:nvSpPr>
                            <p:spPr>
                              <a:xfrm>
                                <a:off x="6088316" y="2617933"/>
                                <a:ext cx="196340" cy="196340"/>
                              </a:xfrm>
                              <a:prstGeom prst="ellipse">
                                <a:avLst/>
                              </a:prstGeom>
                              <a:solidFill>
                                <a:sysClr val="window" lastClr="FFFFFF">
                                  <a:lumMod val="85000"/>
                                </a:sysClr>
                              </a:solidFill>
                              <a:ln w="12700" cap="flat" cmpd="sng" algn="ctr">
                                <a:noFill/>
                                <a:prstDash val="solid"/>
                                <a:miter lim="800000"/>
                              </a:ln>
                              <a:effectLst/>
                            </p:spPr>
                            <p:txBody>
                              <a:bodyPr rtlCol="0" anchor="ctr"/>
                              <a:lstStyle/>
                              <a:p>
                                <a:pPr algn="ctr" defTabSz="685800" rtl="0">
                                  <a:defRPr/>
                                </a:pPr>
                                <a:endParaRPr lang="en-US" sz="1600" dirty="0">
                                  <a:solidFill>
                                    <a:prstClr val="white"/>
                                  </a:solidFill>
                                  <a:latin typeface="Arial" panose="020B0604020202020204" pitchFamily="34" charset="0"/>
                                  <a:ea typeface="+mn-ea"/>
                                  <a:cs typeface="Arial" panose="020B0604020202020204" pitchFamily="34" charset="0"/>
                                </a:endParaRPr>
                              </a:p>
                            </p:txBody>
                          </p:sp>
                          <p:sp>
                            <p:nvSpPr>
                              <p:cNvPr id="123" name="Oval 122">
                                <a:extLst>
                                  <a:ext uri="{FF2B5EF4-FFF2-40B4-BE49-F238E27FC236}">
                                    <a16:creationId xmlns:a16="http://schemas.microsoft.com/office/drawing/2014/main" id="{DDFF2ACC-432E-418D-A7D7-36F6A54267F8}"/>
                                  </a:ext>
                                </a:extLst>
                              </p:cNvPr>
                              <p:cNvSpPr/>
                              <p:nvPr/>
                            </p:nvSpPr>
                            <p:spPr>
                              <a:xfrm>
                                <a:off x="6125254" y="2654663"/>
                                <a:ext cx="122455" cy="122873"/>
                              </a:xfrm>
                              <a:prstGeom prst="ellipse">
                                <a:avLst/>
                              </a:prstGeom>
                              <a:solidFill>
                                <a:sysClr val="window" lastClr="FFFFFF"/>
                              </a:solidFill>
                              <a:ln w="12700" cap="flat" cmpd="sng" algn="ctr">
                                <a:no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grpSp>
                        <p:grpSp>
                          <p:nvGrpSpPr>
                            <p:cNvPr id="119" name="Group 118">
                              <a:extLst>
                                <a:ext uri="{FF2B5EF4-FFF2-40B4-BE49-F238E27FC236}">
                                  <a16:creationId xmlns:a16="http://schemas.microsoft.com/office/drawing/2014/main" id="{D745074A-55CD-4C52-9995-3088701520A1}"/>
                                </a:ext>
                              </a:extLst>
                            </p:cNvPr>
                            <p:cNvGrpSpPr/>
                            <p:nvPr/>
                          </p:nvGrpSpPr>
                          <p:grpSpPr>
                            <a:xfrm flipV="1">
                              <a:off x="6119071" y="5298046"/>
                              <a:ext cx="134830" cy="134830"/>
                              <a:chOff x="6088316" y="2617933"/>
                              <a:chExt cx="196340" cy="196340"/>
                            </a:xfrm>
                          </p:grpSpPr>
                          <p:sp>
                            <p:nvSpPr>
                              <p:cNvPr id="120" name="Oval 119">
                                <a:extLst>
                                  <a:ext uri="{FF2B5EF4-FFF2-40B4-BE49-F238E27FC236}">
                                    <a16:creationId xmlns:a16="http://schemas.microsoft.com/office/drawing/2014/main" id="{B50E4B9E-822B-43BD-978D-28D7F0583B45}"/>
                                  </a:ext>
                                </a:extLst>
                              </p:cNvPr>
                              <p:cNvSpPr/>
                              <p:nvPr/>
                            </p:nvSpPr>
                            <p:spPr>
                              <a:xfrm>
                                <a:off x="6088316" y="2617933"/>
                                <a:ext cx="196340" cy="196340"/>
                              </a:xfrm>
                              <a:prstGeom prst="ellipse">
                                <a:avLst/>
                              </a:prstGeom>
                              <a:solidFill>
                                <a:sysClr val="window" lastClr="FFFFFF">
                                  <a:lumMod val="85000"/>
                                </a:sysClr>
                              </a:solidFill>
                              <a:ln w="12700" cap="flat" cmpd="sng" algn="ctr">
                                <a:noFill/>
                                <a:prstDash val="solid"/>
                                <a:miter lim="800000"/>
                              </a:ln>
                              <a:effectLst/>
                            </p:spPr>
                            <p:txBody>
                              <a:bodyPr rtlCol="0" anchor="ctr"/>
                              <a:lstStyle/>
                              <a:p>
                                <a:pPr algn="ctr" defTabSz="685800" rtl="0">
                                  <a:defRPr/>
                                </a:pPr>
                                <a:endParaRPr lang="en-US" sz="1600" dirty="0">
                                  <a:solidFill>
                                    <a:prstClr val="white"/>
                                  </a:solidFill>
                                  <a:latin typeface="Arial" panose="020B0604020202020204" pitchFamily="34" charset="0"/>
                                  <a:ea typeface="+mn-ea"/>
                                  <a:cs typeface="Arial" panose="020B0604020202020204" pitchFamily="34" charset="0"/>
                                </a:endParaRPr>
                              </a:p>
                            </p:txBody>
                          </p:sp>
                          <p:sp>
                            <p:nvSpPr>
                              <p:cNvPr id="121" name="Oval 120">
                                <a:extLst>
                                  <a:ext uri="{FF2B5EF4-FFF2-40B4-BE49-F238E27FC236}">
                                    <a16:creationId xmlns:a16="http://schemas.microsoft.com/office/drawing/2014/main" id="{80696D3E-6852-4C8A-9F64-9B26393C0882}"/>
                                  </a:ext>
                                </a:extLst>
                              </p:cNvPr>
                              <p:cNvSpPr/>
                              <p:nvPr/>
                            </p:nvSpPr>
                            <p:spPr>
                              <a:xfrm>
                                <a:off x="6125254" y="2654663"/>
                                <a:ext cx="122455" cy="122873"/>
                              </a:xfrm>
                              <a:prstGeom prst="ellipse">
                                <a:avLst/>
                              </a:prstGeom>
                              <a:solidFill>
                                <a:sysClr val="window" lastClr="FFFFFF"/>
                              </a:solidFill>
                              <a:ln w="12700" cap="flat" cmpd="sng" algn="ctr">
                                <a:no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grpSp>
                      </p:grpSp>
                    </p:grpSp>
                    <p:grpSp>
                      <p:nvGrpSpPr>
                        <p:cNvPr id="107" name="Group 106">
                          <a:extLst>
                            <a:ext uri="{FF2B5EF4-FFF2-40B4-BE49-F238E27FC236}">
                              <a16:creationId xmlns:a16="http://schemas.microsoft.com/office/drawing/2014/main" id="{9244CF9A-3A4E-4F16-B165-7EDFD6DCC1A4}"/>
                            </a:ext>
                          </a:extLst>
                        </p:cNvPr>
                        <p:cNvGrpSpPr/>
                        <p:nvPr/>
                      </p:nvGrpSpPr>
                      <p:grpSpPr>
                        <a:xfrm>
                          <a:off x="6152506" y="2205991"/>
                          <a:ext cx="1828746" cy="3018379"/>
                          <a:chOff x="6119071" y="2648688"/>
                          <a:chExt cx="1686857" cy="2784188"/>
                        </a:xfrm>
                      </p:grpSpPr>
                      <p:sp>
                        <p:nvSpPr>
                          <p:cNvPr id="108" name="Freeform: Shape 159">
                            <a:extLst>
                              <a:ext uri="{FF2B5EF4-FFF2-40B4-BE49-F238E27FC236}">
                                <a16:creationId xmlns:a16="http://schemas.microsoft.com/office/drawing/2014/main" id="{F4448E8D-4E86-41E0-BA88-439913B5FF1A}"/>
                              </a:ext>
                            </a:extLst>
                          </p:cNvPr>
                          <p:cNvSpPr/>
                          <p:nvPr/>
                        </p:nvSpPr>
                        <p:spPr>
                          <a:xfrm>
                            <a:off x="6182733" y="2648688"/>
                            <a:ext cx="1623195" cy="2784188"/>
                          </a:xfrm>
                          <a:custGeom>
                            <a:avLst/>
                            <a:gdLst>
                              <a:gd name="connsiteX0" fmla="*/ 0 w 1617199"/>
                              <a:gd name="connsiteY0" fmla="*/ 0 h 3436480"/>
                              <a:gd name="connsiteX1" fmla="*/ 69241 w 1617199"/>
                              <a:gd name="connsiteY1" fmla="*/ 3495 h 3436480"/>
                              <a:gd name="connsiteX2" fmla="*/ 1617199 w 1617199"/>
                              <a:gd name="connsiteY2" fmla="*/ 1718240 h 3436480"/>
                              <a:gd name="connsiteX3" fmla="*/ 69241 w 1617199"/>
                              <a:gd name="connsiteY3" fmla="*/ 3432985 h 3436480"/>
                              <a:gd name="connsiteX4" fmla="*/ 0 w 1617199"/>
                              <a:gd name="connsiteY4" fmla="*/ 3436480 h 3436480"/>
                              <a:gd name="connsiteX5" fmla="*/ 0 w 1617199"/>
                              <a:gd name="connsiteY5" fmla="*/ 3270666 h 3436480"/>
                              <a:gd name="connsiteX6" fmla="*/ 52287 w 1617199"/>
                              <a:gd name="connsiteY6" fmla="*/ 3268026 h 3436480"/>
                              <a:gd name="connsiteX7" fmla="*/ 1451384 w 1617199"/>
                              <a:gd name="connsiteY7" fmla="*/ 1718240 h 3436480"/>
                              <a:gd name="connsiteX8" fmla="*/ 52287 w 1617199"/>
                              <a:gd name="connsiteY8" fmla="*/ 168454 h 3436480"/>
                              <a:gd name="connsiteX9" fmla="*/ 0 w 1617199"/>
                              <a:gd name="connsiteY9" fmla="*/ 165815 h 3436480"/>
                              <a:gd name="connsiteX10" fmla="*/ 0 w 1617199"/>
                              <a:gd name="connsiteY10" fmla="*/ 0 h 34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99" h="3436480">
                                <a:moveTo>
                                  <a:pt x="0" y="0"/>
                                </a:moveTo>
                                <a:lnTo>
                                  <a:pt x="69241" y="3495"/>
                                </a:lnTo>
                                <a:cubicBezTo>
                                  <a:pt x="938706" y="91763"/>
                                  <a:pt x="1617199" y="825795"/>
                                  <a:pt x="1617199" y="1718240"/>
                                </a:cubicBezTo>
                                <a:cubicBezTo>
                                  <a:pt x="1617199" y="2610686"/>
                                  <a:pt x="938706" y="3344717"/>
                                  <a:pt x="69241" y="3432985"/>
                                </a:cubicBezTo>
                                <a:lnTo>
                                  <a:pt x="0" y="3436480"/>
                                </a:lnTo>
                                <a:lnTo>
                                  <a:pt x="0" y="3270666"/>
                                </a:lnTo>
                                <a:lnTo>
                                  <a:pt x="52287" y="3268026"/>
                                </a:lnTo>
                                <a:cubicBezTo>
                                  <a:pt x="838140" y="3188250"/>
                                  <a:pt x="1451384" y="2524832"/>
                                  <a:pt x="1451384" y="1718240"/>
                                </a:cubicBezTo>
                                <a:cubicBezTo>
                                  <a:pt x="1451384" y="911648"/>
                                  <a:pt x="838140" y="248230"/>
                                  <a:pt x="52287" y="168454"/>
                                </a:cubicBezTo>
                                <a:lnTo>
                                  <a:pt x="0" y="165815"/>
                                </a:lnTo>
                                <a:lnTo>
                                  <a:pt x="0" y="0"/>
                                </a:lnTo>
                                <a:close/>
                              </a:path>
                            </a:pathLst>
                          </a:custGeom>
                          <a:solidFill>
                            <a:sysClr val="window" lastClr="FFFFFF">
                              <a:lumMod val="85000"/>
                            </a:sysClr>
                          </a:solidFill>
                          <a:ln w="12700" cap="flat" cmpd="sng" algn="ctr">
                            <a:noFill/>
                            <a:prstDash val="solid"/>
                            <a:miter lim="800000"/>
                          </a:ln>
                          <a:effectLst/>
                        </p:spPr>
                        <p:txBody>
                          <a:bodyPr rtlCol="0" anchor="ctr"/>
                          <a:lstStyle/>
                          <a:p>
                            <a:pPr algn="ctr" rtl="0">
                              <a:defRPr/>
                            </a:pPr>
                            <a:endParaRPr lang="en-US" sz="1600">
                              <a:solidFill>
                                <a:prstClr val="black"/>
                              </a:solidFill>
                              <a:latin typeface="Calibri" panose="020F0502020204030204"/>
                              <a:ea typeface="+mn-ea"/>
                              <a:cs typeface="Arial" panose="020B0604020202020204" pitchFamily="34" charset="0"/>
                            </a:endParaRPr>
                          </a:p>
                        </p:txBody>
                      </p:sp>
                      <p:grpSp>
                        <p:nvGrpSpPr>
                          <p:cNvPr id="109" name="Group 108">
                            <a:extLst>
                              <a:ext uri="{FF2B5EF4-FFF2-40B4-BE49-F238E27FC236}">
                                <a16:creationId xmlns:a16="http://schemas.microsoft.com/office/drawing/2014/main" id="{D942C3E6-E94E-476B-903E-E1792601A2A9}"/>
                              </a:ext>
                            </a:extLst>
                          </p:cNvPr>
                          <p:cNvGrpSpPr/>
                          <p:nvPr/>
                        </p:nvGrpSpPr>
                        <p:grpSpPr>
                          <a:xfrm>
                            <a:off x="6119071" y="2648688"/>
                            <a:ext cx="134830" cy="2784188"/>
                            <a:chOff x="6119071" y="2648688"/>
                            <a:chExt cx="134830" cy="2784188"/>
                          </a:xfrm>
                        </p:grpSpPr>
                        <p:grpSp>
                          <p:nvGrpSpPr>
                            <p:cNvPr id="110" name="Group 109">
                              <a:extLst>
                                <a:ext uri="{FF2B5EF4-FFF2-40B4-BE49-F238E27FC236}">
                                  <a16:creationId xmlns:a16="http://schemas.microsoft.com/office/drawing/2014/main" id="{0E2B83A4-793D-449F-BDED-1A1D17EFB51A}"/>
                                </a:ext>
                              </a:extLst>
                            </p:cNvPr>
                            <p:cNvGrpSpPr/>
                            <p:nvPr/>
                          </p:nvGrpSpPr>
                          <p:grpSpPr>
                            <a:xfrm>
                              <a:off x="6119071" y="2648688"/>
                              <a:ext cx="134830" cy="134830"/>
                              <a:chOff x="6088316" y="2617933"/>
                              <a:chExt cx="196340" cy="196340"/>
                            </a:xfrm>
                          </p:grpSpPr>
                          <p:sp>
                            <p:nvSpPr>
                              <p:cNvPr id="114" name="Oval 113">
                                <a:extLst>
                                  <a:ext uri="{FF2B5EF4-FFF2-40B4-BE49-F238E27FC236}">
                                    <a16:creationId xmlns:a16="http://schemas.microsoft.com/office/drawing/2014/main" id="{A317098F-001B-427B-AE21-16060FA4A8F0}"/>
                                  </a:ext>
                                </a:extLst>
                              </p:cNvPr>
                              <p:cNvSpPr/>
                              <p:nvPr/>
                            </p:nvSpPr>
                            <p:spPr>
                              <a:xfrm>
                                <a:off x="6088316" y="2617933"/>
                                <a:ext cx="196340" cy="196340"/>
                              </a:xfrm>
                              <a:prstGeom prst="ellipse">
                                <a:avLst/>
                              </a:prstGeom>
                              <a:solidFill>
                                <a:sysClr val="window" lastClr="FFFFFF">
                                  <a:lumMod val="85000"/>
                                </a:sysClr>
                              </a:solidFill>
                              <a:ln w="12700" cap="flat" cmpd="sng" algn="ctr">
                                <a:noFill/>
                                <a:prstDash val="solid"/>
                                <a:miter lim="800000"/>
                              </a:ln>
                              <a:effectLst/>
                            </p:spPr>
                            <p:txBody>
                              <a:bodyPr rtlCol="0" anchor="ctr"/>
                              <a:lstStyle/>
                              <a:p>
                                <a:pPr algn="ctr" defTabSz="685800" rtl="0">
                                  <a:defRPr/>
                                </a:pPr>
                                <a:endParaRPr lang="en-US" sz="1600" dirty="0">
                                  <a:solidFill>
                                    <a:prstClr val="white"/>
                                  </a:solidFill>
                                  <a:latin typeface="Arial" panose="020B0604020202020204" pitchFamily="34" charset="0"/>
                                  <a:ea typeface="+mn-ea"/>
                                  <a:cs typeface="Arial" panose="020B0604020202020204" pitchFamily="34" charset="0"/>
                                </a:endParaRPr>
                              </a:p>
                            </p:txBody>
                          </p:sp>
                          <p:sp>
                            <p:nvSpPr>
                              <p:cNvPr id="115" name="Oval 114">
                                <a:extLst>
                                  <a:ext uri="{FF2B5EF4-FFF2-40B4-BE49-F238E27FC236}">
                                    <a16:creationId xmlns:a16="http://schemas.microsoft.com/office/drawing/2014/main" id="{A97BC107-A33B-4B30-98BB-2AFBE1745789}"/>
                                  </a:ext>
                                </a:extLst>
                              </p:cNvPr>
                              <p:cNvSpPr/>
                              <p:nvPr/>
                            </p:nvSpPr>
                            <p:spPr>
                              <a:xfrm>
                                <a:off x="6125254" y="2654663"/>
                                <a:ext cx="122455" cy="122873"/>
                              </a:xfrm>
                              <a:prstGeom prst="ellipse">
                                <a:avLst/>
                              </a:prstGeom>
                              <a:solidFill>
                                <a:sysClr val="window" lastClr="FFFFFF"/>
                              </a:solidFill>
                              <a:ln w="12700" cap="flat" cmpd="sng" algn="ctr">
                                <a:no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grpSp>
                        <p:grpSp>
                          <p:nvGrpSpPr>
                            <p:cNvPr id="111" name="Group 110">
                              <a:extLst>
                                <a:ext uri="{FF2B5EF4-FFF2-40B4-BE49-F238E27FC236}">
                                  <a16:creationId xmlns:a16="http://schemas.microsoft.com/office/drawing/2014/main" id="{7DF08FA8-0BE4-46C0-803F-62568641B2DB}"/>
                                </a:ext>
                              </a:extLst>
                            </p:cNvPr>
                            <p:cNvGrpSpPr/>
                            <p:nvPr/>
                          </p:nvGrpSpPr>
                          <p:grpSpPr>
                            <a:xfrm flipV="1">
                              <a:off x="6119071" y="5298046"/>
                              <a:ext cx="134830" cy="134830"/>
                              <a:chOff x="6088316" y="2617933"/>
                              <a:chExt cx="196340" cy="196340"/>
                            </a:xfrm>
                          </p:grpSpPr>
                          <p:sp>
                            <p:nvSpPr>
                              <p:cNvPr id="112" name="Oval 111">
                                <a:extLst>
                                  <a:ext uri="{FF2B5EF4-FFF2-40B4-BE49-F238E27FC236}">
                                    <a16:creationId xmlns:a16="http://schemas.microsoft.com/office/drawing/2014/main" id="{4944CB9F-010F-44C8-9E96-C7959C0F2840}"/>
                                  </a:ext>
                                </a:extLst>
                              </p:cNvPr>
                              <p:cNvSpPr/>
                              <p:nvPr/>
                            </p:nvSpPr>
                            <p:spPr>
                              <a:xfrm>
                                <a:off x="6088316" y="2617933"/>
                                <a:ext cx="196340" cy="196340"/>
                              </a:xfrm>
                              <a:prstGeom prst="ellipse">
                                <a:avLst/>
                              </a:prstGeom>
                              <a:solidFill>
                                <a:sysClr val="window" lastClr="FFFFFF">
                                  <a:lumMod val="85000"/>
                                </a:sysClr>
                              </a:solidFill>
                              <a:ln w="12700" cap="flat" cmpd="sng" algn="ctr">
                                <a:noFill/>
                                <a:prstDash val="solid"/>
                                <a:miter lim="800000"/>
                              </a:ln>
                              <a:effectLst/>
                            </p:spPr>
                            <p:txBody>
                              <a:bodyPr rtlCol="0" anchor="ctr"/>
                              <a:lstStyle/>
                              <a:p>
                                <a:pPr algn="ctr" defTabSz="685800" rtl="0">
                                  <a:defRPr/>
                                </a:pPr>
                                <a:endParaRPr lang="en-US" sz="1600" dirty="0">
                                  <a:solidFill>
                                    <a:prstClr val="white"/>
                                  </a:solidFill>
                                  <a:latin typeface="Arial" panose="020B0604020202020204" pitchFamily="34" charset="0"/>
                                  <a:ea typeface="+mn-ea"/>
                                  <a:cs typeface="Arial" panose="020B0604020202020204" pitchFamily="34" charset="0"/>
                                </a:endParaRPr>
                              </a:p>
                            </p:txBody>
                          </p:sp>
                          <p:sp>
                            <p:nvSpPr>
                              <p:cNvPr id="113" name="Oval 112">
                                <a:extLst>
                                  <a:ext uri="{FF2B5EF4-FFF2-40B4-BE49-F238E27FC236}">
                                    <a16:creationId xmlns:a16="http://schemas.microsoft.com/office/drawing/2014/main" id="{159E624D-C746-4973-8B7B-9499F0259112}"/>
                                  </a:ext>
                                </a:extLst>
                              </p:cNvPr>
                              <p:cNvSpPr/>
                              <p:nvPr/>
                            </p:nvSpPr>
                            <p:spPr>
                              <a:xfrm>
                                <a:off x="6125254" y="2654663"/>
                                <a:ext cx="122455" cy="122873"/>
                              </a:xfrm>
                              <a:prstGeom prst="ellipse">
                                <a:avLst/>
                              </a:prstGeom>
                              <a:solidFill>
                                <a:sysClr val="window" lastClr="FFFFFF"/>
                              </a:solidFill>
                              <a:ln w="12700" cap="flat" cmpd="sng" algn="ctr">
                                <a:no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grpSp>
                      </p:grpSp>
                    </p:grpSp>
                  </p:grpSp>
                  <p:grpSp>
                    <p:nvGrpSpPr>
                      <p:cNvPr id="56" name="Group 55">
                        <a:extLst>
                          <a:ext uri="{FF2B5EF4-FFF2-40B4-BE49-F238E27FC236}">
                            <a16:creationId xmlns:a16="http://schemas.microsoft.com/office/drawing/2014/main" id="{BE2C3442-5D45-4661-A34B-F55343833989}"/>
                          </a:ext>
                        </a:extLst>
                      </p:cNvPr>
                      <p:cNvGrpSpPr/>
                      <p:nvPr/>
                    </p:nvGrpSpPr>
                    <p:grpSpPr>
                      <a:xfrm>
                        <a:off x="4748094" y="4454859"/>
                        <a:ext cx="758552" cy="885596"/>
                        <a:chOff x="4748094" y="4454859"/>
                        <a:chExt cx="758552" cy="885596"/>
                      </a:xfrm>
                    </p:grpSpPr>
                    <p:grpSp>
                      <p:nvGrpSpPr>
                        <p:cNvPr id="98" name="Group 97">
                          <a:extLst>
                            <a:ext uri="{FF2B5EF4-FFF2-40B4-BE49-F238E27FC236}">
                              <a16:creationId xmlns:a16="http://schemas.microsoft.com/office/drawing/2014/main" id="{A461EEF0-832D-4B49-BDD3-7633519A8B38}"/>
                            </a:ext>
                          </a:extLst>
                        </p:cNvPr>
                        <p:cNvGrpSpPr/>
                        <p:nvPr/>
                      </p:nvGrpSpPr>
                      <p:grpSpPr>
                        <a:xfrm rot="14400000" flipH="1">
                          <a:off x="4748094" y="4454859"/>
                          <a:ext cx="72256" cy="72256"/>
                          <a:chOff x="7055686" y="2477336"/>
                          <a:chExt cx="130942" cy="130942"/>
                        </a:xfrm>
                        <a:solidFill>
                          <a:srgbClr val="64AB07"/>
                        </a:solidFill>
                      </p:grpSpPr>
                      <p:sp>
                        <p:nvSpPr>
                          <p:cNvPr id="104" name="Oval 103">
                            <a:extLst>
                              <a:ext uri="{FF2B5EF4-FFF2-40B4-BE49-F238E27FC236}">
                                <a16:creationId xmlns:a16="http://schemas.microsoft.com/office/drawing/2014/main" id="{35DCF094-146C-4612-BDBE-30B31904B764}"/>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sp>
                        <p:nvSpPr>
                          <p:cNvPr id="105" name="Oval 104">
                            <a:extLst>
                              <a:ext uri="{FF2B5EF4-FFF2-40B4-BE49-F238E27FC236}">
                                <a16:creationId xmlns:a16="http://schemas.microsoft.com/office/drawing/2014/main" id="{A2101717-3AF6-463A-B73F-155725434822}"/>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grpSp>
                    <p:sp>
                      <p:nvSpPr>
                        <p:cNvPr id="99" name="Freeform: Shape 125">
                          <a:extLst>
                            <a:ext uri="{FF2B5EF4-FFF2-40B4-BE49-F238E27FC236}">
                              <a16:creationId xmlns:a16="http://schemas.microsoft.com/office/drawing/2014/main" id="{1410B182-2C8D-4F6D-ADD7-D647FFF16074}"/>
                            </a:ext>
                          </a:extLst>
                        </p:cNvPr>
                        <p:cNvSpPr/>
                        <p:nvPr/>
                      </p:nvSpPr>
                      <p:spPr>
                        <a:xfrm flipH="1" flipV="1">
                          <a:off x="4778905" y="4509901"/>
                          <a:ext cx="105229" cy="525719"/>
                        </a:xfrm>
                        <a:custGeom>
                          <a:avLst/>
                          <a:gdLst>
                            <a:gd name="connsiteX0" fmla="*/ 0 w 307975"/>
                            <a:gd name="connsiteY0" fmla="*/ 0 h 352425"/>
                            <a:gd name="connsiteX1" fmla="*/ 307975 w 307975"/>
                            <a:gd name="connsiteY1" fmla="*/ 0 h 352425"/>
                            <a:gd name="connsiteX2" fmla="*/ 307975 w 307975"/>
                            <a:gd name="connsiteY2" fmla="*/ 352425 h 352425"/>
                          </a:gdLst>
                          <a:ahLst/>
                          <a:cxnLst>
                            <a:cxn ang="0">
                              <a:pos x="connsiteX0" y="connsiteY0"/>
                            </a:cxn>
                            <a:cxn ang="0">
                              <a:pos x="connsiteX1" y="connsiteY1"/>
                            </a:cxn>
                            <a:cxn ang="0">
                              <a:pos x="connsiteX2" y="connsiteY2"/>
                            </a:cxn>
                          </a:cxnLst>
                          <a:rect l="l" t="t" r="r" b="b"/>
                          <a:pathLst>
                            <a:path w="307975" h="352425">
                              <a:moveTo>
                                <a:pt x="0" y="0"/>
                              </a:moveTo>
                              <a:lnTo>
                                <a:pt x="307975" y="0"/>
                              </a:lnTo>
                              <a:lnTo>
                                <a:pt x="307975" y="352425"/>
                              </a:lnTo>
                            </a:path>
                          </a:pathLst>
                        </a:custGeom>
                        <a:noFill/>
                        <a:ln w="6350" cap="flat" cmpd="sng" algn="ctr">
                          <a:solidFill>
                            <a:sysClr val="window" lastClr="FFFFFF">
                              <a:lumMod val="65000"/>
                            </a:sysClr>
                          </a:solidFill>
                          <a:prstDash val="solid"/>
                          <a:miter lim="800000"/>
                        </a:ln>
                        <a:effectLst/>
                      </p:spPr>
                      <p:txBody>
                        <a:bodyPr rtlCol="0" anchor="ctr"/>
                        <a:lstStyle/>
                        <a:p>
                          <a:pPr algn="ctr" rtl="0">
                            <a:defRPr/>
                          </a:pPr>
                          <a:endParaRPr lang="en-US" sz="1600">
                            <a:solidFill>
                              <a:prstClr val="white"/>
                            </a:solidFill>
                            <a:latin typeface="Calibri" panose="020F0502020204030204"/>
                            <a:ea typeface="+mn-ea"/>
                            <a:cs typeface="Arial" panose="020B0604020202020204" pitchFamily="34" charset="0"/>
                          </a:endParaRPr>
                        </a:p>
                      </p:txBody>
                    </p:sp>
                    <p:grpSp>
                      <p:nvGrpSpPr>
                        <p:cNvPr id="100" name="Group 99">
                          <a:extLst>
                            <a:ext uri="{FF2B5EF4-FFF2-40B4-BE49-F238E27FC236}">
                              <a16:creationId xmlns:a16="http://schemas.microsoft.com/office/drawing/2014/main" id="{9F3B1F36-3A90-48E2-9666-1F0716366461}"/>
                            </a:ext>
                          </a:extLst>
                        </p:cNvPr>
                        <p:cNvGrpSpPr/>
                        <p:nvPr/>
                      </p:nvGrpSpPr>
                      <p:grpSpPr>
                        <a:xfrm>
                          <a:off x="4845860" y="4679670"/>
                          <a:ext cx="660786" cy="660785"/>
                          <a:chOff x="6453871" y="4668734"/>
                          <a:chExt cx="863491" cy="863490"/>
                        </a:xfrm>
                        <a:solidFill>
                          <a:srgbClr val="64AB07"/>
                        </a:solidFill>
                      </p:grpSpPr>
                      <p:sp>
                        <p:nvSpPr>
                          <p:cNvPr id="101" name="Freeform: Shape 127">
                            <a:extLst>
                              <a:ext uri="{FF2B5EF4-FFF2-40B4-BE49-F238E27FC236}">
                                <a16:creationId xmlns:a16="http://schemas.microsoft.com/office/drawing/2014/main" id="{B49E5B56-B696-4159-ADA7-85C70E804ED2}"/>
                              </a:ext>
                            </a:extLst>
                          </p:cNvPr>
                          <p:cNvSpPr/>
                          <p:nvPr/>
                        </p:nvSpPr>
                        <p:spPr>
                          <a:xfrm>
                            <a:off x="6453871" y="4668734"/>
                            <a:ext cx="863491" cy="863490"/>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grpFill/>
                          <a:ln w="12700" cap="flat" cmpd="sng" algn="ctr">
                            <a:noFill/>
                            <a:prstDash val="solid"/>
                            <a:miter lim="800000"/>
                          </a:ln>
                          <a:effectLst/>
                        </p:spPr>
                        <p:txBody>
                          <a:bodyPr rtlCol="0" anchor="ctr"/>
                          <a:lstStyle/>
                          <a:p>
                            <a:pPr algn="ctr" rtl="0">
                              <a:defRPr/>
                            </a:pPr>
                            <a:endParaRPr lang="en-US" dirty="0">
                              <a:solidFill>
                                <a:prstClr val="white"/>
                              </a:solidFill>
                              <a:latin typeface="Calibri" panose="020F0502020204030204"/>
                              <a:ea typeface="+mn-ea"/>
                              <a:cs typeface="Arial" panose="020B0604020202020204" pitchFamily="34" charset="0"/>
                            </a:endParaRPr>
                          </a:p>
                        </p:txBody>
                      </p:sp>
                      <p:sp>
                        <p:nvSpPr>
                          <p:cNvPr id="102" name="Freeform: Shape 128">
                            <a:extLst>
                              <a:ext uri="{FF2B5EF4-FFF2-40B4-BE49-F238E27FC236}">
                                <a16:creationId xmlns:a16="http://schemas.microsoft.com/office/drawing/2014/main" id="{A5B52B4C-2ED0-4857-B31D-2DD5F48AE2E4}"/>
                              </a:ext>
                            </a:extLst>
                          </p:cNvPr>
                          <p:cNvSpPr/>
                          <p:nvPr/>
                        </p:nvSpPr>
                        <p:spPr>
                          <a:xfrm>
                            <a:off x="6497082" y="4714679"/>
                            <a:ext cx="753006" cy="764053"/>
                          </a:xfrm>
                          <a:custGeom>
                            <a:avLst/>
                            <a:gdLst>
                              <a:gd name="connsiteX0" fmla="*/ 568078 w 1077888"/>
                              <a:gd name="connsiteY0" fmla="*/ 771 h 1077886"/>
                              <a:gd name="connsiteX1" fmla="*/ 775148 w 1077888"/>
                              <a:gd name="connsiteY1" fmla="*/ 54654 h 1077886"/>
                              <a:gd name="connsiteX2" fmla="*/ 1023234 w 1077888"/>
                              <a:gd name="connsiteY2" fmla="*/ 775147 h 1077886"/>
                              <a:gd name="connsiteX3" fmla="*/ 302740 w 1077888"/>
                              <a:gd name="connsiteY3" fmla="*/ 1023232 h 1077886"/>
                              <a:gd name="connsiteX4" fmla="*/ 54654 w 1077888"/>
                              <a:gd name="connsiteY4" fmla="*/ 302739 h 1077886"/>
                              <a:gd name="connsiteX5" fmla="*/ 568078 w 1077888"/>
                              <a:gd name="connsiteY5" fmla="*/ 771 h 10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888" h="1077886">
                                <a:moveTo>
                                  <a:pt x="568078" y="771"/>
                                </a:moveTo>
                                <a:cubicBezTo>
                                  <a:pt x="637970" y="4523"/>
                                  <a:pt x="708281" y="22041"/>
                                  <a:pt x="775148" y="54654"/>
                                </a:cubicBezTo>
                                <a:cubicBezTo>
                                  <a:pt x="1042614" y="185106"/>
                                  <a:pt x="1153686" y="507681"/>
                                  <a:pt x="1023234" y="775147"/>
                                </a:cubicBezTo>
                                <a:cubicBezTo>
                                  <a:pt x="892782" y="1042613"/>
                                  <a:pt x="570206" y="1153684"/>
                                  <a:pt x="302740" y="1023232"/>
                                </a:cubicBezTo>
                                <a:cubicBezTo>
                                  <a:pt x="35275" y="892781"/>
                                  <a:pt x="-75798" y="570205"/>
                                  <a:pt x="54654" y="302739"/>
                                </a:cubicBezTo>
                                <a:cubicBezTo>
                                  <a:pt x="152493" y="102140"/>
                                  <a:pt x="358402" y="-10487"/>
                                  <a:pt x="568078" y="771"/>
                                </a:cubicBezTo>
                                <a:close/>
                              </a:path>
                            </a:pathLst>
                          </a:custGeom>
                          <a:solidFill>
                            <a:sysClr val="window" lastClr="FFFFFF"/>
                          </a:solidFill>
                          <a:ln w="12700" cap="flat" cmpd="sng" algn="ctr">
                            <a:gradFill flip="none" rotWithShape="1">
                              <a:gsLst>
                                <a:gs pos="0">
                                  <a:sysClr val="window" lastClr="FFFFFF"/>
                                </a:gs>
                                <a:gs pos="100000">
                                  <a:sysClr val="window" lastClr="FFFFFF">
                                    <a:lumMod val="85000"/>
                                  </a:sysClr>
                                </a:gs>
                              </a:gsLst>
                              <a:lin ang="2700000" scaled="1"/>
                              <a:tileRect/>
                            </a:gradFill>
                            <a:prstDash val="solid"/>
                            <a:miter lim="800000"/>
                          </a:ln>
                          <a:effectLst>
                            <a:innerShdw blurRad="63500" dist="50800" dir="13500000">
                              <a:prstClr val="black">
                                <a:alpha val="15000"/>
                              </a:prstClr>
                            </a:innerShdw>
                          </a:effectLst>
                        </p:spPr>
                        <p:txBody>
                          <a:bodyPr rtlCol="0" anchor="ctr"/>
                          <a:lstStyle/>
                          <a:p>
                            <a:pPr algn="ctr" rtl="0">
                              <a:defRPr/>
                            </a:pPr>
                            <a:endParaRPr lang="en-US">
                              <a:solidFill>
                                <a:prstClr val="white"/>
                              </a:solidFill>
                              <a:latin typeface="Calibri" panose="020F0502020204030204"/>
                              <a:ea typeface="+mn-ea"/>
                              <a:cs typeface="Arial" panose="020B0604020202020204" pitchFamily="34" charset="0"/>
                            </a:endParaRPr>
                          </a:p>
                        </p:txBody>
                      </p:sp>
                      <p:sp>
                        <p:nvSpPr>
                          <p:cNvPr id="103" name="Freeform: Shape 131">
                            <a:extLst>
                              <a:ext uri="{FF2B5EF4-FFF2-40B4-BE49-F238E27FC236}">
                                <a16:creationId xmlns:a16="http://schemas.microsoft.com/office/drawing/2014/main" id="{3A4045F4-A62F-414A-88CF-706A625E1643}"/>
                              </a:ext>
                            </a:extLst>
                          </p:cNvPr>
                          <p:cNvSpPr/>
                          <p:nvPr/>
                        </p:nvSpPr>
                        <p:spPr>
                          <a:xfrm>
                            <a:off x="6746939" y="5178586"/>
                            <a:ext cx="58188" cy="15646"/>
                          </a:xfrm>
                          <a:custGeom>
                            <a:avLst/>
                            <a:gdLst>
                              <a:gd name="connsiteX0" fmla="*/ 70847 w 70846"/>
                              <a:gd name="connsiteY0" fmla="*/ 0 h 19050"/>
                              <a:gd name="connsiteX1" fmla="*/ 0 w 70846"/>
                              <a:gd name="connsiteY1" fmla="*/ 0 h 19050"/>
                              <a:gd name="connsiteX2" fmla="*/ 4763 w 70846"/>
                              <a:gd name="connsiteY2" fmla="*/ 19050 h 19050"/>
                              <a:gd name="connsiteX3" fmla="*/ 66084 w 70846"/>
                              <a:gd name="connsiteY3" fmla="*/ 19050 h 19050"/>
                              <a:gd name="connsiteX4" fmla="*/ 70847 w 70846"/>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6" h="19050">
                                <a:moveTo>
                                  <a:pt x="70847" y="0"/>
                                </a:moveTo>
                                <a:lnTo>
                                  <a:pt x="0" y="0"/>
                                </a:lnTo>
                                <a:lnTo>
                                  <a:pt x="4763" y="19050"/>
                                </a:lnTo>
                                <a:lnTo>
                                  <a:pt x="66084" y="19050"/>
                                </a:lnTo>
                                <a:lnTo>
                                  <a:pt x="70847" y="0"/>
                                </a:lnTo>
                                <a:close/>
                              </a:path>
                            </a:pathLst>
                          </a:custGeom>
                          <a:grpFill/>
                          <a:ln w="9525" cap="flat">
                            <a:noFill/>
                            <a:prstDash val="solid"/>
                            <a:miter/>
                          </a:ln>
                        </p:spPr>
                        <p:txBody>
                          <a:bodyPr rtlCol="0" anchor="ctr"/>
                          <a:lstStyle/>
                          <a:p>
                            <a:pPr algn="l" rtl="0">
                              <a:defRPr/>
                            </a:pPr>
                            <a:endParaRPr lang="en-US">
                              <a:solidFill>
                                <a:prstClr val="black"/>
                              </a:solidFill>
                              <a:latin typeface="Calibri" panose="020F0502020204030204"/>
                              <a:ea typeface="+mn-ea"/>
                              <a:cs typeface="Arial" panose="020B0604020202020204" pitchFamily="34" charset="0"/>
                            </a:endParaRPr>
                          </a:p>
                        </p:txBody>
                      </p:sp>
                    </p:grpSp>
                  </p:grpSp>
                  <p:grpSp>
                    <p:nvGrpSpPr>
                      <p:cNvPr id="57" name="Group 56">
                        <a:extLst>
                          <a:ext uri="{FF2B5EF4-FFF2-40B4-BE49-F238E27FC236}">
                            <a16:creationId xmlns:a16="http://schemas.microsoft.com/office/drawing/2014/main" id="{CEAE2A72-B94A-4675-973A-5DD4AE3A4CF8}"/>
                          </a:ext>
                        </a:extLst>
                      </p:cNvPr>
                      <p:cNvGrpSpPr/>
                      <p:nvPr/>
                    </p:nvGrpSpPr>
                    <p:grpSpPr>
                      <a:xfrm>
                        <a:off x="4748094" y="2226450"/>
                        <a:ext cx="741621" cy="820515"/>
                        <a:chOff x="4748094" y="2226450"/>
                        <a:chExt cx="741621" cy="820515"/>
                      </a:xfrm>
                    </p:grpSpPr>
                    <p:grpSp>
                      <p:nvGrpSpPr>
                        <p:cNvPr id="91" name="Group 90">
                          <a:extLst>
                            <a:ext uri="{FF2B5EF4-FFF2-40B4-BE49-F238E27FC236}">
                              <a16:creationId xmlns:a16="http://schemas.microsoft.com/office/drawing/2014/main" id="{E5007316-5E56-4F17-AC7F-2D80A3C6A002}"/>
                            </a:ext>
                          </a:extLst>
                        </p:cNvPr>
                        <p:cNvGrpSpPr/>
                        <p:nvPr/>
                      </p:nvGrpSpPr>
                      <p:grpSpPr>
                        <a:xfrm rot="7200000" flipH="1">
                          <a:off x="4748094" y="2974709"/>
                          <a:ext cx="72256" cy="72256"/>
                          <a:chOff x="7055686" y="2477336"/>
                          <a:chExt cx="130942" cy="130942"/>
                        </a:xfrm>
                        <a:solidFill>
                          <a:srgbClr val="64AB07"/>
                        </a:solidFill>
                      </p:grpSpPr>
                      <p:sp>
                        <p:nvSpPr>
                          <p:cNvPr id="96" name="Oval 95">
                            <a:extLst>
                              <a:ext uri="{FF2B5EF4-FFF2-40B4-BE49-F238E27FC236}">
                                <a16:creationId xmlns:a16="http://schemas.microsoft.com/office/drawing/2014/main" id="{0FEB6C6B-8247-44E4-9216-AB51AD362BBD}"/>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sp>
                        <p:nvSpPr>
                          <p:cNvPr id="97" name="Oval 96">
                            <a:extLst>
                              <a:ext uri="{FF2B5EF4-FFF2-40B4-BE49-F238E27FC236}">
                                <a16:creationId xmlns:a16="http://schemas.microsoft.com/office/drawing/2014/main" id="{5856C0F2-4FA9-4344-8A30-A9ED74743AE8}"/>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grpSp>
                    <p:sp>
                      <p:nvSpPr>
                        <p:cNvPr id="92" name="Freeform: Shape 112">
                          <a:extLst>
                            <a:ext uri="{FF2B5EF4-FFF2-40B4-BE49-F238E27FC236}">
                              <a16:creationId xmlns:a16="http://schemas.microsoft.com/office/drawing/2014/main" id="{980EDE08-2F68-4F72-B88E-F3524BA92C7E}"/>
                            </a:ext>
                          </a:extLst>
                        </p:cNvPr>
                        <p:cNvSpPr/>
                        <p:nvPr/>
                      </p:nvSpPr>
                      <p:spPr>
                        <a:xfrm flipH="1">
                          <a:off x="4778905" y="2466200"/>
                          <a:ext cx="105229" cy="525719"/>
                        </a:xfrm>
                        <a:custGeom>
                          <a:avLst/>
                          <a:gdLst>
                            <a:gd name="connsiteX0" fmla="*/ 0 w 307975"/>
                            <a:gd name="connsiteY0" fmla="*/ 0 h 352425"/>
                            <a:gd name="connsiteX1" fmla="*/ 307975 w 307975"/>
                            <a:gd name="connsiteY1" fmla="*/ 0 h 352425"/>
                            <a:gd name="connsiteX2" fmla="*/ 307975 w 307975"/>
                            <a:gd name="connsiteY2" fmla="*/ 352425 h 352425"/>
                          </a:gdLst>
                          <a:ahLst/>
                          <a:cxnLst>
                            <a:cxn ang="0">
                              <a:pos x="connsiteX0" y="connsiteY0"/>
                            </a:cxn>
                            <a:cxn ang="0">
                              <a:pos x="connsiteX1" y="connsiteY1"/>
                            </a:cxn>
                            <a:cxn ang="0">
                              <a:pos x="connsiteX2" y="connsiteY2"/>
                            </a:cxn>
                          </a:cxnLst>
                          <a:rect l="l" t="t" r="r" b="b"/>
                          <a:pathLst>
                            <a:path w="307975" h="352425">
                              <a:moveTo>
                                <a:pt x="0" y="0"/>
                              </a:moveTo>
                              <a:lnTo>
                                <a:pt x="307975" y="0"/>
                              </a:lnTo>
                              <a:lnTo>
                                <a:pt x="307975" y="352425"/>
                              </a:lnTo>
                            </a:path>
                          </a:pathLst>
                        </a:custGeom>
                        <a:noFill/>
                        <a:ln w="6350" cap="flat" cmpd="sng" algn="ctr">
                          <a:solidFill>
                            <a:sysClr val="window" lastClr="FFFFFF">
                              <a:lumMod val="65000"/>
                            </a:sysClr>
                          </a:solidFill>
                          <a:prstDash val="solid"/>
                          <a:miter lim="800000"/>
                        </a:ln>
                        <a:effectLst/>
                      </p:spPr>
                      <p:txBody>
                        <a:bodyPr rtlCol="0" anchor="ctr"/>
                        <a:lstStyle/>
                        <a:p>
                          <a:pPr algn="ctr" rtl="0">
                            <a:defRPr/>
                          </a:pPr>
                          <a:endParaRPr lang="en-US" sz="1600">
                            <a:solidFill>
                              <a:prstClr val="white"/>
                            </a:solidFill>
                            <a:latin typeface="Calibri" panose="020F0502020204030204"/>
                            <a:ea typeface="+mn-ea"/>
                            <a:cs typeface="Arial" panose="020B0604020202020204" pitchFamily="34" charset="0"/>
                          </a:endParaRPr>
                        </a:p>
                      </p:txBody>
                    </p:sp>
                    <p:grpSp>
                      <p:nvGrpSpPr>
                        <p:cNvPr id="93" name="Group 92">
                          <a:extLst>
                            <a:ext uri="{FF2B5EF4-FFF2-40B4-BE49-F238E27FC236}">
                              <a16:creationId xmlns:a16="http://schemas.microsoft.com/office/drawing/2014/main" id="{0E07B621-5BAD-43B8-BA70-DF0CDE69A44B}"/>
                            </a:ext>
                          </a:extLst>
                        </p:cNvPr>
                        <p:cNvGrpSpPr/>
                        <p:nvPr/>
                      </p:nvGrpSpPr>
                      <p:grpSpPr>
                        <a:xfrm>
                          <a:off x="4828929" y="2226450"/>
                          <a:ext cx="660786" cy="660785"/>
                          <a:chOff x="6431749" y="1462954"/>
                          <a:chExt cx="863493" cy="863490"/>
                        </a:xfrm>
                        <a:solidFill>
                          <a:srgbClr val="64AB07"/>
                        </a:solidFill>
                      </p:grpSpPr>
                      <p:sp>
                        <p:nvSpPr>
                          <p:cNvPr id="94" name="Freeform: Shape 114">
                            <a:extLst>
                              <a:ext uri="{FF2B5EF4-FFF2-40B4-BE49-F238E27FC236}">
                                <a16:creationId xmlns:a16="http://schemas.microsoft.com/office/drawing/2014/main" id="{FD2D215F-B2B0-4889-9F87-5824CA65AC22}"/>
                              </a:ext>
                            </a:extLst>
                          </p:cNvPr>
                          <p:cNvSpPr/>
                          <p:nvPr/>
                        </p:nvSpPr>
                        <p:spPr>
                          <a:xfrm>
                            <a:off x="6431749" y="1462954"/>
                            <a:ext cx="863493" cy="863490"/>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grpFill/>
                          <a:ln w="12700" cap="flat" cmpd="sng" algn="ctr">
                            <a:noFill/>
                            <a:prstDash val="solid"/>
                            <a:miter lim="800000"/>
                          </a:ln>
                          <a:effectLst/>
                        </p:spPr>
                        <p:txBody>
                          <a:bodyPr rtlCol="0" anchor="ctr"/>
                          <a:lstStyle/>
                          <a:p>
                            <a:pPr algn="ctr" rtl="0">
                              <a:defRPr/>
                            </a:pPr>
                            <a:endParaRPr lang="en-US" dirty="0">
                              <a:solidFill>
                                <a:prstClr val="white"/>
                              </a:solidFill>
                              <a:latin typeface="Calibri" panose="020F0502020204030204"/>
                              <a:ea typeface="+mn-ea"/>
                              <a:cs typeface="Arial" panose="020B0604020202020204" pitchFamily="34" charset="0"/>
                            </a:endParaRPr>
                          </a:p>
                        </p:txBody>
                      </p:sp>
                      <p:sp>
                        <p:nvSpPr>
                          <p:cNvPr id="95" name="Freeform: Shape 115">
                            <a:extLst>
                              <a:ext uri="{FF2B5EF4-FFF2-40B4-BE49-F238E27FC236}">
                                <a16:creationId xmlns:a16="http://schemas.microsoft.com/office/drawing/2014/main" id="{0C6BE56D-789E-44B1-BC11-60003E5585BF}"/>
                              </a:ext>
                            </a:extLst>
                          </p:cNvPr>
                          <p:cNvSpPr/>
                          <p:nvPr/>
                        </p:nvSpPr>
                        <p:spPr>
                          <a:xfrm>
                            <a:off x="6490094" y="1490569"/>
                            <a:ext cx="746803" cy="777532"/>
                          </a:xfrm>
                          <a:custGeom>
                            <a:avLst/>
                            <a:gdLst>
                              <a:gd name="connsiteX0" fmla="*/ 568078 w 1077888"/>
                              <a:gd name="connsiteY0" fmla="*/ 771 h 1077886"/>
                              <a:gd name="connsiteX1" fmla="*/ 775148 w 1077888"/>
                              <a:gd name="connsiteY1" fmla="*/ 54654 h 1077886"/>
                              <a:gd name="connsiteX2" fmla="*/ 1023234 w 1077888"/>
                              <a:gd name="connsiteY2" fmla="*/ 775147 h 1077886"/>
                              <a:gd name="connsiteX3" fmla="*/ 302740 w 1077888"/>
                              <a:gd name="connsiteY3" fmla="*/ 1023232 h 1077886"/>
                              <a:gd name="connsiteX4" fmla="*/ 54654 w 1077888"/>
                              <a:gd name="connsiteY4" fmla="*/ 302739 h 1077886"/>
                              <a:gd name="connsiteX5" fmla="*/ 568078 w 1077888"/>
                              <a:gd name="connsiteY5" fmla="*/ 771 h 10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888" h="1077886">
                                <a:moveTo>
                                  <a:pt x="568078" y="771"/>
                                </a:moveTo>
                                <a:cubicBezTo>
                                  <a:pt x="637970" y="4523"/>
                                  <a:pt x="708281" y="22041"/>
                                  <a:pt x="775148" y="54654"/>
                                </a:cubicBezTo>
                                <a:cubicBezTo>
                                  <a:pt x="1042614" y="185106"/>
                                  <a:pt x="1153686" y="507681"/>
                                  <a:pt x="1023234" y="775147"/>
                                </a:cubicBezTo>
                                <a:cubicBezTo>
                                  <a:pt x="892782" y="1042613"/>
                                  <a:pt x="570206" y="1153684"/>
                                  <a:pt x="302740" y="1023232"/>
                                </a:cubicBezTo>
                                <a:cubicBezTo>
                                  <a:pt x="35275" y="892781"/>
                                  <a:pt x="-75798" y="570205"/>
                                  <a:pt x="54654" y="302739"/>
                                </a:cubicBezTo>
                                <a:cubicBezTo>
                                  <a:pt x="152493" y="102140"/>
                                  <a:pt x="358402" y="-10487"/>
                                  <a:pt x="568078" y="771"/>
                                </a:cubicBezTo>
                                <a:close/>
                              </a:path>
                            </a:pathLst>
                          </a:custGeom>
                          <a:solidFill>
                            <a:sysClr val="window" lastClr="FFFFFF"/>
                          </a:solidFill>
                          <a:ln w="12700" cap="flat" cmpd="sng" algn="ctr">
                            <a:gradFill flip="none" rotWithShape="1">
                              <a:gsLst>
                                <a:gs pos="0">
                                  <a:sysClr val="window" lastClr="FFFFFF"/>
                                </a:gs>
                                <a:gs pos="100000">
                                  <a:sysClr val="window" lastClr="FFFFFF">
                                    <a:lumMod val="85000"/>
                                  </a:sysClr>
                                </a:gs>
                              </a:gsLst>
                              <a:lin ang="2700000" scaled="1"/>
                              <a:tileRect/>
                            </a:gradFill>
                            <a:prstDash val="solid"/>
                            <a:miter lim="800000"/>
                          </a:ln>
                          <a:effectLst>
                            <a:innerShdw blurRad="63500" dist="50800" dir="13500000">
                              <a:schemeClr val="accent2">
                                <a:alpha val="15000"/>
                              </a:schemeClr>
                            </a:innerShdw>
                          </a:effectLst>
                        </p:spPr>
                        <p:txBody>
                          <a:bodyPr rtlCol="0" anchor="ctr"/>
                          <a:lstStyle/>
                          <a:p>
                            <a:pPr algn="ctr" rtl="0">
                              <a:defRPr/>
                            </a:pPr>
                            <a:endParaRPr lang="en-US" dirty="0">
                              <a:solidFill>
                                <a:prstClr val="white"/>
                              </a:solidFill>
                              <a:latin typeface="Calibri" panose="020F0502020204030204"/>
                              <a:ea typeface="+mn-ea"/>
                              <a:cs typeface="Arial" panose="020B0604020202020204" pitchFamily="34" charset="0"/>
                            </a:endParaRPr>
                          </a:p>
                        </p:txBody>
                      </p:sp>
                    </p:grpSp>
                  </p:grpSp>
                  <p:grpSp>
                    <p:nvGrpSpPr>
                      <p:cNvPr id="58" name="Group 57">
                        <a:extLst>
                          <a:ext uri="{FF2B5EF4-FFF2-40B4-BE49-F238E27FC236}">
                            <a16:creationId xmlns:a16="http://schemas.microsoft.com/office/drawing/2014/main" id="{219A8F45-2610-4E0F-9E2E-938B8812729D}"/>
                          </a:ext>
                        </a:extLst>
                      </p:cNvPr>
                      <p:cNvGrpSpPr/>
                      <p:nvPr/>
                    </p:nvGrpSpPr>
                    <p:grpSpPr>
                      <a:xfrm>
                        <a:off x="2524157" y="3466401"/>
                        <a:ext cx="1014344" cy="660785"/>
                        <a:chOff x="2524157" y="3466401"/>
                        <a:chExt cx="1014344" cy="660785"/>
                      </a:xfrm>
                    </p:grpSpPr>
                    <p:grpSp>
                      <p:nvGrpSpPr>
                        <p:cNvPr id="84" name="Group 83">
                          <a:extLst>
                            <a:ext uri="{FF2B5EF4-FFF2-40B4-BE49-F238E27FC236}">
                              <a16:creationId xmlns:a16="http://schemas.microsoft.com/office/drawing/2014/main" id="{29FE20C5-F71A-45E4-944D-3B10C84DB200}"/>
                            </a:ext>
                          </a:extLst>
                        </p:cNvPr>
                        <p:cNvGrpSpPr/>
                        <p:nvPr/>
                      </p:nvGrpSpPr>
                      <p:grpSpPr>
                        <a:xfrm flipH="1">
                          <a:off x="3466245" y="3714783"/>
                          <a:ext cx="72256" cy="72256"/>
                          <a:chOff x="7055686" y="2477336"/>
                          <a:chExt cx="130942" cy="130942"/>
                        </a:xfrm>
                        <a:solidFill>
                          <a:srgbClr val="64AB07"/>
                        </a:solidFill>
                      </p:grpSpPr>
                      <p:sp>
                        <p:nvSpPr>
                          <p:cNvPr id="89" name="Oval 88">
                            <a:extLst>
                              <a:ext uri="{FF2B5EF4-FFF2-40B4-BE49-F238E27FC236}">
                                <a16:creationId xmlns:a16="http://schemas.microsoft.com/office/drawing/2014/main" id="{CCBCDCF3-1927-4FB4-852D-42E29C676276}"/>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sp>
                        <p:nvSpPr>
                          <p:cNvPr id="90" name="Oval 89">
                            <a:extLst>
                              <a:ext uri="{FF2B5EF4-FFF2-40B4-BE49-F238E27FC236}">
                                <a16:creationId xmlns:a16="http://schemas.microsoft.com/office/drawing/2014/main" id="{6C20B6E1-9103-4176-B843-4CD4765AA6AC}"/>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grpSp>
                    <p:cxnSp>
                      <p:nvCxnSpPr>
                        <p:cNvPr id="85" name="Straight Connector 84">
                          <a:extLst>
                            <a:ext uri="{FF2B5EF4-FFF2-40B4-BE49-F238E27FC236}">
                              <a16:creationId xmlns:a16="http://schemas.microsoft.com/office/drawing/2014/main" id="{EDD6A5E6-8190-4BAC-8CD4-7AF3A7EBDBC0}"/>
                            </a:ext>
                          </a:extLst>
                        </p:cNvPr>
                        <p:cNvCxnSpPr/>
                        <p:nvPr/>
                      </p:nvCxnSpPr>
                      <p:spPr>
                        <a:xfrm flipH="1">
                          <a:off x="3068959" y="3750911"/>
                          <a:ext cx="407431" cy="0"/>
                        </a:xfrm>
                        <a:prstGeom prst="line">
                          <a:avLst/>
                        </a:prstGeom>
                        <a:noFill/>
                        <a:ln w="6350" cap="flat" cmpd="sng" algn="ctr">
                          <a:solidFill>
                            <a:sysClr val="window" lastClr="FFFFFF">
                              <a:lumMod val="65000"/>
                            </a:sysClr>
                          </a:solidFill>
                          <a:prstDash val="solid"/>
                          <a:miter lim="800000"/>
                        </a:ln>
                        <a:effectLst/>
                      </p:spPr>
                    </p:cxnSp>
                    <p:grpSp>
                      <p:nvGrpSpPr>
                        <p:cNvPr id="86" name="Group 85">
                          <a:extLst>
                            <a:ext uri="{FF2B5EF4-FFF2-40B4-BE49-F238E27FC236}">
                              <a16:creationId xmlns:a16="http://schemas.microsoft.com/office/drawing/2014/main" id="{DBE43711-4E0A-45D4-AAFF-CF97DFB3559F}"/>
                            </a:ext>
                          </a:extLst>
                        </p:cNvPr>
                        <p:cNvGrpSpPr/>
                        <p:nvPr/>
                      </p:nvGrpSpPr>
                      <p:grpSpPr>
                        <a:xfrm>
                          <a:off x="2524157" y="3466401"/>
                          <a:ext cx="660786" cy="660785"/>
                          <a:chOff x="3419952" y="3083277"/>
                          <a:chExt cx="863491" cy="863490"/>
                        </a:xfrm>
                        <a:solidFill>
                          <a:srgbClr val="64AB07"/>
                        </a:solidFill>
                      </p:grpSpPr>
                      <p:sp>
                        <p:nvSpPr>
                          <p:cNvPr id="87" name="Freeform: Shape 104">
                            <a:extLst>
                              <a:ext uri="{FF2B5EF4-FFF2-40B4-BE49-F238E27FC236}">
                                <a16:creationId xmlns:a16="http://schemas.microsoft.com/office/drawing/2014/main" id="{AB9EF877-3541-4D71-B1ED-9CCDED00B919}"/>
                              </a:ext>
                            </a:extLst>
                          </p:cNvPr>
                          <p:cNvSpPr/>
                          <p:nvPr/>
                        </p:nvSpPr>
                        <p:spPr>
                          <a:xfrm>
                            <a:off x="3419952" y="3083277"/>
                            <a:ext cx="863491" cy="863490"/>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grpFill/>
                          <a:ln w="12700" cap="flat" cmpd="sng" algn="ctr">
                            <a:noFill/>
                            <a:prstDash val="solid"/>
                            <a:miter lim="800000"/>
                          </a:ln>
                          <a:effectLst/>
                        </p:spPr>
                        <p:txBody>
                          <a:bodyPr rtlCol="0" anchor="ctr"/>
                          <a:lstStyle/>
                          <a:p>
                            <a:pPr algn="ctr" rtl="0">
                              <a:defRPr/>
                            </a:pPr>
                            <a:endParaRPr lang="en-US" dirty="0">
                              <a:solidFill>
                                <a:prstClr val="white"/>
                              </a:solidFill>
                              <a:latin typeface="Calibri" panose="020F0502020204030204"/>
                              <a:ea typeface="+mn-ea"/>
                              <a:cs typeface="Arial" panose="020B0604020202020204" pitchFamily="34" charset="0"/>
                            </a:endParaRPr>
                          </a:p>
                        </p:txBody>
                      </p:sp>
                      <p:sp>
                        <p:nvSpPr>
                          <p:cNvPr id="88" name="Freeform: Shape 105">
                            <a:extLst>
                              <a:ext uri="{FF2B5EF4-FFF2-40B4-BE49-F238E27FC236}">
                                <a16:creationId xmlns:a16="http://schemas.microsoft.com/office/drawing/2014/main" id="{70420B1F-5156-4A34-899F-534639338444}"/>
                              </a:ext>
                            </a:extLst>
                          </p:cNvPr>
                          <p:cNvSpPr/>
                          <p:nvPr/>
                        </p:nvSpPr>
                        <p:spPr>
                          <a:xfrm>
                            <a:off x="3478296" y="3141622"/>
                            <a:ext cx="746803" cy="746801"/>
                          </a:xfrm>
                          <a:custGeom>
                            <a:avLst/>
                            <a:gdLst>
                              <a:gd name="connsiteX0" fmla="*/ 568078 w 1077888"/>
                              <a:gd name="connsiteY0" fmla="*/ 771 h 1077886"/>
                              <a:gd name="connsiteX1" fmla="*/ 775148 w 1077888"/>
                              <a:gd name="connsiteY1" fmla="*/ 54654 h 1077886"/>
                              <a:gd name="connsiteX2" fmla="*/ 1023234 w 1077888"/>
                              <a:gd name="connsiteY2" fmla="*/ 775147 h 1077886"/>
                              <a:gd name="connsiteX3" fmla="*/ 302740 w 1077888"/>
                              <a:gd name="connsiteY3" fmla="*/ 1023232 h 1077886"/>
                              <a:gd name="connsiteX4" fmla="*/ 54654 w 1077888"/>
                              <a:gd name="connsiteY4" fmla="*/ 302739 h 1077886"/>
                              <a:gd name="connsiteX5" fmla="*/ 568078 w 1077888"/>
                              <a:gd name="connsiteY5" fmla="*/ 771 h 10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888" h="1077886">
                                <a:moveTo>
                                  <a:pt x="568078" y="771"/>
                                </a:moveTo>
                                <a:cubicBezTo>
                                  <a:pt x="637970" y="4523"/>
                                  <a:pt x="708281" y="22041"/>
                                  <a:pt x="775148" y="54654"/>
                                </a:cubicBezTo>
                                <a:cubicBezTo>
                                  <a:pt x="1042614" y="185106"/>
                                  <a:pt x="1153686" y="507681"/>
                                  <a:pt x="1023234" y="775147"/>
                                </a:cubicBezTo>
                                <a:cubicBezTo>
                                  <a:pt x="892782" y="1042613"/>
                                  <a:pt x="570206" y="1153684"/>
                                  <a:pt x="302740" y="1023232"/>
                                </a:cubicBezTo>
                                <a:cubicBezTo>
                                  <a:pt x="35275" y="892781"/>
                                  <a:pt x="-75798" y="570205"/>
                                  <a:pt x="54654" y="302739"/>
                                </a:cubicBezTo>
                                <a:cubicBezTo>
                                  <a:pt x="152493" y="102140"/>
                                  <a:pt x="358402" y="-10487"/>
                                  <a:pt x="568078" y="771"/>
                                </a:cubicBezTo>
                                <a:close/>
                              </a:path>
                            </a:pathLst>
                          </a:custGeom>
                          <a:solidFill>
                            <a:sysClr val="window" lastClr="FFFFFF"/>
                          </a:solidFill>
                          <a:ln w="12700" cap="flat" cmpd="sng" algn="ctr">
                            <a:gradFill flip="none" rotWithShape="1">
                              <a:gsLst>
                                <a:gs pos="0">
                                  <a:sysClr val="window" lastClr="FFFFFF"/>
                                </a:gs>
                                <a:gs pos="100000">
                                  <a:sysClr val="window" lastClr="FFFFFF">
                                    <a:lumMod val="85000"/>
                                  </a:sysClr>
                                </a:gs>
                              </a:gsLst>
                              <a:lin ang="2700000" scaled="1"/>
                              <a:tileRect/>
                            </a:gradFill>
                            <a:prstDash val="solid"/>
                            <a:miter lim="800000"/>
                          </a:ln>
                          <a:effectLst>
                            <a:innerShdw blurRad="63500" dist="50800" dir="13500000">
                              <a:prstClr val="black">
                                <a:alpha val="15000"/>
                              </a:prstClr>
                            </a:innerShdw>
                          </a:effectLst>
                        </p:spPr>
                        <p:txBody>
                          <a:bodyPr rtlCol="0" anchor="ctr"/>
                          <a:lstStyle/>
                          <a:p>
                            <a:pPr algn="ctr" rtl="0">
                              <a:defRPr/>
                            </a:pPr>
                            <a:endParaRPr lang="en-US">
                              <a:solidFill>
                                <a:prstClr val="white"/>
                              </a:solidFill>
                              <a:latin typeface="Calibri" panose="020F0502020204030204"/>
                              <a:ea typeface="+mn-ea"/>
                              <a:cs typeface="Arial" panose="020B0604020202020204" pitchFamily="34" charset="0"/>
                            </a:endParaRPr>
                          </a:p>
                        </p:txBody>
                      </p:sp>
                    </p:grpSp>
                  </p:grpSp>
                  <p:grpSp>
                    <p:nvGrpSpPr>
                      <p:cNvPr id="59" name="Group 58">
                        <a:extLst>
                          <a:ext uri="{FF2B5EF4-FFF2-40B4-BE49-F238E27FC236}">
                            <a16:creationId xmlns:a16="http://schemas.microsoft.com/office/drawing/2014/main" id="{3037B740-CBAE-46AE-A099-1AB951A5F143}"/>
                          </a:ext>
                        </a:extLst>
                      </p:cNvPr>
                      <p:cNvGrpSpPr/>
                      <p:nvPr/>
                    </p:nvGrpSpPr>
                    <p:grpSpPr>
                      <a:xfrm>
                        <a:off x="3243183" y="2210694"/>
                        <a:ext cx="722601" cy="836271"/>
                        <a:chOff x="3243183" y="2210694"/>
                        <a:chExt cx="722601" cy="836271"/>
                      </a:xfrm>
                    </p:grpSpPr>
                    <p:grpSp>
                      <p:nvGrpSpPr>
                        <p:cNvPr id="77" name="Group 76">
                          <a:extLst>
                            <a:ext uri="{FF2B5EF4-FFF2-40B4-BE49-F238E27FC236}">
                              <a16:creationId xmlns:a16="http://schemas.microsoft.com/office/drawing/2014/main" id="{4F3BD322-D8FC-42C7-B125-AF352CD083E6}"/>
                            </a:ext>
                          </a:extLst>
                        </p:cNvPr>
                        <p:cNvGrpSpPr/>
                        <p:nvPr/>
                      </p:nvGrpSpPr>
                      <p:grpSpPr>
                        <a:xfrm rot="14400000">
                          <a:off x="3893528" y="2974709"/>
                          <a:ext cx="72256" cy="72256"/>
                          <a:chOff x="7055686" y="2477336"/>
                          <a:chExt cx="130942" cy="130942"/>
                        </a:xfrm>
                        <a:solidFill>
                          <a:srgbClr val="009EA9"/>
                        </a:solidFill>
                      </p:grpSpPr>
                      <p:sp>
                        <p:nvSpPr>
                          <p:cNvPr id="82" name="Oval 81">
                            <a:extLst>
                              <a:ext uri="{FF2B5EF4-FFF2-40B4-BE49-F238E27FC236}">
                                <a16:creationId xmlns:a16="http://schemas.microsoft.com/office/drawing/2014/main" id="{66F1C8F6-6F02-4327-BD7F-2FBE6F502F9C}"/>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sp>
                        <p:nvSpPr>
                          <p:cNvPr id="83" name="Oval 82">
                            <a:extLst>
                              <a:ext uri="{FF2B5EF4-FFF2-40B4-BE49-F238E27FC236}">
                                <a16:creationId xmlns:a16="http://schemas.microsoft.com/office/drawing/2014/main" id="{95D1000B-FCF6-46D9-BFB9-4C112E0F613C}"/>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grpSp>
                    <p:sp>
                      <p:nvSpPr>
                        <p:cNvPr id="78" name="Freeform: Shape 84">
                          <a:extLst>
                            <a:ext uri="{FF2B5EF4-FFF2-40B4-BE49-F238E27FC236}">
                              <a16:creationId xmlns:a16="http://schemas.microsoft.com/office/drawing/2014/main" id="{471C2488-C923-45D8-B309-25EA6462FD6F}"/>
                            </a:ext>
                          </a:extLst>
                        </p:cNvPr>
                        <p:cNvSpPr/>
                        <p:nvPr/>
                      </p:nvSpPr>
                      <p:spPr>
                        <a:xfrm>
                          <a:off x="3829743" y="2466201"/>
                          <a:ext cx="105229" cy="525719"/>
                        </a:xfrm>
                        <a:custGeom>
                          <a:avLst/>
                          <a:gdLst>
                            <a:gd name="connsiteX0" fmla="*/ 0 w 307975"/>
                            <a:gd name="connsiteY0" fmla="*/ 0 h 352425"/>
                            <a:gd name="connsiteX1" fmla="*/ 307975 w 307975"/>
                            <a:gd name="connsiteY1" fmla="*/ 0 h 352425"/>
                            <a:gd name="connsiteX2" fmla="*/ 307975 w 307975"/>
                            <a:gd name="connsiteY2" fmla="*/ 352425 h 352425"/>
                          </a:gdLst>
                          <a:ahLst/>
                          <a:cxnLst>
                            <a:cxn ang="0">
                              <a:pos x="connsiteX0" y="connsiteY0"/>
                            </a:cxn>
                            <a:cxn ang="0">
                              <a:pos x="connsiteX1" y="connsiteY1"/>
                            </a:cxn>
                            <a:cxn ang="0">
                              <a:pos x="connsiteX2" y="connsiteY2"/>
                            </a:cxn>
                          </a:cxnLst>
                          <a:rect l="l" t="t" r="r" b="b"/>
                          <a:pathLst>
                            <a:path w="307975" h="352425">
                              <a:moveTo>
                                <a:pt x="0" y="0"/>
                              </a:moveTo>
                              <a:lnTo>
                                <a:pt x="307975" y="0"/>
                              </a:lnTo>
                              <a:lnTo>
                                <a:pt x="307975" y="352425"/>
                              </a:lnTo>
                            </a:path>
                          </a:pathLst>
                        </a:custGeom>
                        <a:noFill/>
                        <a:ln w="6350" cap="flat" cmpd="sng" algn="ctr">
                          <a:solidFill>
                            <a:sysClr val="window" lastClr="FFFFFF">
                              <a:lumMod val="65000"/>
                            </a:sysClr>
                          </a:solidFill>
                          <a:prstDash val="solid"/>
                          <a:miter lim="800000"/>
                        </a:ln>
                        <a:effectLst/>
                      </p:spPr>
                      <p:txBody>
                        <a:bodyPr rtlCol="0" anchor="ctr"/>
                        <a:lstStyle/>
                        <a:p>
                          <a:pPr algn="ctr" rtl="0">
                            <a:defRPr/>
                          </a:pPr>
                          <a:endParaRPr lang="en-US" sz="1600">
                            <a:solidFill>
                              <a:prstClr val="white"/>
                            </a:solidFill>
                            <a:latin typeface="Calibri" panose="020F0502020204030204"/>
                            <a:ea typeface="+mn-ea"/>
                            <a:cs typeface="Arial" panose="020B0604020202020204" pitchFamily="34" charset="0"/>
                          </a:endParaRPr>
                        </a:p>
                      </p:txBody>
                    </p:sp>
                    <p:sp>
                      <p:nvSpPr>
                        <p:cNvPr id="80" name="Freeform: Shape 88">
                          <a:extLst>
                            <a:ext uri="{FF2B5EF4-FFF2-40B4-BE49-F238E27FC236}">
                              <a16:creationId xmlns:a16="http://schemas.microsoft.com/office/drawing/2014/main" id="{E91D03D3-5944-4E87-A6C7-0CBA70AA026C}"/>
                            </a:ext>
                          </a:extLst>
                        </p:cNvPr>
                        <p:cNvSpPr/>
                        <p:nvPr/>
                      </p:nvSpPr>
                      <p:spPr>
                        <a:xfrm>
                          <a:off x="3243183" y="2210694"/>
                          <a:ext cx="660786" cy="660785"/>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noFill/>
                        <a:ln w="12700" cap="flat" cmpd="sng" algn="ctr">
                          <a:noFill/>
                          <a:prstDash val="solid"/>
                          <a:miter lim="800000"/>
                        </a:ln>
                        <a:effectLst/>
                      </p:spPr>
                      <p:txBody>
                        <a:bodyPr rtlCol="0" anchor="ctr"/>
                        <a:lstStyle/>
                        <a:p>
                          <a:pPr algn="ctr" rtl="0">
                            <a:defRPr/>
                          </a:pPr>
                          <a:endParaRPr lang="en-US" dirty="0">
                            <a:solidFill>
                              <a:prstClr val="white"/>
                            </a:solidFill>
                            <a:latin typeface="Calibri" panose="020F0502020204030204"/>
                            <a:ea typeface="+mn-ea"/>
                            <a:cs typeface="Arial" panose="020B0604020202020204" pitchFamily="34" charset="0"/>
                          </a:endParaRPr>
                        </a:p>
                      </p:txBody>
                    </p:sp>
                  </p:grpSp>
                  <p:grpSp>
                    <p:nvGrpSpPr>
                      <p:cNvPr id="60" name="Group 59">
                        <a:extLst>
                          <a:ext uri="{FF2B5EF4-FFF2-40B4-BE49-F238E27FC236}">
                            <a16:creationId xmlns:a16="http://schemas.microsoft.com/office/drawing/2014/main" id="{11AEB4C0-7F67-4EB5-9A13-09A82894A084}"/>
                          </a:ext>
                        </a:extLst>
                      </p:cNvPr>
                      <p:cNvGrpSpPr/>
                      <p:nvPr/>
                    </p:nvGrpSpPr>
                    <p:grpSpPr>
                      <a:xfrm>
                        <a:off x="5175377" y="3442228"/>
                        <a:ext cx="1156816" cy="660785"/>
                        <a:chOff x="5175377" y="3442228"/>
                        <a:chExt cx="1156816" cy="660785"/>
                      </a:xfrm>
                    </p:grpSpPr>
                    <p:grpSp>
                      <p:nvGrpSpPr>
                        <p:cNvPr id="70" name="Group 69">
                          <a:extLst>
                            <a:ext uri="{FF2B5EF4-FFF2-40B4-BE49-F238E27FC236}">
                              <a16:creationId xmlns:a16="http://schemas.microsoft.com/office/drawing/2014/main" id="{1BDDFCCB-35CA-4CB7-97E6-DBB0FBA8F793}"/>
                            </a:ext>
                          </a:extLst>
                        </p:cNvPr>
                        <p:cNvGrpSpPr/>
                        <p:nvPr/>
                      </p:nvGrpSpPr>
                      <p:grpSpPr>
                        <a:xfrm>
                          <a:off x="5175377" y="3714784"/>
                          <a:ext cx="72256" cy="72256"/>
                          <a:chOff x="7055686" y="2477336"/>
                          <a:chExt cx="130942" cy="130942"/>
                        </a:xfrm>
                        <a:solidFill>
                          <a:srgbClr val="009EA9"/>
                        </a:solidFill>
                      </p:grpSpPr>
                      <p:sp>
                        <p:nvSpPr>
                          <p:cNvPr id="75" name="Oval 74">
                            <a:extLst>
                              <a:ext uri="{FF2B5EF4-FFF2-40B4-BE49-F238E27FC236}">
                                <a16:creationId xmlns:a16="http://schemas.microsoft.com/office/drawing/2014/main" id="{C5CD2033-EA55-411E-8AD1-3D8376D34794}"/>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sp>
                        <p:nvSpPr>
                          <p:cNvPr id="76" name="Oval 75">
                            <a:extLst>
                              <a:ext uri="{FF2B5EF4-FFF2-40B4-BE49-F238E27FC236}">
                                <a16:creationId xmlns:a16="http://schemas.microsoft.com/office/drawing/2014/main" id="{C8287E57-2454-453A-A5BA-1833FA698EEE}"/>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grpSp>
                    <p:cxnSp>
                      <p:nvCxnSpPr>
                        <p:cNvPr id="71" name="Straight Connector 70">
                          <a:extLst>
                            <a:ext uri="{FF2B5EF4-FFF2-40B4-BE49-F238E27FC236}">
                              <a16:creationId xmlns:a16="http://schemas.microsoft.com/office/drawing/2014/main" id="{1B5F7423-E21A-4E38-8BE6-D846ABFDF1A1}"/>
                            </a:ext>
                          </a:extLst>
                        </p:cNvPr>
                        <p:cNvCxnSpPr/>
                        <p:nvPr/>
                      </p:nvCxnSpPr>
                      <p:spPr>
                        <a:xfrm>
                          <a:off x="5237487" y="3750911"/>
                          <a:ext cx="407431" cy="0"/>
                        </a:xfrm>
                        <a:prstGeom prst="line">
                          <a:avLst/>
                        </a:prstGeom>
                        <a:noFill/>
                        <a:ln w="6350" cap="flat" cmpd="sng" algn="ctr">
                          <a:solidFill>
                            <a:sysClr val="window" lastClr="FFFFFF">
                              <a:lumMod val="65000"/>
                            </a:sysClr>
                          </a:solidFill>
                          <a:prstDash val="solid"/>
                          <a:miter lim="800000"/>
                        </a:ln>
                        <a:effectLst/>
                      </p:spPr>
                    </p:cxnSp>
                    <p:grpSp>
                      <p:nvGrpSpPr>
                        <p:cNvPr id="72" name="Group 71">
                          <a:extLst>
                            <a:ext uri="{FF2B5EF4-FFF2-40B4-BE49-F238E27FC236}">
                              <a16:creationId xmlns:a16="http://schemas.microsoft.com/office/drawing/2014/main" id="{BC2DB979-7A57-4530-BAE5-7426424B6A79}"/>
                            </a:ext>
                          </a:extLst>
                        </p:cNvPr>
                        <p:cNvGrpSpPr/>
                        <p:nvPr/>
                      </p:nvGrpSpPr>
                      <p:grpSpPr>
                        <a:xfrm>
                          <a:off x="5599192" y="3442228"/>
                          <a:ext cx="733001" cy="660785"/>
                          <a:chOff x="7438298" y="3051689"/>
                          <a:chExt cx="957859" cy="863490"/>
                        </a:xfrm>
                        <a:solidFill>
                          <a:srgbClr val="009EA9"/>
                        </a:solidFill>
                      </p:grpSpPr>
                      <p:sp>
                        <p:nvSpPr>
                          <p:cNvPr id="73" name="Freeform: Shape 77">
                            <a:extLst>
                              <a:ext uri="{FF2B5EF4-FFF2-40B4-BE49-F238E27FC236}">
                                <a16:creationId xmlns:a16="http://schemas.microsoft.com/office/drawing/2014/main" id="{4EE62952-8767-430A-8D70-4BF60A819027}"/>
                              </a:ext>
                            </a:extLst>
                          </p:cNvPr>
                          <p:cNvSpPr/>
                          <p:nvPr/>
                        </p:nvSpPr>
                        <p:spPr>
                          <a:xfrm>
                            <a:off x="7438298" y="3051689"/>
                            <a:ext cx="957859" cy="863490"/>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grpFill/>
                          <a:ln w="12700" cap="flat" cmpd="sng" algn="ctr">
                            <a:noFill/>
                            <a:prstDash val="solid"/>
                            <a:miter lim="800000"/>
                          </a:ln>
                          <a:effectLst/>
                        </p:spPr>
                        <p:txBody>
                          <a:bodyPr rtlCol="0" anchor="ctr"/>
                          <a:lstStyle/>
                          <a:p>
                            <a:pPr algn="ctr" rtl="0">
                              <a:defRPr/>
                            </a:pPr>
                            <a:endParaRPr lang="en-US" dirty="0">
                              <a:solidFill>
                                <a:prstClr val="white"/>
                              </a:solidFill>
                              <a:latin typeface="Calibri" panose="020F0502020204030204"/>
                              <a:ea typeface="+mn-ea"/>
                              <a:cs typeface="Arial" panose="020B0604020202020204" pitchFamily="34" charset="0"/>
                            </a:endParaRPr>
                          </a:p>
                        </p:txBody>
                      </p:sp>
                      <p:sp>
                        <p:nvSpPr>
                          <p:cNvPr id="74" name="Freeform: Shape 78">
                            <a:extLst>
                              <a:ext uri="{FF2B5EF4-FFF2-40B4-BE49-F238E27FC236}">
                                <a16:creationId xmlns:a16="http://schemas.microsoft.com/office/drawing/2014/main" id="{40C92080-60D4-4A51-9E80-DF44B6CF9EDC}"/>
                              </a:ext>
                            </a:extLst>
                          </p:cNvPr>
                          <p:cNvSpPr/>
                          <p:nvPr/>
                        </p:nvSpPr>
                        <p:spPr>
                          <a:xfrm>
                            <a:off x="7543825" y="3104271"/>
                            <a:ext cx="746804" cy="746801"/>
                          </a:xfrm>
                          <a:custGeom>
                            <a:avLst/>
                            <a:gdLst>
                              <a:gd name="connsiteX0" fmla="*/ 568078 w 1077888"/>
                              <a:gd name="connsiteY0" fmla="*/ 771 h 1077886"/>
                              <a:gd name="connsiteX1" fmla="*/ 775148 w 1077888"/>
                              <a:gd name="connsiteY1" fmla="*/ 54654 h 1077886"/>
                              <a:gd name="connsiteX2" fmla="*/ 1023234 w 1077888"/>
                              <a:gd name="connsiteY2" fmla="*/ 775147 h 1077886"/>
                              <a:gd name="connsiteX3" fmla="*/ 302740 w 1077888"/>
                              <a:gd name="connsiteY3" fmla="*/ 1023232 h 1077886"/>
                              <a:gd name="connsiteX4" fmla="*/ 54654 w 1077888"/>
                              <a:gd name="connsiteY4" fmla="*/ 302739 h 1077886"/>
                              <a:gd name="connsiteX5" fmla="*/ 568078 w 1077888"/>
                              <a:gd name="connsiteY5" fmla="*/ 771 h 10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888" h="1077886">
                                <a:moveTo>
                                  <a:pt x="568078" y="771"/>
                                </a:moveTo>
                                <a:cubicBezTo>
                                  <a:pt x="637970" y="4523"/>
                                  <a:pt x="708281" y="22041"/>
                                  <a:pt x="775148" y="54654"/>
                                </a:cubicBezTo>
                                <a:cubicBezTo>
                                  <a:pt x="1042614" y="185106"/>
                                  <a:pt x="1153686" y="507681"/>
                                  <a:pt x="1023234" y="775147"/>
                                </a:cubicBezTo>
                                <a:cubicBezTo>
                                  <a:pt x="892782" y="1042613"/>
                                  <a:pt x="570206" y="1153684"/>
                                  <a:pt x="302740" y="1023232"/>
                                </a:cubicBezTo>
                                <a:cubicBezTo>
                                  <a:pt x="35275" y="892781"/>
                                  <a:pt x="-75798" y="570205"/>
                                  <a:pt x="54654" y="302739"/>
                                </a:cubicBezTo>
                                <a:cubicBezTo>
                                  <a:pt x="152493" y="102140"/>
                                  <a:pt x="358402" y="-10487"/>
                                  <a:pt x="568078" y="771"/>
                                </a:cubicBezTo>
                                <a:close/>
                              </a:path>
                            </a:pathLst>
                          </a:custGeom>
                          <a:solidFill>
                            <a:sysClr val="window" lastClr="FFFFFF"/>
                          </a:solidFill>
                          <a:ln w="12700" cap="flat" cmpd="sng" algn="ctr">
                            <a:gradFill flip="none" rotWithShape="1">
                              <a:gsLst>
                                <a:gs pos="0">
                                  <a:sysClr val="window" lastClr="FFFFFF"/>
                                </a:gs>
                                <a:gs pos="100000">
                                  <a:sysClr val="window" lastClr="FFFFFF">
                                    <a:lumMod val="85000"/>
                                  </a:sysClr>
                                </a:gs>
                              </a:gsLst>
                              <a:lin ang="2700000" scaled="1"/>
                              <a:tileRect/>
                            </a:gradFill>
                            <a:prstDash val="solid"/>
                            <a:miter lim="800000"/>
                          </a:ln>
                          <a:effectLst>
                            <a:innerShdw blurRad="63500" dist="50800" dir="13500000">
                              <a:prstClr val="black">
                                <a:alpha val="15000"/>
                              </a:prstClr>
                            </a:innerShdw>
                          </a:effectLst>
                        </p:spPr>
                        <p:txBody>
                          <a:bodyPr rtlCol="0" anchor="ctr"/>
                          <a:lstStyle/>
                          <a:p>
                            <a:pPr algn="ctr" rtl="0">
                              <a:defRPr/>
                            </a:pPr>
                            <a:endParaRPr lang="en-US">
                              <a:solidFill>
                                <a:prstClr val="white"/>
                              </a:solidFill>
                              <a:latin typeface="Calibri" panose="020F0502020204030204"/>
                              <a:ea typeface="+mn-ea"/>
                              <a:cs typeface="Arial" panose="020B0604020202020204" pitchFamily="34" charset="0"/>
                            </a:endParaRPr>
                          </a:p>
                        </p:txBody>
                      </p:sp>
                    </p:grpSp>
                  </p:grpSp>
                  <p:grpSp>
                    <p:nvGrpSpPr>
                      <p:cNvPr id="61" name="Group 60">
                        <a:extLst>
                          <a:ext uri="{FF2B5EF4-FFF2-40B4-BE49-F238E27FC236}">
                            <a16:creationId xmlns:a16="http://schemas.microsoft.com/office/drawing/2014/main" id="{934FE930-E5BC-41DA-B6D5-581643C625BD}"/>
                          </a:ext>
                        </a:extLst>
                      </p:cNvPr>
                      <p:cNvGrpSpPr/>
                      <p:nvPr/>
                    </p:nvGrpSpPr>
                    <p:grpSpPr>
                      <a:xfrm>
                        <a:off x="3290391" y="4454859"/>
                        <a:ext cx="675391" cy="921215"/>
                        <a:chOff x="3290391" y="4454859"/>
                        <a:chExt cx="675391" cy="921215"/>
                      </a:xfrm>
                    </p:grpSpPr>
                    <p:grpSp>
                      <p:nvGrpSpPr>
                        <p:cNvPr id="63" name="Group 62">
                          <a:extLst>
                            <a:ext uri="{FF2B5EF4-FFF2-40B4-BE49-F238E27FC236}">
                              <a16:creationId xmlns:a16="http://schemas.microsoft.com/office/drawing/2014/main" id="{C85B5798-0A73-4BD3-9913-3695FEDFE37C}"/>
                            </a:ext>
                          </a:extLst>
                        </p:cNvPr>
                        <p:cNvGrpSpPr/>
                        <p:nvPr/>
                      </p:nvGrpSpPr>
                      <p:grpSpPr>
                        <a:xfrm rot="7200000" flipV="1">
                          <a:off x="3893526" y="4454859"/>
                          <a:ext cx="72256" cy="72256"/>
                          <a:chOff x="7055686" y="2477336"/>
                          <a:chExt cx="130942" cy="130942"/>
                        </a:xfrm>
                        <a:solidFill>
                          <a:srgbClr val="009EA9"/>
                        </a:solidFill>
                      </p:grpSpPr>
                      <p:sp>
                        <p:nvSpPr>
                          <p:cNvPr id="68" name="Oval 67">
                            <a:extLst>
                              <a:ext uri="{FF2B5EF4-FFF2-40B4-BE49-F238E27FC236}">
                                <a16:creationId xmlns:a16="http://schemas.microsoft.com/office/drawing/2014/main" id="{88CE2A9C-F68F-4397-8D53-C2FB9B06C2AB}"/>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sp>
                        <p:nvSpPr>
                          <p:cNvPr id="69" name="Oval 68">
                            <a:extLst>
                              <a:ext uri="{FF2B5EF4-FFF2-40B4-BE49-F238E27FC236}">
                                <a16:creationId xmlns:a16="http://schemas.microsoft.com/office/drawing/2014/main" id="{397754C9-EA31-47B2-B5E8-9A5AABEC3A03}"/>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rtl="0">
                              <a:defRPr/>
                            </a:pPr>
                            <a:endParaRPr lang="en-US" sz="1600">
                              <a:solidFill>
                                <a:prstClr val="white"/>
                              </a:solidFill>
                              <a:latin typeface="Arial" panose="020B0604020202020204" pitchFamily="34" charset="0"/>
                              <a:ea typeface="+mn-ea"/>
                              <a:cs typeface="Arial" panose="020B0604020202020204" pitchFamily="34" charset="0"/>
                            </a:endParaRPr>
                          </a:p>
                        </p:txBody>
                      </p:sp>
                    </p:grpSp>
                    <p:sp>
                      <p:nvSpPr>
                        <p:cNvPr id="64" name="Freeform: Shape 65">
                          <a:extLst>
                            <a:ext uri="{FF2B5EF4-FFF2-40B4-BE49-F238E27FC236}">
                              <a16:creationId xmlns:a16="http://schemas.microsoft.com/office/drawing/2014/main" id="{081AB988-D5FE-4B1A-A833-A6436B709A0C}"/>
                            </a:ext>
                          </a:extLst>
                        </p:cNvPr>
                        <p:cNvSpPr/>
                        <p:nvPr/>
                      </p:nvSpPr>
                      <p:spPr>
                        <a:xfrm flipV="1">
                          <a:off x="3829742" y="4509901"/>
                          <a:ext cx="105229" cy="525720"/>
                        </a:xfrm>
                        <a:custGeom>
                          <a:avLst/>
                          <a:gdLst>
                            <a:gd name="connsiteX0" fmla="*/ 0 w 307975"/>
                            <a:gd name="connsiteY0" fmla="*/ 0 h 352425"/>
                            <a:gd name="connsiteX1" fmla="*/ 307975 w 307975"/>
                            <a:gd name="connsiteY1" fmla="*/ 0 h 352425"/>
                            <a:gd name="connsiteX2" fmla="*/ 307975 w 307975"/>
                            <a:gd name="connsiteY2" fmla="*/ 352425 h 352425"/>
                          </a:gdLst>
                          <a:ahLst/>
                          <a:cxnLst>
                            <a:cxn ang="0">
                              <a:pos x="connsiteX0" y="connsiteY0"/>
                            </a:cxn>
                            <a:cxn ang="0">
                              <a:pos x="connsiteX1" y="connsiteY1"/>
                            </a:cxn>
                            <a:cxn ang="0">
                              <a:pos x="connsiteX2" y="connsiteY2"/>
                            </a:cxn>
                          </a:cxnLst>
                          <a:rect l="l" t="t" r="r" b="b"/>
                          <a:pathLst>
                            <a:path w="307975" h="352425">
                              <a:moveTo>
                                <a:pt x="0" y="0"/>
                              </a:moveTo>
                              <a:lnTo>
                                <a:pt x="307975" y="0"/>
                              </a:lnTo>
                              <a:lnTo>
                                <a:pt x="307975" y="352425"/>
                              </a:lnTo>
                            </a:path>
                          </a:pathLst>
                        </a:custGeom>
                        <a:noFill/>
                        <a:ln w="6350" cap="flat" cmpd="sng" algn="ctr">
                          <a:solidFill>
                            <a:sysClr val="window" lastClr="FFFFFF">
                              <a:lumMod val="65000"/>
                            </a:sysClr>
                          </a:solidFill>
                          <a:prstDash val="solid"/>
                          <a:miter lim="800000"/>
                        </a:ln>
                        <a:effectLst/>
                      </p:spPr>
                      <p:txBody>
                        <a:bodyPr rtlCol="0" anchor="ctr"/>
                        <a:lstStyle/>
                        <a:p>
                          <a:pPr algn="ctr" rtl="0">
                            <a:defRPr/>
                          </a:pPr>
                          <a:endParaRPr lang="en-US" sz="1600">
                            <a:solidFill>
                              <a:prstClr val="white"/>
                            </a:solidFill>
                            <a:latin typeface="Calibri" panose="020F0502020204030204"/>
                            <a:ea typeface="+mn-ea"/>
                            <a:cs typeface="Arial" panose="020B0604020202020204" pitchFamily="34" charset="0"/>
                          </a:endParaRPr>
                        </a:p>
                      </p:txBody>
                    </p:sp>
                    <p:grpSp>
                      <p:nvGrpSpPr>
                        <p:cNvPr id="65" name="Group 64">
                          <a:extLst>
                            <a:ext uri="{FF2B5EF4-FFF2-40B4-BE49-F238E27FC236}">
                              <a16:creationId xmlns:a16="http://schemas.microsoft.com/office/drawing/2014/main" id="{2B772F25-5993-4561-B258-E0B0E717CB92}"/>
                            </a:ext>
                          </a:extLst>
                        </p:cNvPr>
                        <p:cNvGrpSpPr/>
                        <p:nvPr/>
                      </p:nvGrpSpPr>
                      <p:grpSpPr>
                        <a:xfrm>
                          <a:off x="3290391" y="4715289"/>
                          <a:ext cx="660787" cy="660785"/>
                          <a:chOff x="4421238" y="4715279"/>
                          <a:chExt cx="863492" cy="863490"/>
                        </a:xfrm>
                        <a:solidFill>
                          <a:srgbClr val="009EA9"/>
                        </a:solidFill>
                      </p:grpSpPr>
                      <p:sp>
                        <p:nvSpPr>
                          <p:cNvPr id="66" name="Freeform: Shape 67">
                            <a:extLst>
                              <a:ext uri="{FF2B5EF4-FFF2-40B4-BE49-F238E27FC236}">
                                <a16:creationId xmlns:a16="http://schemas.microsoft.com/office/drawing/2014/main" id="{F52F688C-4EAD-49B0-BA5B-83DECCCE660E}"/>
                              </a:ext>
                            </a:extLst>
                          </p:cNvPr>
                          <p:cNvSpPr/>
                          <p:nvPr/>
                        </p:nvSpPr>
                        <p:spPr>
                          <a:xfrm>
                            <a:off x="4421238" y="4715279"/>
                            <a:ext cx="863492" cy="863490"/>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grpFill/>
                          <a:ln w="12700" cap="flat" cmpd="sng" algn="ctr">
                            <a:noFill/>
                            <a:prstDash val="solid"/>
                            <a:miter lim="800000"/>
                          </a:ln>
                          <a:effectLst/>
                        </p:spPr>
                        <p:txBody>
                          <a:bodyPr rtlCol="0" anchor="ctr"/>
                          <a:lstStyle/>
                          <a:p>
                            <a:pPr algn="ctr" rtl="0">
                              <a:defRPr/>
                            </a:pPr>
                            <a:endParaRPr lang="en-US" dirty="0">
                              <a:solidFill>
                                <a:prstClr val="white"/>
                              </a:solidFill>
                              <a:latin typeface="Calibri" panose="020F0502020204030204"/>
                              <a:ea typeface="+mn-ea"/>
                              <a:cs typeface="Arial" panose="020B0604020202020204" pitchFamily="34" charset="0"/>
                            </a:endParaRPr>
                          </a:p>
                        </p:txBody>
                      </p:sp>
                      <p:sp>
                        <p:nvSpPr>
                          <p:cNvPr id="67" name="Freeform: Shape 68">
                            <a:extLst>
                              <a:ext uri="{FF2B5EF4-FFF2-40B4-BE49-F238E27FC236}">
                                <a16:creationId xmlns:a16="http://schemas.microsoft.com/office/drawing/2014/main" id="{05881ABB-6079-4EBA-92BD-E52F65230C0B}"/>
                              </a:ext>
                            </a:extLst>
                          </p:cNvPr>
                          <p:cNvSpPr/>
                          <p:nvPr/>
                        </p:nvSpPr>
                        <p:spPr>
                          <a:xfrm>
                            <a:off x="4479581" y="4773624"/>
                            <a:ext cx="746803" cy="746801"/>
                          </a:xfrm>
                          <a:custGeom>
                            <a:avLst/>
                            <a:gdLst>
                              <a:gd name="connsiteX0" fmla="*/ 568078 w 1077888"/>
                              <a:gd name="connsiteY0" fmla="*/ 771 h 1077886"/>
                              <a:gd name="connsiteX1" fmla="*/ 775148 w 1077888"/>
                              <a:gd name="connsiteY1" fmla="*/ 54654 h 1077886"/>
                              <a:gd name="connsiteX2" fmla="*/ 1023234 w 1077888"/>
                              <a:gd name="connsiteY2" fmla="*/ 775147 h 1077886"/>
                              <a:gd name="connsiteX3" fmla="*/ 302740 w 1077888"/>
                              <a:gd name="connsiteY3" fmla="*/ 1023232 h 1077886"/>
                              <a:gd name="connsiteX4" fmla="*/ 54654 w 1077888"/>
                              <a:gd name="connsiteY4" fmla="*/ 302739 h 1077886"/>
                              <a:gd name="connsiteX5" fmla="*/ 568078 w 1077888"/>
                              <a:gd name="connsiteY5" fmla="*/ 771 h 10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888" h="1077886">
                                <a:moveTo>
                                  <a:pt x="568078" y="771"/>
                                </a:moveTo>
                                <a:cubicBezTo>
                                  <a:pt x="637970" y="4523"/>
                                  <a:pt x="708281" y="22041"/>
                                  <a:pt x="775148" y="54654"/>
                                </a:cubicBezTo>
                                <a:cubicBezTo>
                                  <a:pt x="1042614" y="185106"/>
                                  <a:pt x="1153686" y="507681"/>
                                  <a:pt x="1023234" y="775147"/>
                                </a:cubicBezTo>
                                <a:cubicBezTo>
                                  <a:pt x="892782" y="1042613"/>
                                  <a:pt x="570206" y="1153684"/>
                                  <a:pt x="302740" y="1023232"/>
                                </a:cubicBezTo>
                                <a:cubicBezTo>
                                  <a:pt x="35275" y="892781"/>
                                  <a:pt x="-75798" y="570205"/>
                                  <a:pt x="54654" y="302739"/>
                                </a:cubicBezTo>
                                <a:cubicBezTo>
                                  <a:pt x="152493" y="102140"/>
                                  <a:pt x="358402" y="-10487"/>
                                  <a:pt x="568078" y="771"/>
                                </a:cubicBezTo>
                                <a:close/>
                              </a:path>
                            </a:pathLst>
                          </a:custGeom>
                          <a:solidFill>
                            <a:sysClr val="window" lastClr="FFFFFF"/>
                          </a:solidFill>
                          <a:ln w="12700" cap="flat" cmpd="sng" algn="ctr">
                            <a:gradFill flip="none" rotWithShape="1">
                              <a:gsLst>
                                <a:gs pos="0">
                                  <a:sysClr val="window" lastClr="FFFFFF"/>
                                </a:gs>
                                <a:gs pos="100000">
                                  <a:sysClr val="window" lastClr="FFFFFF">
                                    <a:lumMod val="85000"/>
                                  </a:sysClr>
                                </a:gs>
                              </a:gsLst>
                              <a:lin ang="2700000" scaled="1"/>
                              <a:tileRect/>
                            </a:gradFill>
                            <a:prstDash val="solid"/>
                            <a:miter lim="800000"/>
                          </a:ln>
                          <a:effectLst>
                            <a:innerShdw blurRad="63500" dist="50800" dir="13500000">
                              <a:prstClr val="black">
                                <a:alpha val="15000"/>
                              </a:prstClr>
                            </a:innerShdw>
                          </a:effectLst>
                        </p:spPr>
                        <p:txBody>
                          <a:bodyPr rtlCol="0" anchor="ctr"/>
                          <a:lstStyle/>
                          <a:p>
                            <a:pPr algn="ctr" rtl="0">
                              <a:defRPr/>
                            </a:pPr>
                            <a:endParaRPr lang="en-US" dirty="0">
                              <a:solidFill>
                                <a:prstClr val="white"/>
                              </a:solidFill>
                              <a:latin typeface="Calibri" panose="020F0502020204030204"/>
                              <a:ea typeface="+mn-ea"/>
                              <a:cs typeface="Arial" panose="020B0604020202020204" pitchFamily="34" charset="0"/>
                            </a:endParaRPr>
                          </a:p>
                        </p:txBody>
                      </p:sp>
                    </p:grpSp>
                  </p:grpSp>
                  <p:sp>
                    <p:nvSpPr>
                      <p:cNvPr id="62" name="Oval 61">
                        <a:extLst>
                          <a:ext uri="{FF2B5EF4-FFF2-40B4-BE49-F238E27FC236}">
                            <a16:creationId xmlns:a16="http://schemas.microsoft.com/office/drawing/2014/main" id="{B4E9601F-DC19-411E-BCD8-51C7FAFFE478}"/>
                          </a:ext>
                        </a:extLst>
                      </p:cNvPr>
                      <p:cNvSpPr/>
                      <p:nvPr/>
                    </p:nvSpPr>
                    <p:spPr>
                      <a:xfrm>
                        <a:off x="3717760" y="3111728"/>
                        <a:ext cx="1278366" cy="1278365"/>
                      </a:xfrm>
                      <a:prstGeom prst="ellipse">
                        <a:avLst/>
                      </a:prstGeom>
                      <a:solidFill>
                        <a:sysClr val="window" lastClr="FFFFFF"/>
                      </a:solidFill>
                      <a:ln w="12700" cap="flat" cmpd="sng" algn="ctr">
                        <a:noFill/>
                        <a:prstDash val="solid"/>
                        <a:miter lim="800000"/>
                      </a:ln>
                      <a:effectLst>
                        <a:outerShdw blurRad="114300" sx="102000" sy="102000" algn="ctr" rotWithShape="0">
                          <a:prstClr val="black">
                            <a:alpha val="19000"/>
                          </a:prstClr>
                        </a:outerShdw>
                      </a:effectLst>
                    </p:spPr>
                    <p:txBody>
                      <a:bodyPr rtlCol="0" anchor="ctr"/>
                      <a:lstStyle/>
                      <a:p>
                        <a:pPr algn="ctr" rtl="0">
                          <a:defRPr/>
                        </a:pPr>
                        <a:endParaRPr lang="en-US">
                          <a:solidFill>
                            <a:prstClr val="white"/>
                          </a:solidFill>
                          <a:latin typeface="Calibri" panose="020F0502020204030204"/>
                          <a:ea typeface="+mn-ea"/>
                          <a:cs typeface="Arial" panose="020B0604020202020204" pitchFamily="34" charset="0"/>
                        </a:endParaRPr>
                      </a:p>
                    </p:txBody>
                  </p:sp>
                </p:grpSp>
                <p:sp>
                  <p:nvSpPr>
                    <p:cNvPr id="45" name="Rectangle 44">
                      <a:extLst>
                        <a:ext uri="{FF2B5EF4-FFF2-40B4-BE49-F238E27FC236}">
                          <a16:creationId xmlns:a16="http://schemas.microsoft.com/office/drawing/2014/main" id="{B1A58307-0EFD-4E98-BCF8-DF6F1CC86C58}"/>
                        </a:ext>
                      </a:extLst>
                    </p:cNvPr>
                    <p:cNvSpPr/>
                    <p:nvPr/>
                  </p:nvSpPr>
                  <p:spPr>
                    <a:xfrm>
                      <a:off x="5554453" y="2437533"/>
                      <a:ext cx="2158227" cy="200219"/>
                    </a:xfrm>
                    <a:prstGeom prst="rect">
                      <a:avLst/>
                    </a:prstGeom>
                  </p:spPr>
                  <p:txBody>
                    <a:bodyPr wrap="square" anchor="ctr">
                      <a:spAutoFit/>
                    </a:bodyPr>
                    <a:lstStyle/>
                    <a:p>
                      <a:pPr algn="ctr" defTabSz="457200" rtl="0">
                        <a:defRPr/>
                      </a:pPr>
                      <a:r>
                        <a:rPr lang="en-IN" sz="1400" b="1" dirty="0">
                          <a:solidFill>
                            <a:prstClr val="black"/>
                          </a:solidFill>
                          <a:latin typeface="+mn-lt"/>
                          <a:ea typeface="+mn-ea"/>
                          <a:cs typeface="Arial" panose="020B0604020202020204" pitchFamily="34" charset="0"/>
                        </a:rPr>
                        <a:t>Workers’ Compensation </a:t>
                      </a:r>
                    </a:p>
                  </p:txBody>
                </p:sp>
                <p:sp>
                  <p:nvSpPr>
                    <p:cNvPr id="46" name="Rectangle 45">
                      <a:extLst>
                        <a:ext uri="{FF2B5EF4-FFF2-40B4-BE49-F238E27FC236}">
                          <a16:creationId xmlns:a16="http://schemas.microsoft.com/office/drawing/2014/main" id="{6215EE3E-D1E9-4271-B68D-4BB046E7442D}"/>
                        </a:ext>
                      </a:extLst>
                    </p:cNvPr>
                    <p:cNvSpPr/>
                    <p:nvPr/>
                  </p:nvSpPr>
                  <p:spPr>
                    <a:xfrm>
                      <a:off x="6412946" y="3731488"/>
                      <a:ext cx="1905036" cy="200219"/>
                    </a:xfrm>
                    <a:prstGeom prst="rect">
                      <a:avLst/>
                    </a:prstGeom>
                  </p:spPr>
                  <p:txBody>
                    <a:bodyPr wrap="square" anchor="ctr">
                      <a:spAutoFit/>
                    </a:bodyPr>
                    <a:lstStyle/>
                    <a:p>
                      <a:pPr algn="l" defTabSz="457200" rtl="0">
                        <a:defRPr/>
                      </a:pPr>
                      <a:r>
                        <a:rPr lang="en-IN" sz="1400" b="1" dirty="0">
                          <a:solidFill>
                            <a:prstClr val="black"/>
                          </a:solidFill>
                          <a:latin typeface="+mn-lt"/>
                          <a:ea typeface="+mn-ea"/>
                          <a:cs typeface="Arial" panose="020B0604020202020204" pitchFamily="34" charset="0"/>
                        </a:rPr>
                        <a:t>Auto Liability</a:t>
                      </a:r>
                    </a:p>
                  </p:txBody>
                </p:sp>
                <p:sp>
                  <p:nvSpPr>
                    <p:cNvPr id="47" name="Rectangle 46">
                      <a:extLst>
                        <a:ext uri="{FF2B5EF4-FFF2-40B4-BE49-F238E27FC236}">
                          <a16:creationId xmlns:a16="http://schemas.microsoft.com/office/drawing/2014/main" id="{4DEF4233-CE7D-4B0E-A853-076C1D88DAB9}"/>
                        </a:ext>
                      </a:extLst>
                    </p:cNvPr>
                    <p:cNvSpPr/>
                    <p:nvPr/>
                  </p:nvSpPr>
                  <p:spPr>
                    <a:xfrm>
                      <a:off x="5603846" y="4839876"/>
                      <a:ext cx="3279618" cy="340373"/>
                    </a:xfrm>
                    <a:prstGeom prst="rect">
                      <a:avLst/>
                    </a:prstGeom>
                  </p:spPr>
                  <p:txBody>
                    <a:bodyPr wrap="square" anchor="ctr">
                      <a:spAutoFit/>
                    </a:bodyPr>
                    <a:lstStyle/>
                    <a:p>
                      <a:pPr algn="l" defTabSz="457200" rtl="0">
                        <a:defRPr/>
                      </a:pPr>
                      <a:r>
                        <a:rPr lang="en-IN" sz="1400" b="1" dirty="0">
                          <a:solidFill>
                            <a:prstClr val="black"/>
                          </a:solidFill>
                          <a:latin typeface="+mn-lt"/>
                          <a:ea typeface="+mn-ea"/>
                          <a:cs typeface="Arial" panose="020B0604020202020204" pitchFamily="34" charset="0"/>
                        </a:rPr>
                        <a:t>Industrial Disability Leave, Non-Industrial Disability Leave, Unemployment Insurance</a:t>
                      </a:r>
                    </a:p>
                  </p:txBody>
                </p:sp>
                <p:sp>
                  <p:nvSpPr>
                    <p:cNvPr id="53" name="Rectangle 52">
                      <a:extLst>
                        <a:ext uri="{FF2B5EF4-FFF2-40B4-BE49-F238E27FC236}">
                          <a16:creationId xmlns:a16="http://schemas.microsoft.com/office/drawing/2014/main" id="{E520EDC1-63C4-4D62-842F-3407447B77EF}"/>
                        </a:ext>
                      </a:extLst>
                    </p:cNvPr>
                    <p:cNvSpPr/>
                    <p:nvPr/>
                  </p:nvSpPr>
                  <p:spPr>
                    <a:xfrm>
                      <a:off x="2071291" y="2258053"/>
                      <a:ext cx="1194906" cy="200219"/>
                    </a:xfrm>
                    <a:prstGeom prst="rect">
                      <a:avLst/>
                    </a:prstGeom>
                  </p:spPr>
                  <p:txBody>
                    <a:bodyPr wrap="square" anchor="ctr">
                      <a:spAutoFit/>
                    </a:bodyPr>
                    <a:lstStyle/>
                    <a:p>
                      <a:pPr algn="l" defTabSz="457200" rtl="0">
                        <a:defRPr/>
                      </a:pPr>
                      <a:r>
                        <a:rPr lang="en-IN" sz="1400" b="1" dirty="0">
                          <a:solidFill>
                            <a:prstClr val="black"/>
                          </a:solidFill>
                          <a:latin typeface="+mn-lt"/>
                          <a:ea typeface="+mn-ea"/>
                          <a:cs typeface="Arial" panose="020B0604020202020204" pitchFamily="34" charset="0"/>
                        </a:rPr>
                        <a:t>Liability</a:t>
                      </a:r>
                    </a:p>
                  </p:txBody>
                </p:sp>
                <p:sp>
                  <p:nvSpPr>
                    <p:cNvPr id="51" name="Rectangle 50">
                      <a:extLst>
                        <a:ext uri="{FF2B5EF4-FFF2-40B4-BE49-F238E27FC236}">
                          <a16:creationId xmlns:a16="http://schemas.microsoft.com/office/drawing/2014/main" id="{36D7D0F3-1B07-4304-B3B2-3364E2230256}"/>
                        </a:ext>
                      </a:extLst>
                    </p:cNvPr>
                    <p:cNvSpPr/>
                    <p:nvPr/>
                  </p:nvSpPr>
                  <p:spPr>
                    <a:xfrm>
                      <a:off x="1250888" y="3699431"/>
                      <a:ext cx="2007826" cy="200219"/>
                    </a:xfrm>
                    <a:prstGeom prst="rect">
                      <a:avLst/>
                    </a:prstGeom>
                  </p:spPr>
                  <p:txBody>
                    <a:bodyPr wrap="square" anchor="ctr">
                      <a:spAutoFit/>
                    </a:bodyPr>
                    <a:lstStyle/>
                    <a:p>
                      <a:pPr algn="l" defTabSz="457200" rtl="0">
                        <a:defRPr/>
                      </a:pPr>
                      <a:r>
                        <a:rPr lang="en-IN" sz="1400" b="1" dirty="0">
                          <a:solidFill>
                            <a:prstClr val="black"/>
                          </a:solidFill>
                          <a:latin typeface="+mn-lt"/>
                          <a:ea typeface="+mn-ea"/>
                          <a:cs typeface="Arial" panose="020B0604020202020204" pitchFamily="34" charset="0"/>
                        </a:rPr>
                        <a:t>Property</a:t>
                      </a:r>
                    </a:p>
                  </p:txBody>
                </p:sp>
                <p:sp>
                  <p:nvSpPr>
                    <p:cNvPr id="50" name="Rectangle 49">
                      <a:extLst>
                        <a:ext uri="{FF2B5EF4-FFF2-40B4-BE49-F238E27FC236}">
                          <a16:creationId xmlns:a16="http://schemas.microsoft.com/office/drawing/2014/main" id="{BC7B873D-663B-4F39-A35B-A284BD74A2B6}"/>
                        </a:ext>
                      </a:extLst>
                    </p:cNvPr>
                    <p:cNvSpPr/>
                    <p:nvPr/>
                  </p:nvSpPr>
                  <p:spPr>
                    <a:xfrm>
                      <a:off x="565767" y="4969819"/>
                      <a:ext cx="2722060" cy="200219"/>
                    </a:xfrm>
                    <a:prstGeom prst="rect">
                      <a:avLst/>
                    </a:prstGeom>
                  </p:spPr>
                  <p:txBody>
                    <a:bodyPr wrap="square" anchor="ctr">
                      <a:spAutoFit/>
                    </a:bodyPr>
                    <a:lstStyle/>
                    <a:p>
                      <a:pPr algn="ctr" defTabSz="457200" rtl="0">
                        <a:defRPr/>
                      </a:pPr>
                      <a:r>
                        <a:rPr lang="en-IN" sz="1400" b="1" dirty="0">
                          <a:solidFill>
                            <a:prstClr val="black"/>
                          </a:solidFill>
                          <a:latin typeface="+mn-lt"/>
                          <a:ea typeface="+mn-ea"/>
                          <a:cs typeface="Arial" panose="020B0604020202020204" pitchFamily="34" charset="0"/>
                        </a:rPr>
                        <a:t>Athletic Injury Medical Expense</a:t>
                      </a:r>
                    </a:p>
                  </p:txBody>
                </p:sp>
              </p:grpSp>
              <p:pic>
                <p:nvPicPr>
                  <p:cNvPr id="43" name="Picture 42"/>
                  <p:cNvPicPr>
                    <a:picLocks noChangeAspect="1"/>
                  </p:cNvPicPr>
                  <p:nvPr/>
                </p:nvPicPr>
                <p:blipFill>
                  <a:blip r:embed="rId2"/>
                  <a:stretch>
                    <a:fillRect/>
                  </a:stretch>
                </p:blipFill>
                <p:spPr>
                  <a:xfrm>
                    <a:off x="4663590" y="1642434"/>
                    <a:ext cx="631118" cy="559930"/>
                  </a:xfrm>
                  <a:prstGeom prst="rect">
                    <a:avLst/>
                  </a:prstGeom>
                  <a:solidFill>
                    <a:srgbClr val="FFFFFF"/>
                  </a:solidFill>
                </p:spPr>
              </p:pic>
            </p:grpSp>
            <p:pic>
              <p:nvPicPr>
                <p:cNvPr id="41" name="Picture 40"/>
                <p:cNvPicPr>
                  <a:picLocks noChangeAspect="1"/>
                </p:cNvPicPr>
                <p:nvPr/>
              </p:nvPicPr>
              <p:blipFill>
                <a:blip r:embed="rId3"/>
                <a:stretch>
                  <a:fillRect/>
                </a:stretch>
              </p:blipFill>
              <p:spPr>
                <a:xfrm>
                  <a:off x="3656343" y="3263184"/>
                  <a:ext cx="549041" cy="512100"/>
                </a:xfrm>
                <a:prstGeom prst="rect">
                  <a:avLst/>
                </a:prstGeom>
              </p:spPr>
            </p:pic>
          </p:grpSp>
          <p:grpSp>
            <p:nvGrpSpPr>
              <p:cNvPr id="30" name="Group 29"/>
              <p:cNvGrpSpPr/>
              <p:nvPr/>
            </p:nvGrpSpPr>
            <p:grpSpPr>
              <a:xfrm>
                <a:off x="6775714" y="1760909"/>
                <a:ext cx="602987" cy="569868"/>
                <a:chOff x="4153717" y="1172686"/>
                <a:chExt cx="4140789" cy="4685833"/>
              </a:xfrm>
            </p:grpSpPr>
            <p:sp>
              <p:nvSpPr>
                <p:cNvPr id="38" name="Freeform: Shape 5">
                  <a:extLst>
                    <a:ext uri="{FF2B5EF4-FFF2-40B4-BE49-F238E27FC236}">
                      <a16:creationId xmlns:a16="http://schemas.microsoft.com/office/drawing/2014/main" id="{180AC155-D7CB-4CB4-A392-837A42D1A5B7}"/>
                    </a:ext>
                  </a:extLst>
                </p:cNvPr>
                <p:cNvSpPr/>
                <p:nvPr/>
              </p:nvSpPr>
              <p:spPr>
                <a:xfrm>
                  <a:off x="4153717" y="1172686"/>
                  <a:ext cx="3143554" cy="4685833"/>
                </a:xfrm>
                <a:custGeom>
                  <a:avLst/>
                  <a:gdLst>
                    <a:gd name="connsiteX0" fmla="*/ 2056960 w 2217789"/>
                    <a:gd name="connsiteY0" fmla="*/ 2528930 h 3176880"/>
                    <a:gd name="connsiteX1" fmla="*/ 2007983 w 2217789"/>
                    <a:gd name="connsiteY1" fmla="*/ 2594453 h 3176880"/>
                    <a:gd name="connsiteX2" fmla="*/ 1908044 w 2217789"/>
                    <a:gd name="connsiteY2" fmla="*/ 2786389 h 3176880"/>
                    <a:gd name="connsiteX3" fmla="*/ 1880246 w 2217789"/>
                    <a:gd name="connsiteY3" fmla="*/ 2950528 h 3176880"/>
                    <a:gd name="connsiteX4" fmla="*/ 1575794 w 2217789"/>
                    <a:gd name="connsiteY4" fmla="*/ 3152393 h 3176880"/>
                    <a:gd name="connsiteX5" fmla="*/ 1346132 w 2217789"/>
                    <a:gd name="connsiteY5" fmla="*/ 3100106 h 3176880"/>
                    <a:gd name="connsiteX6" fmla="*/ 967553 w 2217789"/>
                    <a:gd name="connsiteY6" fmla="*/ 2473996 h 3176880"/>
                    <a:gd name="connsiteX7" fmla="*/ 1303773 w 2217789"/>
                    <a:gd name="connsiteY7" fmla="*/ 2111964 h 3176880"/>
                    <a:gd name="connsiteX8" fmla="*/ 1614182 w 2217789"/>
                    <a:gd name="connsiteY8" fmla="*/ 2193372 h 3176880"/>
                    <a:gd name="connsiteX9" fmla="*/ 1630728 w 2217789"/>
                    <a:gd name="connsiteY9" fmla="*/ 2185429 h 3176880"/>
                    <a:gd name="connsiteX10" fmla="*/ 1651907 w 2217789"/>
                    <a:gd name="connsiteY10" fmla="*/ 2151013 h 3176880"/>
                    <a:gd name="connsiteX11" fmla="*/ 1853772 w 2217789"/>
                    <a:gd name="connsiteY11" fmla="*/ 1929293 h 3176880"/>
                    <a:gd name="connsiteX12" fmla="*/ 2051003 w 2217789"/>
                    <a:gd name="connsiteY12" fmla="*/ 1751256 h 3176880"/>
                    <a:gd name="connsiteX13" fmla="*/ 2051003 w 2217789"/>
                    <a:gd name="connsiteY13" fmla="*/ 1750594 h 3176880"/>
                    <a:gd name="connsiteX14" fmla="*/ 2146972 w 2217789"/>
                    <a:gd name="connsiteY14" fmla="*/ 1208538 h 3176880"/>
                    <a:gd name="connsiteX15" fmla="*/ 2111232 w 2217789"/>
                    <a:gd name="connsiteY15" fmla="*/ 1189345 h 3176880"/>
                    <a:gd name="connsiteX16" fmla="*/ 1973567 w 2217789"/>
                    <a:gd name="connsiteY16" fmla="*/ 710827 h 3176880"/>
                    <a:gd name="connsiteX17" fmla="*/ 2217790 w 2217789"/>
                    <a:gd name="connsiteY17" fmla="*/ 455353 h 3176880"/>
                    <a:gd name="connsiteX18" fmla="*/ 1665806 w 2217789"/>
                    <a:gd name="connsiteY18" fmla="*/ 246870 h 3176880"/>
                    <a:gd name="connsiteX19" fmla="*/ 1653231 w 2217789"/>
                    <a:gd name="connsiteY19" fmla="*/ 0 h 3176880"/>
                    <a:gd name="connsiteX20" fmla="*/ 1129707 w 2217789"/>
                    <a:gd name="connsiteY20" fmla="*/ 0 h 3176880"/>
                    <a:gd name="connsiteX21" fmla="*/ 1090657 w 2217789"/>
                    <a:gd name="connsiteY21" fmla="*/ 256798 h 3176880"/>
                    <a:gd name="connsiteX22" fmla="*/ 518156 w 2217789"/>
                    <a:gd name="connsiteY22" fmla="*/ 575810 h 3176880"/>
                    <a:gd name="connsiteX23" fmla="*/ 205100 w 2217789"/>
                    <a:gd name="connsiteY23" fmla="*/ 1109923 h 3176880"/>
                    <a:gd name="connsiteX24" fmla="*/ 58831 w 2217789"/>
                    <a:gd name="connsiteY24" fmla="*/ 2092108 h 3176880"/>
                    <a:gd name="connsiteX25" fmla="*/ 58831 w 2217789"/>
                    <a:gd name="connsiteY25" fmla="*/ 3176881 h 3176880"/>
                    <a:gd name="connsiteX26" fmla="*/ 332838 w 2217789"/>
                    <a:gd name="connsiteY26" fmla="*/ 3176881 h 3176880"/>
                    <a:gd name="connsiteX27" fmla="*/ 346075 w 2217789"/>
                    <a:gd name="connsiteY27" fmla="*/ 2663285 h 3176880"/>
                    <a:gd name="connsiteX28" fmla="*/ 556543 w 2217789"/>
                    <a:gd name="connsiteY28" fmla="*/ 1604987 h 3176880"/>
                    <a:gd name="connsiteX29" fmla="*/ 696194 w 2217789"/>
                    <a:gd name="connsiteY29" fmla="*/ 1984889 h 3176880"/>
                    <a:gd name="connsiteX30" fmla="*/ 505581 w 2217789"/>
                    <a:gd name="connsiteY30" fmla="*/ 3176881 h 3176880"/>
                    <a:gd name="connsiteX31" fmla="*/ 2097333 w 2217789"/>
                    <a:gd name="connsiteY31" fmla="*/ 3176881 h 3176880"/>
                    <a:gd name="connsiteX32" fmla="*/ 2066226 w 2217789"/>
                    <a:gd name="connsiteY32" fmla="*/ 2836690 h 3176880"/>
                    <a:gd name="connsiteX33" fmla="*/ 2056960 w 2217789"/>
                    <a:gd name="connsiteY33" fmla="*/ 2528930 h 317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17789" h="3176880">
                      <a:moveTo>
                        <a:pt x="2056960" y="2528930"/>
                      </a:moveTo>
                      <a:cubicBezTo>
                        <a:pt x="2039752" y="2560037"/>
                        <a:pt x="2021220" y="2581877"/>
                        <a:pt x="2007983" y="2594453"/>
                      </a:cubicBezTo>
                      <a:cubicBezTo>
                        <a:pt x="1992099" y="2634826"/>
                        <a:pt x="1955697" y="2717557"/>
                        <a:pt x="1908044" y="2786389"/>
                      </a:cubicBezTo>
                      <a:cubicBezTo>
                        <a:pt x="1906058" y="2841985"/>
                        <a:pt x="1896792" y="2896918"/>
                        <a:pt x="1880246" y="2950528"/>
                      </a:cubicBezTo>
                      <a:cubicBezTo>
                        <a:pt x="1826305" y="3122900"/>
                        <a:pt x="1725558" y="3167350"/>
                        <a:pt x="1575794" y="3152393"/>
                      </a:cubicBezTo>
                      <a:cubicBezTo>
                        <a:pt x="1501667" y="3143788"/>
                        <a:pt x="1422245" y="3131875"/>
                        <a:pt x="1346132" y="3100106"/>
                      </a:cubicBezTo>
                      <a:cubicBezTo>
                        <a:pt x="1074012" y="2987254"/>
                        <a:pt x="932832" y="2639333"/>
                        <a:pt x="967553" y="2473996"/>
                      </a:cubicBezTo>
                      <a:cubicBezTo>
                        <a:pt x="992961" y="2350098"/>
                        <a:pt x="1167412" y="2131250"/>
                        <a:pt x="1303773" y="2111964"/>
                      </a:cubicBezTo>
                      <a:cubicBezTo>
                        <a:pt x="1399325" y="2100051"/>
                        <a:pt x="1533442" y="2142621"/>
                        <a:pt x="1614182" y="2193372"/>
                      </a:cubicBezTo>
                      <a:cubicBezTo>
                        <a:pt x="1621462" y="2190724"/>
                        <a:pt x="1627419" y="2188077"/>
                        <a:pt x="1630728" y="2185429"/>
                      </a:cubicBezTo>
                      <a:cubicBezTo>
                        <a:pt x="1630728" y="2184767"/>
                        <a:pt x="1637346" y="2175502"/>
                        <a:pt x="1651907" y="2151013"/>
                      </a:cubicBezTo>
                      <a:cubicBezTo>
                        <a:pt x="1697575" y="2076886"/>
                        <a:pt x="1762436" y="1970328"/>
                        <a:pt x="1853772" y="1929293"/>
                      </a:cubicBezTo>
                      <a:cubicBezTo>
                        <a:pt x="1890835" y="1892892"/>
                        <a:pt x="1999379" y="1792290"/>
                        <a:pt x="2051003" y="1751256"/>
                      </a:cubicBezTo>
                      <a:lnTo>
                        <a:pt x="2051003" y="1750594"/>
                      </a:lnTo>
                      <a:cubicBezTo>
                        <a:pt x="2072183" y="1544758"/>
                        <a:pt x="2119174" y="1323700"/>
                        <a:pt x="2146972" y="1208538"/>
                      </a:cubicBezTo>
                      <a:cubicBezTo>
                        <a:pt x="2133735" y="1200596"/>
                        <a:pt x="2121821" y="1193978"/>
                        <a:pt x="2111232" y="1189345"/>
                      </a:cubicBezTo>
                      <a:cubicBezTo>
                        <a:pt x="1994746" y="1138382"/>
                        <a:pt x="1938489" y="883570"/>
                        <a:pt x="1973567" y="710827"/>
                      </a:cubicBezTo>
                      <a:cubicBezTo>
                        <a:pt x="1998717" y="591694"/>
                        <a:pt x="2131749" y="495726"/>
                        <a:pt x="2217790" y="455353"/>
                      </a:cubicBezTo>
                      <a:cubicBezTo>
                        <a:pt x="2050342" y="361370"/>
                        <a:pt x="1711474" y="289890"/>
                        <a:pt x="1665806" y="246870"/>
                      </a:cubicBezTo>
                      <a:cubicBezTo>
                        <a:pt x="1608887" y="193260"/>
                        <a:pt x="1653231" y="0"/>
                        <a:pt x="1653231" y="0"/>
                      </a:cubicBezTo>
                      <a:lnTo>
                        <a:pt x="1129707" y="0"/>
                      </a:lnTo>
                      <a:cubicBezTo>
                        <a:pt x="1129707" y="0"/>
                        <a:pt x="1140958" y="152887"/>
                        <a:pt x="1090657" y="256798"/>
                      </a:cubicBezTo>
                      <a:cubicBezTo>
                        <a:pt x="1041680" y="360708"/>
                        <a:pt x="684281" y="510286"/>
                        <a:pt x="518156" y="575810"/>
                      </a:cubicBezTo>
                      <a:cubicBezTo>
                        <a:pt x="352031" y="641333"/>
                        <a:pt x="286508" y="872980"/>
                        <a:pt x="205100" y="1109923"/>
                      </a:cubicBezTo>
                      <a:cubicBezTo>
                        <a:pt x="123031" y="1347527"/>
                        <a:pt x="58831" y="2092108"/>
                        <a:pt x="58831" y="2092108"/>
                      </a:cubicBezTo>
                      <a:cubicBezTo>
                        <a:pt x="-73539" y="2648724"/>
                        <a:pt x="58831" y="3176881"/>
                        <a:pt x="58831" y="3176881"/>
                      </a:cubicBezTo>
                      <a:lnTo>
                        <a:pt x="332838" y="3176881"/>
                      </a:lnTo>
                      <a:cubicBezTo>
                        <a:pt x="281875" y="3072308"/>
                        <a:pt x="346075" y="2663285"/>
                        <a:pt x="346075" y="2663285"/>
                      </a:cubicBezTo>
                      <a:cubicBezTo>
                        <a:pt x="322248" y="2330374"/>
                        <a:pt x="556543" y="1604987"/>
                        <a:pt x="556543" y="1604987"/>
                      </a:cubicBezTo>
                      <a:cubicBezTo>
                        <a:pt x="556543" y="1604987"/>
                        <a:pt x="655821" y="1761845"/>
                        <a:pt x="696194" y="1984889"/>
                      </a:cubicBezTo>
                      <a:cubicBezTo>
                        <a:pt x="765026" y="2360158"/>
                        <a:pt x="505581" y="3176881"/>
                        <a:pt x="505581" y="3176881"/>
                      </a:cubicBezTo>
                      <a:lnTo>
                        <a:pt x="2097333" y="3176881"/>
                      </a:lnTo>
                      <a:cubicBezTo>
                        <a:pt x="2097333" y="3176881"/>
                        <a:pt x="2083434" y="2955161"/>
                        <a:pt x="2066226" y="2836690"/>
                      </a:cubicBezTo>
                      <a:cubicBezTo>
                        <a:pt x="2058284" y="2781095"/>
                        <a:pt x="2058284" y="2667256"/>
                        <a:pt x="2056960" y="2528930"/>
                      </a:cubicBezTo>
                      <a:close/>
                    </a:path>
                  </a:pathLst>
                </a:custGeom>
                <a:solidFill>
                  <a:srgbClr val="4C4C4C">
                    <a:lumMod val="50000"/>
                  </a:srgbClr>
                </a:solidFill>
                <a:ln w="66104"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endParaRPr lang="en-US" b="1" dirty="0">
                    <a:solidFill>
                      <a:prstClr val="black"/>
                    </a:solidFill>
                    <a:latin typeface="Calibri" panose="020F0502020204030204"/>
                  </a:endParaRPr>
                </a:p>
              </p:txBody>
            </p:sp>
            <p:sp>
              <p:nvSpPr>
                <p:cNvPr id="39" name="Freeform: Shape 7">
                  <a:extLst>
                    <a:ext uri="{FF2B5EF4-FFF2-40B4-BE49-F238E27FC236}">
                      <a16:creationId xmlns:a16="http://schemas.microsoft.com/office/drawing/2014/main" id="{787E5C7C-7DCD-4502-A566-77321D2E122D}"/>
                    </a:ext>
                  </a:extLst>
                </p:cNvPr>
                <p:cNvSpPr/>
                <p:nvPr/>
              </p:nvSpPr>
              <p:spPr>
                <a:xfrm>
                  <a:off x="5851908" y="1826009"/>
                  <a:ext cx="2442598" cy="3437816"/>
                </a:xfrm>
                <a:custGeom>
                  <a:avLst/>
                  <a:gdLst>
                    <a:gd name="connsiteX0" fmla="*/ 1601012 w 1723263"/>
                    <a:gd name="connsiteY0" fmla="*/ 669823 h 2330755"/>
                    <a:gd name="connsiteX1" fmla="*/ 903420 w 1723263"/>
                    <a:gd name="connsiteY1" fmla="*/ 30 h 2330755"/>
                    <a:gd name="connsiteX2" fmla="*/ 659859 w 1723263"/>
                    <a:gd name="connsiteY2" fmla="*/ 222412 h 2330755"/>
                    <a:gd name="connsiteX3" fmla="*/ 759137 w 1723263"/>
                    <a:gd name="connsiteY3" fmla="*/ 626803 h 2330755"/>
                    <a:gd name="connsiteX4" fmla="*/ 1137716 w 1723263"/>
                    <a:gd name="connsiteY4" fmla="*/ 912060 h 2330755"/>
                    <a:gd name="connsiteX5" fmla="*/ 728692 w 1723263"/>
                    <a:gd name="connsiteY5" fmla="*/ 1289315 h 2330755"/>
                    <a:gd name="connsiteX6" fmla="*/ 511605 w 1723263"/>
                    <a:gd name="connsiteY6" fmla="*/ 1483899 h 2330755"/>
                    <a:gd name="connsiteX7" fmla="*/ 330257 w 1723263"/>
                    <a:gd name="connsiteY7" fmla="*/ 1683115 h 2330755"/>
                    <a:gd name="connsiteX8" fmla="*/ 299812 w 1723263"/>
                    <a:gd name="connsiteY8" fmla="*/ 1729445 h 2330755"/>
                    <a:gd name="connsiteX9" fmla="*/ 112508 w 1723263"/>
                    <a:gd name="connsiteY9" fmla="*/ 1778422 h 2330755"/>
                    <a:gd name="connsiteX10" fmla="*/ 37057 w 1723263"/>
                    <a:gd name="connsiteY10" fmla="*/ 1847916 h 2330755"/>
                    <a:gd name="connsiteX11" fmla="*/ 158838 w 1723263"/>
                    <a:gd name="connsiteY11" fmla="*/ 1874390 h 2330755"/>
                    <a:gd name="connsiteX12" fmla="*/ 279295 w 1723263"/>
                    <a:gd name="connsiteY12" fmla="*/ 1869757 h 2330755"/>
                    <a:gd name="connsiteX13" fmla="*/ 299812 w 1723263"/>
                    <a:gd name="connsiteY13" fmla="*/ 1868434 h 2330755"/>
                    <a:gd name="connsiteX14" fmla="*/ 307754 w 1723263"/>
                    <a:gd name="connsiteY14" fmla="*/ 1871743 h 2330755"/>
                    <a:gd name="connsiteX15" fmla="*/ 305107 w 1723263"/>
                    <a:gd name="connsiteY15" fmla="*/ 1878361 h 2330755"/>
                    <a:gd name="connsiteX16" fmla="*/ 57575 w 1723263"/>
                    <a:gd name="connsiteY16" fmla="*/ 1955798 h 2330755"/>
                    <a:gd name="connsiteX17" fmla="*/ 5288 w 1723263"/>
                    <a:gd name="connsiteY17" fmla="*/ 1990214 h 2330755"/>
                    <a:gd name="connsiteX18" fmla="*/ 10583 w 1723263"/>
                    <a:gd name="connsiteY18" fmla="*/ 2051766 h 2330755"/>
                    <a:gd name="connsiteX19" fmla="*/ 305769 w 1723263"/>
                    <a:gd name="connsiteY19" fmla="*/ 2004113 h 2330755"/>
                    <a:gd name="connsiteX20" fmla="*/ 341509 w 1723263"/>
                    <a:gd name="connsiteY20" fmla="*/ 1989552 h 2330755"/>
                    <a:gd name="connsiteX21" fmla="*/ 353422 w 1723263"/>
                    <a:gd name="connsiteY21" fmla="*/ 1993523 h 2330755"/>
                    <a:gd name="connsiteX22" fmla="*/ 175384 w 1723263"/>
                    <a:gd name="connsiteY22" fmla="*/ 2116627 h 2330755"/>
                    <a:gd name="connsiteX23" fmla="*/ 131702 w 1723263"/>
                    <a:gd name="connsiteY23" fmla="*/ 2240393 h 2330755"/>
                    <a:gd name="connsiteX24" fmla="*/ 414974 w 1723263"/>
                    <a:gd name="connsiteY24" fmla="*/ 2108685 h 2330755"/>
                    <a:gd name="connsiteX25" fmla="*/ 573819 w 1723263"/>
                    <a:gd name="connsiteY25" fmla="*/ 2053752 h 2330755"/>
                    <a:gd name="connsiteX26" fmla="*/ 661845 w 1723263"/>
                    <a:gd name="connsiteY26" fmla="*/ 1859168 h 2330755"/>
                    <a:gd name="connsiteX27" fmla="*/ 888866 w 1723263"/>
                    <a:gd name="connsiteY27" fmla="*/ 1534861 h 2330755"/>
                    <a:gd name="connsiteX28" fmla="*/ 1665218 w 1723263"/>
                    <a:gd name="connsiteY28" fmla="*/ 1106644 h 2330755"/>
                    <a:gd name="connsiteX29" fmla="*/ 1601012 w 1723263"/>
                    <a:gd name="connsiteY29" fmla="*/ 669823 h 2330755"/>
                    <a:gd name="connsiteX30" fmla="*/ 64193 w 1723263"/>
                    <a:gd name="connsiteY30" fmla="*/ 1843945 h 2330755"/>
                    <a:gd name="connsiteX31" fmla="*/ 133026 w 1723263"/>
                    <a:gd name="connsiteY31" fmla="*/ 1825413 h 2330755"/>
                    <a:gd name="connsiteX32" fmla="*/ 64193 w 1723263"/>
                    <a:gd name="connsiteY32" fmla="*/ 1843945 h 2330755"/>
                    <a:gd name="connsiteX33" fmla="*/ 43676 w 1723263"/>
                    <a:gd name="connsiteY33" fmla="*/ 2040521 h 2330755"/>
                    <a:gd name="connsiteX34" fmla="*/ 23158 w 1723263"/>
                    <a:gd name="connsiteY34" fmla="*/ 1998825 h 2330755"/>
                    <a:gd name="connsiteX35" fmla="*/ 67502 w 1723263"/>
                    <a:gd name="connsiteY35" fmla="*/ 1980293 h 2330755"/>
                    <a:gd name="connsiteX36" fmla="*/ 116479 w 1723263"/>
                    <a:gd name="connsiteY36" fmla="*/ 2001472 h 2330755"/>
                    <a:gd name="connsiteX37" fmla="*/ 43676 w 1723263"/>
                    <a:gd name="connsiteY37" fmla="*/ 2040521 h 2330755"/>
                    <a:gd name="connsiteX38" fmla="*/ 174008 w 1723263"/>
                    <a:gd name="connsiteY38" fmla="*/ 2224138 h 2330755"/>
                    <a:gd name="connsiteX39" fmla="*/ 154430 w 1723263"/>
                    <a:gd name="connsiteY39" fmla="*/ 2155240 h 2330755"/>
                    <a:gd name="connsiteX40" fmla="*/ 188039 w 1723263"/>
                    <a:gd name="connsiteY40" fmla="*/ 2131393 h 2330755"/>
                    <a:gd name="connsiteX41" fmla="*/ 174008 w 1723263"/>
                    <a:gd name="connsiteY41" fmla="*/ 2224138 h 2330755"/>
                    <a:gd name="connsiteX42" fmla="*/ 371431 w 1723263"/>
                    <a:gd name="connsiteY42" fmla="*/ 2296909 h 2330755"/>
                    <a:gd name="connsiteX43" fmla="*/ 373827 w 1723263"/>
                    <a:gd name="connsiteY43" fmla="*/ 2260203 h 2330755"/>
                    <a:gd name="connsiteX44" fmla="*/ 422506 w 1723263"/>
                    <a:gd name="connsiteY44" fmla="*/ 2248230 h 2330755"/>
                    <a:gd name="connsiteX45" fmla="*/ 371431 w 1723263"/>
                    <a:gd name="connsiteY45" fmla="*/ 2296909 h 233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23263" h="2330755">
                      <a:moveTo>
                        <a:pt x="1601012" y="669823"/>
                      </a:moveTo>
                      <a:cubicBezTo>
                        <a:pt x="1501734" y="436852"/>
                        <a:pt x="929895" y="17900"/>
                        <a:pt x="903420" y="30"/>
                      </a:cubicBezTo>
                      <a:cubicBezTo>
                        <a:pt x="888860" y="-1955"/>
                        <a:pt x="686995" y="93351"/>
                        <a:pt x="659859" y="222412"/>
                      </a:cubicBezTo>
                      <a:cubicBezTo>
                        <a:pt x="626105" y="386551"/>
                        <a:pt x="688981" y="596357"/>
                        <a:pt x="759137" y="626803"/>
                      </a:cubicBezTo>
                      <a:cubicBezTo>
                        <a:pt x="863048" y="672470"/>
                        <a:pt x="1099328" y="878306"/>
                        <a:pt x="1137716" y="912060"/>
                      </a:cubicBezTo>
                      <a:cubicBezTo>
                        <a:pt x="1004022" y="1038473"/>
                        <a:pt x="753180" y="1274092"/>
                        <a:pt x="728692" y="1289315"/>
                      </a:cubicBezTo>
                      <a:cubicBezTo>
                        <a:pt x="696923" y="1309170"/>
                        <a:pt x="516899" y="1477942"/>
                        <a:pt x="511605" y="1483899"/>
                      </a:cubicBezTo>
                      <a:cubicBezTo>
                        <a:pt x="434168" y="1512358"/>
                        <a:pt x="371954" y="1614945"/>
                        <a:pt x="330257" y="1683115"/>
                      </a:cubicBezTo>
                      <a:cubicBezTo>
                        <a:pt x="317682" y="1704295"/>
                        <a:pt x="307093" y="1720841"/>
                        <a:pt x="299812" y="1729445"/>
                      </a:cubicBezTo>
                      <a:cubicBezTo>
                        <a:pt x="270850" y="1763597"/>
                        <a:pt x="140147" y="1783955"/>
                        <a:pt x="112508" y="1778422"/>
                      </a:cubicBezTo>
                      <a:cubicBezTo>
                        <a:pt x="78760" y="1769970"/>
                        <a:pt x="19922" y="1802924"/>
                        <a:pt x="37057" y="1847916"/>
                      </a:cubicBezTo>
                      <a:cubicBezTo>
                        <a:pt x="41684" y="1859168"/>
                        <a:pt x="58898" y="1874390"/>
                        <a:pt x="158838" y="1874390"/>
                      </a:cubicBezTo>
                      <a:cubicBezTo>
                        <a:pt x="204506" y="1874390"/>
                        <a:pt x="252159" y="1871743"/>
                        <a:pt x="279295" y="1869757"/>
                      </a:cubicBezTo>
                      <a:cubicBezTo>
                        <a:pt x="289884" y="1869095"/>
                        <a:pt x="297165" y="1868434"/>
                        <a:pt x="299812" y="1868434"/>
                      </a:cubicBezTo>
                      <a:cubicBezTo>
                        <a:pt x="302460" y="1868434"/>
                        <a:pt x="306431" y="1869095"/>
                        <a:pt x="307754" y="1871743"/>
                      </a:cubicBezTo>
                      <a:cubicBezTo>
                        <a:pt x="308416" y="1874390"/>
                        <a:pt x="307093" y="1877699"/>
                        <a:pt x="305107" y="1878361"/>
                      </a:cubicBezTo>
                      <a:cubicBezTo>
                        <a:pt x="294517" y="1884318"/>
                        <a:pt x="116479" y="1944546"/>
                        <a:pt x="57575" y="1955798"/>
                      </a:cubicBezTo>
                      <a:cubicBezTo>
                        <a:pt x="31101" y="1961092"/>
                        <a:pt x="13231" y="1972344"/>
                        <a:pt x="5288" y="1990214"/>
                      </a:cubicBezTo>
                      <a:cubicBezTo>
                        <a:pt x="-3316" y="2007422"/>
                        <a:pt x="-1330" y="2029263"/>
                        <a:pt x="10583" y="2051766"/>
                      </a:cubicBezTo>
                      <a:cubicBezTo>
                        <a:pt x="30988" y="2085765"/>
                        <a:pt x="275655" y="2014160"/>
                        <a:pt x="305769" y="2004113"/>
                      </a:cubicBezTo>
                      <a:cubicBezTo>
                        <a:pt x="311064" y="2000142"/>
                        <a:pt x="327610" y="1989552"/>
                        <a:pt x="341509" y="1989552"/>
                      </a:cubicBezTo>
                      <a:cubicBezTo>
                        <a:pt x="346804" y="1989552"/>
                        <a:pt x="350775" y="1990876"/>
                        <a:pt x="353422" y="1993523"/>
                      </a:cubicBezTo>
                      <a:cubicBezTo>
                        <a:pt x="355408" y="2011393"/>
                        <a:pt x="224361" y="2102728"/>
                        <a:pt x="175384" y="2116627"/>
                      </a:cubicBezTo>
                      <a:cubicBezTo>
                        <a:pt x="124925" y="2132247"/>
                        <a:pt x="89734" y="2198425"/>
                        <a:pt x="131702" y="2240393"/>
                      </a:cubicBezTo>
                      <a:cubicBezTo>
                        <a:pt x="167607" y="2281435"/>
                        <a:pt x="367116" y="2142076"/>
                        <a:pt x="414974" y="2108685"/>
                      </a:cubicBezTo>
                      <a:cubicBezTo>
                        <a:pt x="251437" y="2427790"/>
                        <a:pt x="441660" y="2397331"/>
                        <a:pt x="573819" y="2053752"/>
                      </a:cubicBezTo>
                      <a:cubicBezTo>
                        <a:pt x="576466" y="2051766"/>
                        <a:pt x="641327" y="2006760"/>
                        <a:pt x="661845" y="1859168"/>
                      </a:cubicBezTo>
                      <a:cubicBezTo>
                        <a:pt x="682369" y="1717532"/>
                        <a:pt x="888198" y="1535523"/>
                        <a:pt x="888866" y="1534861"/>
                      </a:cubicBezTo>
                      <a:cubicBezTo>
                        <a:pt x="1192656" y="1419037"/>
                        <a:pt x="1555344" y="1219159"/>
                        <a:pt x="1665218" y="1106644"/>
                      </a:cubicBezTo>
                      <a:cubicBezTo>
                        <a:pt x="1785324" y="984850"/>
                        <a:pt x="1696643" y="896129"/>
                        <a:pt x="1601012" y="669823"/>
                      </a:cubicBezTo>
                      <a:close/>
                      <a:moveTo>
                        <a:pt x="64193" y="1843945"/>
                      </a:moveTo>
                      <a:cubicBezTo>
                        <a:pt x="27811" y="1803539"/>
                        <a:pt x="118088" y="1787390"/>
                        <a:pt x="133026" y="1825413"/>
                      </a:cubicBezTo>
                      <a:cubicBezTo>
                        <a:pt x="146825" y="1862219"/>
                        <a:pt x="88079" y="1867838"/>
                        <a:pt x="64193" y="1843945"/>
                      </a:cubicBezTo>
                      <a:close/>
                      <a:moveTo>
                        <a:pt x="43676" y="2040521"/>
                      </a:moveTo>
                      <a:cubicBezTo>
                        <a:pt x="30836" y="2036848"/>
                        <a:pt x="14064" y="2014279"/>
                        <a:pt x="23158" y="1998825"/>
                      </a:cubicBezTo>
                      <a:cubicBezTo>
                        <a:pt x="31762" y="1984264"/>
                        <a:pt x="52942" y="1984926"/>
                        <a:pt x="67502" y="1980293"/>
                      </a:cubicBezTo>
                      <a:cubicBezTo>
                        <a:pt x="92249" y="1972867"/>
                        <a:pt x="113640" y="1975918"/>
                        <a:pt x="116479" y="2001472"/>
                      </a:cubicBezTo>
                      <a:cubicBezTo>
                        <a:pt x="117141" y="2007429"/>
                        <a:pt x="58938" y="2047457"/>
                        <a:pt x="43676" y="2040521"/>
                      </a:cubicBezTo>
                      <a:close/>
                      <a:moveTo>
                        <a:pt x="174008" y="2224138"/>
                      </a:moveTo>
                      <a:cubicBezTo>
                        <a:pt x="90038" y="2224727"/>
                        <a:pt x="151557" y="2161865"/>
                        <a:pt x="154430" y="2155240"/>
                      </a:cubicBezTo>
                      <a:cubicBezTo>
                        <a:pt x="160810" y="2140507"/>
                        <a:pt x="170003" y="2129421"/>
                        <a:pt x="188039" y="2131393"/>
                      </a:cubicBezTo>
                      <a:cubicBezTo>
                        <a:pt x="234011" y="2136436"/>
                        <a:pt x="261789" y="2223530"/>
                        <a:pt x="174008" y="2224138"/>
                      </a:cubicBezTo>
                      <a:close/>
                      <a:moveTo>
                        <a:pt x="371431" y="2296909"/>
                      </a:moveTo>
                      <a:lnTo>
                        <a:pt x="373827" y="2260203"/>
                      </a:lnTo>
                      <a:cubicBezTo>
                        <a:pt x="376302" y="2245384"/>
                        <a:pt x="406615" y="2219598"/>
                        <a:pt x="422506" y="2248230"/>
                      </a:cubicBezTo>
                      <a:cubicBezTo>
                        <a:pt x="446174" y="2301489"/>
                        <a:pt x="371431" y="2322192"/>
                        <a:pt x="371431" y="2296909"/>
                      </a:cubicBezTo>
                      <a:close/>
                    </a:path>
                  </a:pathLst>
                </a:custGeom>
                <a:solidFill>
                  <a:srgbClr val="4C4C4C">
                    <a:lumMod val="50000"/>
                  </a:srgbClr>
                </a:solidFill>
                <a:ln w="66104"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endParaRPr lang="en-US" b="1">
                    <a:solidFill>
                      <a:prstClr val="black"/>
                    </a:solidFill>
                    <a:latin typeface="Calibri" panose="020F0502020204030204"/>
                  </a:endParaRPr>
                </a:p>
              </p:txBody>
            </p:sp>
          </p:gr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31606" y="3279584"/>
                <a:ext cx="594180" cy="484634"/>
              </a:xfrm>
              <a:prstGeom prst="rect">
                <a:avLst/>
              </a:prstGeom>
            </p:spPr>
          </p:pic>
          <p:grpSp>
            <p:nvGrpSpPr>
              <p:cNvPr id="32" name="Group 31"/>
              <p:cNvGrpSpPr/>
              <p:nvPr/>
            </p:nvGrpSpPr>
            <p:grpSpPr>
              <a:xfrm>
                <a:off x="6710542" y="4697227"/>
                <a:ext cx="585367" cy="564012"/>
                <a:chOff x="6684846" y="4592222"/>
                <a:chExt cx="670767" cy="700348"/>
              </a:xfrm>
            </p:grpSpPr>
            <p:sp>
              <p:nvSpPr>
                <p:cNvPr id="33" name="Freeform: Shape 16">
                  <a:extLst>
                    <a:ext uri="{FF2B5EF4-FFF2-40B4-BE49-F238E27FC236}">
                      <a16:creationId xmlns:a16="http://schemas.microsoft.com/office/drawing/2014/main" id="{EEB1D40D-602A-4D9F-8448-C800024AB632}"/>
                    </a:ext>
                  </a:extLst>
                </p:cNvPr>
                <p:cNvSpPr/>
                <p:nvPr/>
              </p:nvSpPr>
              <p:spPr>
                <a:xfrm>
                  <a:off x="6907813" y="4592222"/>
                  <a:ext cx="376266" cy="430019"/>
                </a:xfrm>
                <a:custGeom>
                  <a:avLst/>
                  <a:gdLst>
                    <a:gd name="connsiteX0" fmla="*/ 9555 w 333375"/>
                    <a:gd name="connsiteY0" fmla="*/ 332427 h 381000"/>
                    <a:gd name="connsiteX1" fmla="*/ 171349 w 333375"/>
                    <a:gd name="connsiteY1" fmla="*/ 384000 h 381000"/>
                    <a:gd name="connsiteX2" fmla="*/ 333141 w 333375"/>
                    <a:gd name="connsiteY2" fmla="*/ 332427 h 381000"/>
                    <a:gd name="connsiteX3" fmla="*/ 229632 w 333375"/>
                    <a:gd name="connsiteY3" fmla="*/ 79864 h 381000"/>
                    <a:gd name="connsiteX4" fmla="*/ 257697 w 333375"/>
                    <a:gd name="connsiteY4" fmla="*/ 13654 h 381000"/>
                    <a:gd name="connsiteX5" fmla="*/ 256813 w 333375"/>
                    <a:gd name="connsiteY5" fmla="*/ 4322 h 381000"/>
                    <a:gd name="connsiteX6" fmla="*/ 248561 w 333375"/>
                    <a:gd name="connsiteY6" fmla="*/ 0 h 381000"/>
                    <a:gd name="connsiteX7" fmla="*/ 94037 w 333375"/>
                    <a:gd name="connsiteY7" fmla="*/ 0 h 381000"/>
                    <a:gd name="connsiteX8" fmla="*/ 85884 w 333375"/>
                    <a:gd name="connsiteY8" fmla="*/ 4322 h 381000"/>
                    <a:gd name="connsiteX9" fmla="*/ 85000 w 333375"/>
                    <a:gd name="connsiteY9" fmla="*/ 13654 h 381000"/>
                    <a:gd name="connsiteX10" fmla="*/ 109020 w 333375"/>
                    <a:gd name="connsiteY10" fmla="*/ 70509 h 381000"/>
                    <a:gd name="connsiteX11" fmla="*/ 93638 w 333375"/>
                    <a:gd name="connsiteY11" fmla="*/ 57447 h 381000"/>
                    <a:gd name="connsiteX12" fmla="*/ 80812 w 333375"/>
                    <a:gd name="connsiteY12" fmla="*/ 52113 h 381000"/>
                    <a:gd name="connsiteX13" fmla="*/ 75478 w 333375"/>
                    <a:gd name="connsiteY13" fmla="*/ 64939 h 381000"/>
                    <a:gd name="connsiteX14" fmla="*/ 88108 w 333375"/>
                    <a:gd name="connsiteY14" fmla="*/ 81594 h 381000"/>
                    <a:gd name="connsiteX15" fmla="*/ 67482 w 333375"/>
                    <a:gd name="connsiteY15" fmla="*/ 78509 h 381000"/>
                    <a:gd name="connsiteX16" fmla="*/ 54479 w 333375"/>
                    <a:gd name="connsiteY16" fmla="*/ 83387 h 381000"/>
                    <a:gd name="connsiteX17" fmla="*/ 59357 w 333375"/>
                    <a:gd name="connsiteY17" fmla="*/ 96391 h 381000"/>
                    <a:gd name="connsiteX18" fmla="*/ 83987 w 333375"/>
                    <a:gd name="connsiteY18" fmla="*/ 101360 h 381000"/>
                    <a:gd name="connsiteX19" fmla="*/ 97114 w 333375"/>
                    <a:gd name="connsiteY19" fmla="*/ 100210 h 381000"/>
                    <a:gd name="connsiteX20" fmla="*/ 9555 w 333375"/>
                    <a:gd name="connsiteY20" fmla="*/ 332427 h 381000"/>
                    <a:gd name="connsiteX21" fmla="*/ 171339 w 333375"/>
                    <a:gd name="connsiteY21" fmla="*/ 236179 h 381000"/>
                    <a:gd name="connsiteX22" fmla="*/ 210211 w 333375"/>
                    <a:gd name="connsiteY22" fmla="*/ 275046 h 381000"/>
                    <a:gd name="connsiteX23" fmla="*/ 181162 w 333375"/>
                    <a:gd name="connsiteY23" fmla="*/ 312500 h 381000"/>
                    <a:gd name="connsiteX24" fmla="*/ 181162 w 333375"/>
                    <a:gd name="connsiteY24" fmla="*/ 320417 h 381000"/>
                    <a:gd name="connsiteX25" fmla="*/ 171339 w 333375"/>
                    <a:gd name="connsiteY25" fmla="*/ 330240 h 381000"/>
                    <a:gd name="connsiteX26" fmla="*/ 161515 w 333375"/>
                    <a:gd name="connsiteY26" fmla="*/ 320417 h 381000"/>
                    <a:gd name="connsiteX27" fmla="*/ 161515 w 333375"/>
                    <a:gd name="connsiteY27" fmla="*/ 312500 h 381000"/>
                    <a:gd name="connsiteX28" fmla="*/ 132472 w 333375"/>
                    <a:gd name="connsiteY28" fmla="*/ 275046 h 381000"/>
                    <a:gd name="connsiteX29" fmla="*/ 142296 w 333375"/>
                    <a:gd name="connsiteY29" fmla="*/ 265223 h 381000"/>
                    <a:gd name="connsiteX30" fmla="*/ 152119 w 333375"/>
                    <a:gd name="connsiteY30" fmla="*/ 275046 h 381000"/>
                    <a:gd name="connsiteX31" fmla="*/ 171339 w 333375"/>
                    <a:gd name="connsiteY31" fmla="*/ 294266 h 381000"/>
                    <a:gd name="connsiteX32" fmla="*/ 190564 w 333375"/>
                    <a:gd name="connsiteY32" fmla="*/ 275046 h 381000"/>
                    <a:gd name="connsiteX33" fmla="*/ 171339 w 333375"/>
                    <a:gd name="connsiteY33" fmla="*/ 255826 h 381000"/>
                    <a:gd name="connsiteX34" fmla="*/ 132472 w 333375"/>
                    <a:gd name="connsiteY34" fmla="*/ 216954 h 381000"/>
                    <a:gd name="connsiteX35" fmla="*/ 161515 w 333375"/>
                    <a:gd name="connsiteY35" fmla="*/ 179501 h 381000"/>
                    <a:gd name="connsiteX36" fmla="*/ 161515 w 333375"/>
                    <a:gd name="connsiteY36" fmla="*/ 171582 h 381000"/>
                    <a:gd name="connsiteX37" fmla="*/ 171339 w 333375"/>
                    <a:gd name="connsiteY37" fmla="*/ 161759 h 381000"/>
                    <a:gd name="connsiteX38" fmla="*/ 181162 w 333375"/>
                    <a:gd name="connsiteY38" fmla="*/ 171582 h 381000"/>
                    <a:gd name="connsiteX39" fmla="*/ 181162 w 333375"/>
                    <a:gd name="connsiteY39" fmla="*/ 179500 h 381000"/>
                    <a:gd name="connsiteX40" fmla="*/ 210211 w 333375"/>
                    <a:gd name="connsiteY40" fmla="*/ 216954 h 381000"/>
                    <a:gd name="connsiteX41" fmla="*/ 200388 w 333375"/>
                    <a:gd name="connsiteY41" fmla="*/ 226778 h 381000"/>
                    <a:gd name="connsiteX42" fmla="*/ 190564 w 333375"/>
                    <a:gd name="connsiteY42" fmla="*/ 216954 h 381000"/>
                    <a:gd name="connsiteX43" fmla="*/ 171339 w 333375"/>
                    <a:gd name="connsiteY43" fmla="*/ 197734 h 381000"/>
                    <a:gd name="connsiteX44" fmla="*/ 152119 w 333375"/>
                    <a:gd name="connsiteY44" fmla="*/ 216954 h 381000"/>
                    <a:gd name="connsiteX45" fmla="*/ 171339 w 333375"/>
                    <a:gd name="connsiteY45" fmla="*/ 236179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3375" h="381000">
                      <a:moveTo>
                        <a:pt x="9555" y="332427"/>
                      </a:moveTo>
                      <a:cubicBezTo>
                        <a:pt x="35980" y="370443"/>
                        <a:pt x="110442" y="384000"/>
                        <a:pt x="171349" y="384000"/>
                      </a:cubicBezTo>
                      <a:cubicBezTo>
                        <a:pt x="232254" y="384000"/>
                        <a:pt x="306716" y="370443"/>
                        <a:pt x="333141" y="332427"/>
                      </a:cubicBezTo>
                      <a:cubicBezTo>
                        <a:pt x="377129" y="269136"/>
                        <a:pt x="256530" y="113165"/>
                        <a:pt x="229632" y="79864"/>
                      </a:cubicBezTo>
                      <a:lnTo>
                        <a:pt x="257697" y="13654"/>
                      </a:lnTo>
                      <a:cubicBezTo>
                        <a:pt x="258974" y="10609"/>
                        <a:pt x="258582" y="7073"/>
                        <a:pt x="256813" y="4322"/>
                      </a:cubicBezTo>
                      <a:cubicBezTo>
                        <a:pt x="254947" y="1670"/>
                        <a:pt x="251901" y="0"/>
                        <a:pt x="248561" y="0"/>
                      </a:cubicBezTo>
                      <a:lnTo>
                        <a:pt x="94037" y="0"/>
                      </a:lnTo>
                      <a:cubicBezTo>
                        <a:pt x="90796" y="0"/>
                        <a:pt x="87751" y="1670"/>
                        <a:pt x="85884" y="4322"/>
                      </a:cubicBezTo>
                      <a:cubicBezTo>
                        <a:pt x="84116" y="7073"/>
                        <a:pt x="83723" y="10609"/>
                        <a:pt x="85000" y="13654"/>
                      </a:cubicBezTo>
                      <a:lnTo>
                        <a:pt x="109020" y="70509"/>
                      </a:lnTo>
                      <a:cubicBezTo>
                        <a:pt x="103388" y="68943"/>
                        <a:pt x="96931" y="65417"/>
                        <a:pt x="93638" y="57447"/>
                      </a:cubicBezTo>
                      <a:cubicBezTo>
                        <a:pt x="91566" y="52430"/>
                        <a:pt x="85825" y="50026"/>
                        <a:pt x="80812" y="52113"/>
                      </a:cubicBezTo>
                      <a:cubicBezTo>
                        <a:pt x="75795" y="54180"/>
                        <a:pt x="73406" y="59927"/>
                        <a:pt x="75478" y="64939"/>
                      </a:cubicBezTo>
                      <a:cubicBezTo>
                        <a:pt x="78595" y="72493"/>
                        <a:pt x="83144" y="77721"/>
                        <a:pt x="88108" y="81594"/>
                      </a:cubicBezTo>
                      <a:cubicBezTo>
                        <a:pt x="81125" y="82083"/>
                        <a:pt x="73906" y="81430"/>
                        <a:pt x="67482" y="78509"/>
                      </a:cubicBezTo>
                      <a:cubicBezTo>
                        <a:pt x="62561" y="76264"/>
                        <a:pt x="56728" y="78441"/>
                        <a:pt x="54479" y="83387"/>
                      </a:cubicBezTo>
                      <a:cubicBezTo>
                        <a:pt x="52234" y="88322"/>
                        <a:pt x="54416" y="94146"/>
                        <a:pt x="59357" y="96391"/>
                      </a:cubicBezTo>
                      <a:cubicBezTo>
                        <a:pt x="67319" y="100013"/>
                        <a:pt x="75795" y="101360"/>
                        <a:pt x="83987" y="101360"/>
                      </a:cubicBezTo>
                      <a:cubicBezTo>
                        <a:pt x="88514" y="101360"/>
                        <a:pt x="92891" y="100874"/>
                        <a:pt x="97114" y="100210"/>
                      </a:cubicBezTo>
                      <a:cubicBezTo>
                        <a:pt x="55869" y="154671"/>
                        <a:pt x="-28322" y="277929"/>
                        <a:pt x="9555" y="332427"/>
                      </a:cubicBezTo>
                      <a:close/>
                      <a:moveTo>
                        <a:pt x="171339" y="236179"/>
                      </a:moveTo>
                      <a:cubicBezTo>
                        <a:pt x="192775" y="236179"/>
                        <a:pt x="210211" y="253615"/>
                        <a:pt x="210211" y="275046"/>
                      </a:cubicBezTo>
                      <a:cubicBezTo>
                        <a:pt x="210211" y="293064"/>
                        <a:pt x="197826" y="308119"/>
                        <a:pt x="181162" y="312500"/>
                      </a:cubicBezTo>
                      <a:lnTo>
                        <a:pt x="181162" y="320417"/>
                      </a:lnTo>
                      <a:cubicBezTo>
                        <a:pt x="181162" y="325843"/>
                        <a:pt x="176764" y="330240"/>
                        <a:pt x="171339" y="330240"/>
                      </a:cubicBezTo>
                      <a:cubicBezTo>
                        <a:pt x="165914" y="330240"/>
                        <a:pt x="161515" y="325843"/>
                        <a:pt x="161515" y="320417"/>
                      </a:cubicBezTo>
                      <a:lnTo>
                        <a:pt x="161515" y="312500"/>
                      </a:lnTo>
                      <a:cubicBezTo>
                        <a:pt x="144855" y="308117"/>
                        <a:pt x="132472" y="293063"/>
                        <a:pt x="132472" y="275046"/>
                      </a:cubicBezTo>
                      <a:cubicBezTo>
                        <a:pt x="132472" y="269621"/>
                        <a:pt x="136870" y="265223"/>
                        <a:pt x="142296" y="265223"/>
                      </a:cubicBezTo>
                      <a:cubicBezTo>
                        <a:pt x="147720" y="265223"/>
                        <a:pt x="152119" y="269621"/>
                        <a:pt x="152119" y="275046"/>
                      </a:cubicBezTo>
                      <a:cubicBezTo>
                        <a:pt x="152119" y="285641"/>
                        <a:pt x="160743" y="294266"/>
                        <a:pt x="171339" y="294266"/>
                      </a:cubicBezTo>
                      <a:cubicBezTo>
                        <a:pt x="181940" y="294266"/>
                        <a:pt x="190564" y="285641"/>
                        <a:pt x="190564" y="275046"/>
                      </a:cubicBezTo>
                      <a:cubicBezTo>
                        <a:pt x="190564" y="264450"/>
                        <a:pt x="181940" y="255826"/>
                        <a:pt x="171339" y="255826"/>
                      </a:cubicBezTo>
                      <a:cubicBezTo>
                        <a:pt x="149907" y="255826"/>
                        <a:pt x="132472" y="238390"/>
                        <a:pt x="132472" y="216954"/>
                      </a:cubicBezTo>
                      <a:cubicBezTo>
                        <a:pt x="132472" y="198936"/>
                        <a:pt x="144855" y="183883"/>
                        <a:pt x="161515" y="179501"/>
                      </a:cubicBezTo>
                      <a:lnTo>
                        <a:pt x="161515" y="171582"/>
                      </a:lnTo>
                      <a:cubicBezTo>
                        <a:pt x="161515" y="166158"/>
                        <a:pt x="165914" y="161759"/>
                        <a:pt x="171339" y="161759"/>
                      </a:cubicBezTo>
                      <a:cubicBezTo>
                        <a:pt x="176764" y="161759"/>
                        <a:pt x="181162" y="166158"/>
                        <a:pt x="181162" y="171582"/>
                      </a:cubicBezTo>
                      <a:lnTo>
                        <a:pt x="181162" y="179500"/>
                      </a:lnTo>
                      <a:cubicBezTo>
                        <a:pt x="197826" y="183882"/>
                        <a:pt x="210211" y="198936"/>
                        <a:pt x="210211" y="216954"/>
                      </a:cubicBezTo>
                      <a:cubicBezTo>
                        <a:pt x="210211" y="222379"/>
                        <a:pt x="205812" y="226778"/>
                        <a:pt x="200388" y="226778"/>
                      </a:cubicBezTo>
                      <a:cubicBezTo>
                        <a:pt x="194962" y="226778"/>
                        <a:pt x="190564" y="222379"/>
                        <a:pt x="190564" y="216954"/>
                      </a:cubicBezTo>
                      <a:cubicBezTo>
                        <a:pt x="190564" y="206358"/>
                        <a:pt x="181940" y="197734"/>
                        <a:pt x="171339" y="197734"/>
                      </a:cubicBezTo>
                      <a:cubicBezTo>
                        <a:pt x="160743" y="197734"/>
                        <a:pt x="152119" y="206358"/>
                        <a:pt x="152119" y="216954"/>
                      </a:cubicBezTo>
                      <a:cubicBezTo>
                        <a:pt x="152119" y="227554"/>
                        <a:pt x="160743" y="236179"/>
                        <a:pt x="171339" y="236179"/>
                      </a:cubicBezTo>
                      <a:close/>
                    </a:path>
                  </a:pathLst>
                </a:custGeom>
                <a:solidFill>
                  <a:srgbClr val="4C4C4C">
                    <a:lumMod val="50000"/>
                  </a:srgbClr>
                </a:solidFill>
                <a:ln w="9525" cap="flat">
                  <a:noFill/>
                  <a:prstDash val="solid"/>
                  <a:miter/>
                </a:ln>
              </p:spPr>
              <p:txBody>
                <a:bodyPr rtlCol="0" anchor="ctr"/>
                <a:lstStyle/>
                <a:p>
                  <a:pPr algn="l" rtl="0" eaLnBrk="0" fontAlgn="base" hangingPunct="0">
                    <a:spcBef>
                      <a:spcPct val="0"/>
                    </a:spcBef>
                    <a:spcAft>
                      <a:spcPct val="0"/>
                    </a:spcAft>
                    <a:defRPr/>
                  </a:pPr>
                  <a:endParaRPr lang="en-IN" sz="1200" kern="1200">
                    <a:solidFill>
                      <a:srgbClr val="198BFF"/>
                    </a:solidFill>
                    <a:latin typeface="Verdana" panose="020B0604030504040204" pitchFamily="34" charset="0"/>
                    <a:ea typeface="+mn-ea"/>
                    <a:cs typeface="Arial" panose="020B0604020202020204" pitchFamily="34" charset="0"/>
                  </a:endParaRPr>
                </a:p>
              </p:txBody>
            </p:sp>
            <p:sp>
              <p:nvSpPr>
                <p:cNvPr id="36" name="Freeform: Shape 17">
                  <a:extLst>
                    <a:ext uri="{FF2B5EF4-FFF2-40B4-BE49-F238E27FC236}">
                      <a16:creationId xmlns:a16="http://schemas.microsoft.com/office/drawing/2014/main" id="{475DD4E5-3240-423B-B9CD-6691CE352B0A}"/>
                    </a:ext>
                  </a:extLst>
                </p:cNvPr>
                <p:cNvSpPr/>
                <p:nvPr/>
              </p:nvSpPr>
              <p:spPr>
                <a:xfrm>
                  <a:off x="6684846" y="5018812"/>
                  <a:ext cx="75253" cy="247261"/>
                </a:xfrm>
                <a:custGeom>
                  <a:avLst/>
                  <a:gdLst>
                    <a:gd name="connsiteX0" fmla="*/ 64404 w 66675"/>
                    <a:gd name="connsiteY0" fmla="*/ 0 h 219075"/>
                    <a:gd name="connsiteX1" fmla="*/ 5430 w 66675"/>
                    <a:gd name="connsiteY1" fmla="*/ 0 h 219075"/>
                    <a:gd name="connsiteX2" fmla="*/ 0 w 66675"/>
                    <a:gd name="connsiteY2" fmla="*/ 5424 h 219075"/>
                    <a:gd name="connsiteX3" fmla="*/ 0 w 66675"/>
                    <a:gd name="connsiteY3" fmla="*/ 222362 h 219075"/>
                    <a:gd name="connsiteX4" fmla="*/ 5430 w 66675"/>
                    <a:gd name="connsiteY4" fmla="*/ 227788 h 219075"/>
                    <a:gd name="connsiteX5" fmla="*/ 64404 w 66675"/>
                    <a:gd name="connsiteY5" fmla="*/ 227788 h 219075"/>
                    <a:gd name="connsiteX6" fmla="*/ 69835 w 66675"/>
                    <a:gd name="connsiteY6" fmla="*/ 222362 h 219075"/>
                    <a:gd name="connsiteX7" fmla="*/ 69835 w 66675"/>
                    <a:gd name="connsiteY7" fmla="*/ 211340 h 219075"/>
                    <a:gd name="connsiteX8" fmla="*/ 69835 w 66675"/>
                    <a:gd name="connsiteY8" fmla="*/ 17273 h 219075"/>
                    <a:gd name="connsiteX9" fmla="*/ 69835 w 66675"/>
                    <a:gd name="connsiteY9" fmla="*/ 5424 h 219075"/>
                    <a:gd name="connsiteX10" fmla="*/ 64404 w 66675"/>
                    <a:gd name="connsiteY10"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219075">
                      <a:moveTo>
                        <a:pt x="64404" y="0"/>
                      </a:moveTo>
                      <a:lnTo>
                        <a:pt x="5430" y="0"/>
                      </a:lnTo>
                      <a:cubicBezTo>
                        <a:pt x="2437" y="0"/>
                        <a:pt x="0" y="2432"/>
                        <a:pt x="0" y="5424"/>
                      </a:cubicBezTo>
                      <a:lnTo>
                        <a:pt x="0" y="222362"/>
                      </a:lnTo>
                      <a:cubicBezTo>
                        <a:pt x="0" y="225355"/>
                        <a:pt x="2437" y="227788"/>
                        <a:pt x="5430" y="227788"/>
                      </a:cubicBezTo>
                      <a:lnTo>
                        <a:pt x="64404" y="227788"/>
                      </a:lnTo>
                      <a:cubicBezTo>
                        <a:pt x="67397" y="227788"/>
                        <a:pt x="69835" y="225355"/>
                        <a:pt x="69835" y="222362"/>
                      </a:cubicBezTo>
                      <a:lnTo>
                        <a:pt x="69835" y="211340"/>
                      </a:lnTo>
                      <a:lnTo>
                        <a:pt x="69835" y="17273"/>
                      </a:lnTo>
                      <a:lnTo>
                        <a:pt x="69835" y="5424"/>
                      </a:lnTo>
                      <a:cubicBezTo>
                        <a:pt x="69835" y="2432"/>
                        <a:pt x="67397" y="0"/>
                        <a:pt x="64404" y="0"/>
                      </a:cubicBezTo>
                      <a:close/>
                    </a:path>
                  </a:pathLst>
                </a:custGeom>
                <a:solidFill>
                  <a:srgbClr val="4C4C4C">
                    <a:lumMod val="50000"/>
                  </a:srgbClr>
                </a:solidFill>
                <a:ln w="9525" cap="flat">
                  <a:noFill/>
                  <a:prstDash val="solid"/>
                  <a:miter/>
                </a:ln>
              </p:spPr>
              <p:txBody>
                <a:bodyPr rtlCol="0" anchor="ctr"/>
                <a:lstStyle/>
                <a:p>
                  <a:pPr algn="l" rtl="0" eaLnBrk="0" fontAlgn="base" hangingPunct="0">
                    <a:spcBef>
                      <a:spcPct val="0"/>
                    </a:spcBef>
                    <a:spcAft>
                      <a:spcPct val="0"/>
                    </a:spcAft>
                    <a:defRPr/>
                  </a:pPr>
                  <a:endParaRPr lang="en-IN" sz="1200" kern="1200">
                    <a:solidFill>
                      <a:srgbClr val="198BFF"/>
                    </a:solidFill>
                    <a:latin typeface="Verdana" panose="020B0604030504040204" pitchFamily="34" charset="0"/>
                    <a:ea typeface="+mn-ea"/>
                    <a:cs typeface="Arial" panose="020B0604020202020204" pitchFamily="34" charset="0"/>
                  </a:endParaRPr>
                </a:p>
              </p:txBody>
            </p:sp>
            <p:sp>
              <p:nvSpPr>
                <p:cNvPr id="37" name="Freeform: Shape 18">
                  <a:extLst>
                    <a:ext uri="{FF2B5EF4-FFF2-40B4-BE49-F238E27FC236}">
                      <a16:creationId xmlns:a16="http://schemas.microsoft.com/office/drawing/2014/main" id="{52F4EA4B-0359-4242-942D-8709EFC46E78}"/>
                    </a:ext>
                  </a:extLst>
                </p:cNvPr>
                <p:cNvSpPr/>
                <p:nvPr/>
              </p:nvSpPr>
              <p:spPr>
                <a:xfrm>
                  <a:off x="6785839" y="5034559"/>
                  <a:ext cx="569774" cy="258011"/>
                </a:xfrm>
                <a:custGeom>
                  <a:avLst/>
                  <a:gdLst>
                    <a:gd name="connsiteX0" fmla="*/ 499555 w 504825"/>
                    <a:gd name="connsiteY0" fmla="*/ 2937 h 228600"/>
                    <a:gd name="connsiteX1" fmla="*/ 477207 w 504825"/>
                    <a:gd name="connsiteY1" fmla="*/ 2826 h 228600"/>
                    <a:gd name="connsiteX2" fmla="*/ 476833 w 504825"/>
                    <a:gd name="connsiteY2" fmla="*/ 3014 h 228600"/>
                    <a:gd name="connsiteX3" fmla="*/ 320391 w 504825"/>
                    <a:gd name="connsiteY3" fmla="*/ 79386 h 228600"/>
                    <a:gd name="connsiteX4" fmla="*/ 270349 w 504825"/>
                    <a:gd name="connsiteY4" fmla="*/ 95482 h 228600"/>
                    <a:gd name="connsiteX5" fmla="*/ 240254 w 504825"/>
                    <a:gd name="connsiteY5" fmla="*/ 115744 h 228600"/>
                    <a:gd name="connsiteX6" fmla="*/ 239227 w 504825"/>
                    <a:gd name="connsiteY6" fmla="*/ 115797 h 228600"/>
                    <a:gd name="connsiteX7" fmla="*/ 123744 w 504825"/>
                    <a:gd name="connsiteY7" fmla="*/ 115797 h 228600"/>
                    <a:gd name="connsiteX8" fmla="*/ 113920 w 504825"/>
                    <a:gd name="connsiteY8" fmla="*/ 105974 h 228600"/>
                    <a:gd name="connsiteX9" fmla="*/ 123744 w 504825"/>
                    <a:gd name="connsiteY9" fmla="*/ 96150 h 228600"/>
                    <a:gd name="connsiteX10" fmla="*/ 238661 w 504825"/>
                    <a:gd name="connsiteY10" fmla="*/ 96150 h 228600"/>
                    <a:gd name="connsiteX11" fmla="*/ 254296 w 504825"/>
                    <a:gd name="connsiteY11" fmla="*/ 83808 h 228600"/>
                    <a:gd name="connsiteX12" fmla="*/ 254365 w 504825"/>
                    <a:gd name="connsiteY12" fmla="*/ 83492 h 228600"/>
                    <a:gd name="connsiteX13" fmla="*/ 255251 w 504825"/>
                    <a:gd name="connsiteY13" fmla="*/ 80408 h 228600"/>
                    <a:gd name="connsiteX14" fmla="*/ 255608 w 504825"/>
                    <a:gd name="connsiteY14" fmla="*/ 77416 h 228600"/>
                    <a:gd name="connsiteX15" fmla="*/ 241153 w 504825"/>
                    <a:gd name="connsiteY15" fmla="*/ 58074 h 228600"/>
                    <a:gd name="connsiteX16" fmla="*/ 237328 w 504825"/>
                    <a:gd name="connsiteY16" fmla="*/ 57470 h 228600"/>
                    <a:gd name="connsiteX17" fmla="*/ 98869 w 504825"/>
                    <a:gd name="connsiteY17" fmla="*/ 45973 h 228600"/>
                    <a:gd name="connsiteX18" fmla="*/ 95081 w 504825"/>
                    <a:gd name="connsiteY18" fmla="*/ 44854 h 228600"/>
                    <a:gd name="connsiteX19" fmla="*/ 94482 w 504825"/>
                    <a:gd name="connsiteY19" fmla="*/ 44373 h 228600"/>
                    <a:gd name="connsiteX20" fmla="*/ 92102 w 504825"/>
                    <a:gd name="connsiteY20" fmla="*/ 42382 h 228600"/>
                    <a:gd name="connsiteX21" fmla="*/ 91985 w 504825"/>
                    <a:gd name="connsiteY21" fmla="*/ 42284 h 228600"/>
                    <a:gd name="connsiteX22" fmla="*/ 0 w 504825"/>
                    <a:gd name="connsiteY22" fmla="*/ 13308 h 228600"/>
                    <a:gd name="connsiteX23" fmla="*/ 0 w 504825"/>
                    <a:gd name="connsiteY23" fmla="*/ 189300 h 228600"/>
                    <a:gd name="connsiteX24" fmla="*/ 235266 w 504825"/>
                    <a:gd name="connsiteY24" fmla="*/ 235357 h 228600"/>
                    <a:gd name="connsiteX25" fmla="*/ 277409 w 504825"/>
                    <a:gd name="connsiteY25" fmla="*/ 227012 h 228600"/>
                    <a:gd name="connsiteX26" fmla="*/ 503181 w 504825"/>
                    <a:gd name="connsiteY26" fmla="*/ 41070 h 228600"/>
                    <a:gd name="connsiteX27" fmla="*/ 511408 w 504825"/>
                    <a:gd name="connsiteY27" fmla="*/ 21078 h 228600"/>
                    <a:gd name="connsiteX28" fmla="*/ 499555 w 504825"/>
                    <a:gd name="connsiteY28" fmla="*/ 2937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4825" h="228600">
                      <a:moveTo>
                        <a:pt x="499555" y="2937"/>
                      </a:moveTo>
                      <a:cubicBezTo>
                        <a:pt x="492585" y="-939"/>
                        <a:pt x="484225" y="-982"/>
                        <a:pt x="477207" y="2826"/>
                      </a:cubicBezTo>
                      <a:cubicBezTo>
                        <a:pt x="477082" y="2889"/>
                        <a:pt x="476958" y="2956"/>
                        <a:pt x="476833" y="3014"/>
                      </a:cubicBezTo>
                      <a:lnTo>
                        <a:pt x="320391" y="79386"/>
                      </a:lnTo>
                      <a:cubicBezTo>
                        <a:pt x="304540" y="86746"/>
                        <a:pt x="287750" y="92062"/>
                        <a:pt x="270349" y="95482"/>
                      </a:cubicBezTo>
                      <a:cubicBezTo>
                        <a:pt x="264345" y="106440"/>
                        <a:pt x="253359" y="114368"/>
                        <a:pt x="240254" y="115744"/>
                      </a:cubicBezTo>
                      <a:cubicBezTo>
                        <a:pt x="239913" y="115778"/>
                        <a:pt x="239568" y="115797"/>
                        <a:pt x="239227" y="115797"/>
                      </a:cubicBezTo>
                      <a:lnTo>
                        <a:pt x="123744" y="115797"/>
                      </a:lnTo>
                      <a:cubicBezTo>
                        <a:pt x="118319" y="115797"/>
                        <a:pt x="113920" y="111398"/>
                        <a:pt x="113920" y="105974"/>
                      </a:cubicBezTo>
                      <a:cubicBezTo>
                        <a:pt x="113920" y="100548"/>
                        <a:pt x="118319" y="96150"/>
                        <a:pt x="123744" y="96150"/>
                      </a:cubicBezTo>
                      <a:lnTo>
                        <a:pt x="238661" y="96150"/>
                      </a:lnTo>
                      <a:cubicBezTo>
                        <a:pt x="245877" y="95222"/>
                        <a:pt x="251785" y="90325"/>
                        <a:pt x="254296" y="83808"/>
                      </a:cubicBezTo>
                      <a:cubicBezTo>
                        <a:pt x="254330" y="83704"/>
                        <a:pt x="254328" y="83595"/>
                        <a:pt x="254365" y="83492"/>
                      </a:cubicBezTo>
                      <a:cubicBezTo>
                        <a:pt x="254752" y="82428"/>
                        <a:pt x="255045" y="81406"/>
                        <a:pt x="255251" y="80408"/>
                      </a:cubicBezTo>
                      <a:cubicBezTo>
                        <a:pt x="255434" y="79429"/>
                        <a:pt x="255580" y="78437"/>
                        <a:pt x="255608" y="77416"/>
                      </a:cubicBezTo>
                      <a:cubicBezTo>
                        <a:pt x="255862" y="68177"/>
                        <a:pt x="249747" y="60317"/>
                        <a:pt x="241153" y="58074"/>
                      </a:cubicBezTo>
                      <a:cubicBezTo>
                        <a:pt x="239924" y="57754"/>
                        <a:pt x="238646" y="57549"/>
                        <a:pt x="237328" y="57470"/>
                      </a:cubicBezTo>
                      <a:lnTo>
                        <a:pt x="98869" y="45973"/>
                      </a:lnTo>
                      <a:cubicBezTo>
                        <a:pt x="97499" y="45858"/>
                        <a:pt x="96223" y="45460"/>
                        <a:pt x="95081" y="44854"/>
                      </a:cubicBezTo>
                      <a:cubicBezTo>
                        <a:pt x="94855" y="44733"/>
                        <a:pt x="94700" y="44511"/>
                        <a:pt x="94482" y="44373"/>
                      </a:cubicBezTo>
                      <a:cubicBezTo>
                        <a:pt x="93598" y="43808"/>
                        <a:pt x="92760" y="43187"/>
                        <a:pt x="92102" y="42382"/>
                      </a:cubicBezTo>
                      <a:cubicBezTo>
                        <a:pt x="92070" y="42341"/>
                        <a:pt x="92017" y="42325"/>
                        <a:pt x="91985" y="42284"/>
                      </a:cubicBezTo>
                      <a:cubicBezTo>
                        <a:pt x="91822" y="42092"/>
                        <a:pt x="68966" y="15634"/>
                        <a:pt x="0" y="13308"/>
                      </a:cubicBezTo>
                      <a:lnTo>
                        <a:pt x="0" y="189300"/>
                      </a:lnTo>
                      <a:lnTo>
                        <a:pt x="235266" y="235357"/>
                      </a:lnTo>
                      <a:cubicBezTo>
                        <a:pt x="250082" y="238792"/>
                        <a:pt x="265307" y="235732"/>
                        <a:pt x="277409" y="227012"/>
                      </a:cubicBezTo>
                      <a:lnTo>
                        <a:pt x="503181" y="41070"/>
                      </a:lnTo>
                      <a:cubicBezTo>
                        <a:pt x="509120" y="36125"/>
                        <a:pt x="512136" y="28825"/>
                        <a:pt x="511408" y="21078"/>
                      </a:cubicBezTo>
                      <a:cubicBezTo>
                        <a:pt x="510678" y="13327"/>
                        <a:pt x="506361" y="6717"/>
                        <a:pt x="499555" y="2937"/>
                      </a:cubicBezTo>
                      <a:close/>
                    </a:path>
                  </a:pathLst>
                </a:custGeom>
                <a:solidFill>
                  <a:srgbClr val="4C4C4C">
                    <a:lumMod val="50000"/>
                  </a:srgbClr>
                </a:solidFill>
                <a:ln w="9525" cap="flat">
                  <a:noFill/>
                  <a:prstDash val="solid"/>
                  <a:miter/>
                </a:ln>
              </p:spPr>
              <p:txBody>
                <a:bodyPr rtlCol="0" anchor="ctr"/>
                <a:lstStyle/>
                <a:p>
                  <a:pPr algn="l" rtl="0" eaLnBrk="0" fontAlgn="base" hangingPunct="0">
                    <a:spcBef>
                      <a:spcPct val="0"/>
                    </a:spcBef>
                    <a:spcAft>
                      <a:spcPct val="0"/>
                    </a:spcAft>
                    <a:defRPr/>
                  </a:pPr>
                  <a:endParaRPr lang="en-IN" sz="1200" kern="1200">
                    <a:solidFill>
                      <a:srgbClr val="198BFF"/>
                    </a:solidFill>
                    <a:latin typeface="Verdana" panose="020B0604030504040204" pitchFamily="34" charset="0"/>
                    <a:ea typeface="+mn-ea"/>
                    <a:cs typeface="Arial" panose="020B0604020202020204" pitchFamily="34" charset="0"/>
                  </a:endParaRPr>
                </a:p>
              </p:txBody>
            </p:sp>
          </p:grpSp>
        </p:grpSp>
        <p:pic>
          <p:nvPicPr>
            <p:cNvPr id="124" name="Picture 1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011" y="3742859"/>
              <a:ext cx="1321812" cy="1466501"/>
            </a:xfrm>
            <a:prstGeom prst="rect">
              <a:avLst/>
            </a:prstGeom>
          </p:spPr>
        </p:pic>
      </p:grpSp>
      <p:pic>
        <p:nvPicPr>
          <p:cNvPr id="125" name="Picture 1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1729" y="5811097"/>
            <a:ext cx="490760" cy="773248"/>
          </a:xfrm>
          <a:prstGeom prst="rect">
            <a:avLst/>
          </a:prstGeom>
        </p:spPr>
      </p:pic>
      <p:sp>
        <p:nvSpPr>
          <p:cNvPr id="4" name="Title 3">
            <a:extLst>
              <a:ext uri="{FF2B5EF4-FFF2-40B4-BE49-F238E27FC236}">
                <a16:creationId xmlns:a16="http://schemas.microsoft.com/office/drawing/2014/main" id="{48CFFF73-7F38-6907-22F1-B9314401E9B0}"/>
              </a:ext>
            </a:extLst>
          </p:cNvPr>
          <p:cNvSpPr>
            <a:spLocks noGrp="1"/>
          </p:cNvSpPr>
          <p:nvPr>
            <p:ph type="ctrTitle"/>
          </p:nvPr>
        </p:nvSpPr>
        <p:spPr/>
        <p:txBody>
          <a:bodyPr/>
          <a:lstStyle/>
          <a:p>
            <a:r>
              <a:rPr lang="en-US" dirty="0"/>
              <a:t>Core Campus Programs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038600" y="381000"/>
            <a:ext cx="776944" cy="7010400"/>
          </a:xfrm>
          <a:solidFill>
            <a:schemeClr val="bg1"/>
          </a:solidFill>
        </p:spPr>
        <p:txBody>
          <a:bodyPr vert="vert270"/>
          <a:lstStyle/>
          <a:p>
            <a:pPr algn="ctr" eaLnBrk="1" hangingPunct="1">
              <a:lnSpc>
                <a:spcPct val="80000"/>
              </a:lnSpc>
            </a:pPr>
            <a:r>
              <a:rPr lang="en-US" altLang="en-US" sz="4400" dirty="0">
                <a:effectLst>
                  <a:outerShdw blurRad="38100" dist="38100" dir="2700000" algn="tl">
                    <a:srgbClr val="000000">
                      <a:alpha val="43137"/>
                    </a:srgbClr>
                  </a:outerShdw>
                </a:effectLst>
                <a:latin typeface="Univers" panose="020B0503020202020204" pitchFamily="34" charset="0"/>
                <a:cs typeface="Times New Roman" panose="02020603050405020304" pitchFamily="18" charset="0"/>
              </a:rPr>
              <a:t> </a:t>
            </a:r>
            <a:r>
              <a:rPr lang="en-US" altLang="en-US" sz="4800" dirty="0">
                <a:effectLst/>
                <a:cs typeface="Times New Roman" panose="02020603050405020304" pitchFamily="18" charset="0"/>
              </a:rPr>
              <a:t>Table of Contents</a:t>
            </a:r>
          </a:p>
        </p:txBody>
      </p:sp>
      <p:pic>
        <p:nvPicPr>
          <p:cNvPr id="4" name="Picture Placeholder 3">
            <a:extLst>
              <a:ext uri="{FF2B5EF4-FFF2-40B4-BE49-F238E27FC236}">
                <a16:creationId xmlns:a16="http://schemas.microsoft.com/office/drawing/2014/main" id="{B3E55459-EB8C-4ACB-C551-FC00B99B692F}"/>
              </a:ext>
            </a:extLst>
          </p:cNvPr>
          <p:cNvPicPr>
            <a:picLocks noGrp="1" noChangeAspect="1"/>
          </p:cNvPicPr>
          <p:nvPr>
            <p:ph type="pic" sz="quarter" idx="10"/>
          </p:nvPr>
        </p:nvPicPr>
        <p:blipFill>
          <a:blip r:embed="rId3"/>
          <a:srcRect l="846" r="846"/>
          <a:stretch>
            <a:fillRect/>
          </a:stretch>
        </p:blipFill>
        <p:spPr>
          <a:xfrm>
            <a:off x="0" y="0"/>
            <a:ext cx="3733800" cy="7772400"/>
          </a:xfrm>
          <a:prstGeom prst="rect">
            <a:avLst/>
          </a:prstGeom>
          <a:effectLst/>
        </p:spPr>
      </p:pic>
      <p:sp>
        <p:nvSpPr>
          <p:cNvPr id="3" name="Text Placeholder 2">
            <a:extLst>
              <a:ext uri="{FF2B5EF4-FFF2-40B4-BE49-F238E27FC236}">
                <a16:creationId xmlns:a16="http://schemas.microsoft.com/office/drawing/2014/main" id="{83D5D7F5-1086-DA15-05AB-8E976E7A8218}"/>
              </a:ext>
            </a:extLst>
          </p:cNvPr>
          <p:cNvSpPr>
            <a:spLocks noGrp="1"/>
          </p:cNvSpPr>
          <p:nvPr>
            <p:ph type="body" sz="quarter" idx="11"/>
          </p:nvPr>
        </p:nvSpPr>
        <p:spPr>
          <a:xfrm>
            <a:off x="4572000" y="914400"/>
            <a:ext cx="5334000" cy="6232475"/>
          </a:xfrm>
        </p:spPr>
        <p:txBody>
          <a:bodyPr>
            <a:spAutoFit/>
          </a:bodyPr>
          <a:lstStyle/>
          <a:p>
            <a:pPr marL="962025" marR="0" lvl="1" indent="-555625" algn="l" defTabSz="914400" rtl="0" eaLnBrk="1" fontAlgn="base" latinLnBrk="0" hangingPunct="1">
              <a:lnSpc>
                <a:spcPct val="100000"/>
              </a:lnSpc>
              <a:spcBef>
                <a:spcPct val="0"/>
              </a:spcBef>
              <a:spcAft>
                <a:spcPts val="1800"/>
              </a:spcAft>
              <a:buClrTx/>
              <a:buSzTx/>
              <a:buFont typeface="Calibri" panose="020F0502020204030204" pitchFamily="34" charset="0"/>
              <a:buAutoNum type="arabicPeriod"/>
              <a:tabLst/>
              <a:defRPr/>
            </a:pPr>
            <a:r>
              <a:rPr kumimoji="0" lang="en-US" altLang="en-US" b="1" i="0" u="none" strike="noStrike" kern="0" cap="none" spc="0" normalizeH="0" baseline="0" noProof="0" dirty="0">
                <a:ln>
                  <a:noFill/>
                </a:ln>
                <a:solidFill>
                  <a:schemeClr val="tx1"/>
                </a:solidFill>
                <a:effectLst/>
                <a:uLnTx/>
                <a:uFillTx/>
                <a:latin typeface="Univers" panose="020B0503020202020204" pitchFamily="34" charset="0"/>
                <a:ea typeface="+mn-ea"/>
                <a:cs typeface="Arial" panose="020B0604020202020204" pitchFamily="34" charset="0"/>
              </a:rPr>
              <a:t>History … How it all Began</a:t>
            </a:r>
          </a:p>
          <a:p>
            <a:pPr marL="962025" marR="0" lvl="1" indent="-555625" algn="l" defTabSz="914400" rtl="0" eaLnBrk="1" fontAlgn="base" latinLnBrk="0" hangingPunct="1">
              <a:lnSpc>
                <a:spcPct val="100000"/>
              </a:lnSpc>
              <a:spcBef>
                <a:spcPct val="0"/>
              </a:spcBef>
              <a:spcAft>
                <a:spcPts val="1800"/>
              </a:spcAft>
              <a:buClrTx/>
              <a:buSzTx/>
              <a:buFont typeface="Calibri" panose="020F0502020204030204" pitchFamily="34" charset="0"/>
              <a:buAutoNum type="arabicPeriod"/>
              <a:tabLst/>
              <a:defRPr/>
            </a:pPr>
            <a:r>
              <a:rPr kumimoji="0" lang="en-US" altLang="en-US" b="1" i="0" u="none" strike="noStrike" kern="0" cap="none" spc="0" normalizeH="0" baseline="0" noProof="0" dirty="0">
                <a:ln>
                  <a:noFill/>
                </a:ln>
                <a:solidFill>
                  <a:schemeClr val="tx1"/>
                </a:solidFill>
                <a:effectLst/>
                <a:uLnTx/>
                <a:uFillTx/>
                <a:latin typeface="Univers" panose="020B0503020202020204" pitchFamily="34" charset="0"/>
                <a:ea typeface="+mn-ea"/>
                <a:cs typeface="Arial" panose="020B0604020202020204" pitchFamily="34" charset="0"/>
              </a:rPr>
              <a:t>Organization and Structure</a:t>
            </a:r>
          </a:p>
          <a:p>
            <a:pPr marL="962025" marR="0" lvl="1" indent="-555625" algn="l" defTabSz="914400" rtl="0" eaLnBrk="1" fontAlgn="base" latinLnBrk="0" hangingPunct="1">
              <a:lnSpc>
                <a:spcPct val="100000"/>
              </a:lnSpc>
              <a:spcBef>
                <a:spcPct val="0"/>
              </a:spcBef>
              <a:spcAft>
                <a:spcPts val="1800"/>
              </a:spcAft>
              <a:buClrTx/>
              <a:buSzTx/>
              <a:buFont typeface="Calibri" panose="020F0502020204030204" pitchFamily="34" charset="0"/>
              <a:buAutoNum type="arabicPeriod"/>
              <a:tabLst/>
              <a:defRPr/>
            </a:pPr>
            <a:r>
              <a:rPr kumimoji="0" lang="en-US" altLang="en-US" b="1" i="0" u="none" strike="noStrike" kern="0" cap="none" spc="0" normalizeH="0" baseline="0" noProof="0" dirty="0">
                <a:ln>
                  <a:noFill/>
                </a:ln>
                <a:solidFill>
                  <a:schemeClr val="tx1"/>
                </a:solidFill>
                <a:effectLst/>
                <a:uLnTx/>
                <a:uFillTx/>
                <a:latin typeface="Univers" panose="020B0503020202020204" pitchFamily="34" charset="0"/>
                <a:ea typeface="+mn-ea"/>
                <a:cs typeface="Arial" panose="020B0604020202020204" pitchFamily="34" charset="0"/>
              </a:rPr>
              <a:t>Financial Highlights</a:t>
            </a:r>
          </a:p>
          <a:p>
            <a:pPr marL="962025" marR="0" lvl="1" indent="-555625" algn="l" defTabSz="914400" rtl="0" eaLnBrk="1" fontAlgn="base" latinLnBrk="0" hangingPunct="1">
              <a:lnSpc>
                <a:spcPct val="100000"/>
              </a:lnSpc>
              <a:spcBef>
                <a:spcPct val="0"/>
              </a:spcBef>
              <a:spcAft>
                <a:spcPts val="1800"/>
              </a:spcAft>
              <a:buClrTx/>
              <a:buSzTx/>
              <a:buFont typeface="Calibri" panose="020F0502020204030204" pitchFamily="34" charset="0"/>
              <a:buAutoNum type="arabicPeriod"/>
              <a:tabLst/>
              <a:defRPr/>
            </a:pPr>
            <a:r>
              <a:rPr kumimoji="0" lang="en-US" altLang="en-US" b="1" i="0" u="none" strike="noStrike" kern="0" cap="none" spc="0" normalizeH="0" baseline="0" noProof="0" dirty="0">
                <a:ln>
                  <a:noFill/>
                </a:ln>
                <a:solidFill>
                  <a:schemeClr val="tx1"/>
                </a:solidFill>
                <a:effectLst/>
                <a:uLnTx/>
                <a:uFillTx/>
                <a:latin typeface="Univers" panose="020B0503020202020204" pitchFamily="34" charset="0"/>
                <a:ea typeface="+mn-ea"/>
                <a:cs typeface="Arial" panose="020B0604020202020204" pitchFamily="34" charset="0"/>
              </a:rPr>
              <a:t>Core Coverage Programs</a:t>
            </a:r>
          </a:p>
          <a:p>
            <a:pPr marL="962025" marR="0" lvl="1" indent="-555625" algn="l" defTabSz="914400" rtl="0" eaLnBrk="1" fontAlgn="base" latinLnBrk="0" hangingPunct="1">
              <a:lnSpc>
                <a:spcPct val="100000"/>
              </a:lnSpc>
              <a:spcBef>
                <a:spcPct val="0"/>
              </a:spcBef>
              <a:spcAft>
                <a:spcPts val="1800"/>
              </a:spcAft>
              <a:buClrTx/>
              <a:buSzTx/>
              <a:buFont typeface="Calibri" panose="020F0502020204030204" pitchFamily="34" charset="0"/>
              <a:buAutoNum type="arabicPeriod"/>
              <a:tabLst/>
              <a:defRPr/>
            </a:pPr>
            <a:r>
              <a:rPr kumimoji="0" lang="en-US" altLang="en-US" b="1" i="0" u="none" strike="noStrike" kern="0" cap="none" spc="0" normalizeH="0" baseline="0" noProof="0" dirty="0">
                <a:ln>
                  <a:noFill/>
                </a:ln>
                <a:solidFill>
                  <a:schemeClr val="tx1"/>
                </a:solidFill>
                <a:effectLst/>
                <a:uLnTx/>
                <a:uFillTx/>
                <a:latin typeface="Univers" panose="020B0503020202020204" pitchFamily="34" charset="0"/>
                <a:ea typeface="+mn-ea"/>
                <a:cs typeface="Arial" panose="020B0604020202020204" pitchFamily="34" charset="0"/>
              </a:rPr>
              <a:t>Other Coverage Programs</a:t>
            </a:r>
          </a:p>
          <a:p>
            <a:pPr marL="962025" marR="0" lvl="1" indent="-555625" algn="l" defTabSz="914400" rtl="0" eaLnBrk="1" fontAlgn="base" latinLnBrk="0" hangingPunct="1">
              <a:lnSpc>
                <a:spcPct val="100000"/>
              </a:lnSpc>
              <a:spcBef>
                <a:spcPct val="0"/>
              </a:spcBef>
              <a:spcAft>
                <a:spcPts val="1800"/>
              </a:spcAft>
              <a:buClrTx/>
              <a:buSzTx/>
              <a:buFont typeface="Calibri" panose="020F0502020204030204" pitchFamily="34" charset="0"/>
              <a:buAutoNum type="arabicPeriod"/>
              <a:tabLst/>
              <a:defRPr/>
            </a:pPr>
            <a:r>
              <a:rPr kumimoji="0" lang="en-US" altLang="en-US" b="1" i="0" u="none" strike="noStrike" kern="0" cap="none" spc="0" normalizeH="0" baseline="0" noProof="0" dirty="0">
                <a:ln>
                  <a:noFill/>
                </a:ln>
                <a:solidFill>
                  <a:schemeClr val="tx1"/>
                </a:solidFill>
                <a:effectLst/>
                <a:uLnTx/>
                <a:uFillTx/>
                <a:latin typeface="Univers" panose="020B0503020202020204" pitchFamily="34" charset="0"/>
                <a:ea typeface="+mn-ea"/>
                <a:cs typeface="Arial" panose="020B0604020202020204" pitchFamily="34" charset="0"/>
              </a:rPr>
              <a:t>Calendar of Events</a:t>
            </a:r>
          </a:p>
          <a:p>
            <a:pPr marL="962025" marR="0" lvl="1" indent="-555625" algn="l" defTabSz="914400" rtl="0" eaLnBrk="1" fontAlgn="base" latinLnBrk="0" hangingPunct="1">
              <a:lnSpc>
                <a:spcPct val="100000"/>
              </a:lnSpc>
              <a:spcBef>
                <a:spcPct val="0"/>
              </a:spcBef>
              <a:spcAft>
                <a:spcPts val="1800"/>
              </a:spcAft>
              <a:buClrTx/>
              <a:buSzTx/>
              <a:buFont typeface="Calibri" panose="020F0502020204030204" pitchFamily="34" charset="0"/>
              <a:buAutoNum type="arabicPeriod"/>
              <a:tabLst/>
              <a:defRPr/>
            </a:pPr>
            <a:r>
              <a:rPr kumimoji="0" lang="en-US" altLang="en-US" b="1" i="0" u="none" strike="noStrike" kern="0" cap="none" spc="0" normalizeH="0" baseline="0" noProof="0" dirty="0">
                <a:ln>
                  <a:noFill/>
                </a:ln>
                <a:solidFill>
                  <a:schemeClr val="tx1"/>
                </a:solidFill>
                <a:effectLst/>
                <a:uLnTx/>
                <a:uFillTx/>
                <a:latin typeface="Univers" panose="020B0503020202020204" pitchFamily="34" charset="0"/>
                <a:ea typeface="+mn-ea"/>
                <a:cs typeface="Arial" panose="020B0604020202020204" pitchFamily="34" charset="0"/>
              </a:rPr>
              <a:t>CSURMA Website</a:t>
            </a:r>
          </a:p>
          <a:p>
            <a:pPr marL="962025" marR="0" lvl="1" indent="-555625" algn="l" defTabSz="914400" rtl="0" eaLnBrk="1" fontAlgn="base" latinLnBrk="0" hangingPunct="1">
              <a:lnSpc>
                <a:spcPct val="100000"/>
              </a:lnSpc>
              <a:spcBef>
                <a:spcPct val="0"/>
              </a:spcBef>
              <a:spcAft>
                <a:spcPts val="1800"/>
              </a:spcAft>
              <a:buClrTx/>
              <a:buSzTx/>
              <a:buFont typeface="Calibri" panose="020F0502020204030204" pitchFamily="34" charset="0"/>
              <a:buAutoNum type="arabicPeriod"/>
              <a:tabLst/>
              <a:defRPr/>
            </a:pPr>
            <a:r>
              <a:rPr kumimoji="0" lang="en-US" altLang="en-US" b="1" i="0" u="none" strike="noStrike" kern="0" cap="none" spc="0" normalizeH="0" baseline="0" noProof="0" dirty="0">
                <a:ln>
                  <a:noFill/>
                </a:ln>
                <a:solidFill>
                  <a:schemeClr val="tx1"/>
                </a:solidFill>
                <a:effectLst/>
                <a:uLnTx/>
                <a:uFillTx/>
                <a:latin typeface="Univers" panose="020B0503020202020204" pitchFamily="34" charset="0"/>
                <a:ea typeface="+mn-ea"/>
                <a:cs typeface="Arial" panose="020B0604020202020204" pitchFamily="34" charset="0"/>
              </a:rPr>
              <a:t>Risk Management Resources</a:t>
            </a:r>
          </a:p>
          <a:p>
            <a:pPr marL="962025" marR="0" lvl="1" indent="-555625" algn="l" defTabSz="914400" rtl="0" eaLnBrk="1" fontAlgn="base" latinLnBrk="0" hangingPunct="1">
              <a:lnSpc>
                <a:spcPct val="100000"/>
              </a:lnSpc>
              <a:spcBef>
                <a:spcPct val="0"/>
              </a:spcBef>
              <a:spcAft>
                <a:spcPts val="1800"/>
              </a:spcAft>
              <a:buClrTx/>
              <a:buSzTx/>
              <a:buFont typeface="Calibri" panose="020F0502020204030204" pitchFamily="34" charset="0"/>
              <a:buAutoNum type="arabicPeriod"/>
              <a:tabLst/>
              <a:defRPr/>
            </a:pPr>
            <a:r>
              <a:rPr kumimoji="0" lang="en-US" altLang="en-US" b="1" i="0" u="none" strike="noStrike" kern="0" cap="none" spc="0" normalizeH="0" baseline="0" noProof="0" dirty="0">
                <a:ln>
                  <a:noFill/>
                </a:ln>
                <a:solidFill>
                  <a:schemeClr val="tx1"/>
                </a:solidFill>
                <a:effectLst/>
                <a:uLnTx/>
                <a:uFillTx/>
                <a:latin typeface="Univers" panose="020B0503020202020204" pitchFamily="34" charset="0"/>
                <a:ea typeface="+mn-ea"/>
                <a:cs typeface="Arial" panose="020B0604020202020204" pitchFamily="34" charset="0"/>
              </a:rPr>
              <a:t>How to Stay Informed</a:t>
            </a:r>
          </a:p>
          <a:p>
            <a:pPr marL="962025" marR="0" lvl="1" indent="-555625" algn="l" defTabSz="914400" rtl="0" eaLnBrk="1" fontAlgn="base" latinLnBrk="0" hangingPunct="1">
              <a:lnSpc>
                <a:spcPct val="100000"/>
              </a:lnSpc>
              <a:spcBef>
                <a:spcPct val="0"/>
              </a:spcBef>
              <a:spcAft>
                <a:spcPts val="1800"/>
              </a:spcAft>
              <a:buClrTx/>
              <a:buSzTx/>
              <a:buFont typeface="Calibri" panose="020F0502020204030204" pitchFamily="34" charset="0"/>
              <a:buAutoNum type="arabicPeriod"/>
              <a:tabLst/>
              <a:defRPr/>
            </a:pPr>
            <a:r>
              <a:rPr kumimoji="0" lang="en-US" altLang="en-US" b="1" i="0" u="none" strike="noStrike" kern="0" cap="none" spc="0" normalizeH="0" baseline="0" noProof="0" dirty="0">
                <a:ln>
                  <a:noFill/>
                </a:ln>
                <a:solidFill>
                  <a:schemeClr val="tx1"/>
                </a:solidFill>
                <a:effectLst/>
                <a:uLnTx/>
                <a:uFillTx/>
                <a:latin typeface="Univers" panose="020B0503020202020204" pitchFamily="34" charset="0"/>
                <a:ea typeface="+mn-ea"/>
                <a:cs typeface="Arial" panose="020B0604020202020204" pitchFamily="34" charset="0"/>
              </a:rPr>
              <a:t>Who to Call With Questions</a:t>
            </a:r>
          </a:p>
        </p:txBody>
      </p:sp>
    </p:spTree>
    <p:extLst>
      <p:ext uri="{BB962C8B-B14F-4D97-AF65-F5344CB8AC3E}">
        <p14:creationId xmlns:p14="http://schemas.microsoft.com/office/powerpoint/2010/main" val="668133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59383" y="4375658"/>
            <a:ext cx="4265930" cy="1948942"/>
          </a:xfrm>
          <a:prstGeom prst="rect">
            <a:avLst/>
          </a:prstGeom>
        </p:spPr>
        <p:txBody>
          <a:bodyPr vert="horz" wrap="square" lIns="0" tIns="12065" rIns="0" bIns="0" rtlCol="0">
            <a:noAutofit/>
          </a:bodyPr>
          <a:lstStyle/>
          <a:p>
            <a:pPr marL="263525" marR="5080" indent="-251460" algn="l">
              <a:lnSpc>
                <a:spcPct val="101499"/>
              </a:lnSpc>
              <a:spcBef>
                <a:spcPts val="95"/>
              </a:spcBef>
              <a:buFont typeface="Wingdings"/>
              <a:buChar char=""/>
              <a:tabLst>
                <a:tab pos="263525" algn="l"/>
                <a:tab pos="264160" algn="l"/>
              </a:tabLst>
            </a:pPr>
            <a:endParaRPr sz="1300" dirty="0">
              <a:latin typeface="Trebuchet MS"/>
              <a:cs typeface="Trebuchet MS"/>
            </a:endParaRPr>
          </a:p>
        </p:txBody>
      </p:sp>
      <p:grpSp>
        <p:nvGrpSpPr>
          <p:cNvPr id="9" name="Group 8"/>
          <p:cNvGrpSpPr/>
          <p:nvPr/>
        </p:nvGrpSpPr>
        <p:grpSpPr>
          <a:xfrm>
            <a:off x="-1283970" y="1981201"/>
            <a:ext cx="12332970" cy="5039919"/>
            <a:chOff x="784919" y="1579926"/>
            <a:chExt cx="11102972" cy="3831438"/>
          </a:xfrm>
        </p:grpSpPr>
        <p:grpSp>
          <p:nvGrpSpPr>
            <p:cNvPr id="10" name="Group 9"/>
            <p:cNvGrpSpPr/>
            <p:nvPr/>
          </p:nvGrpSpPr>
          <p:grpSpPr>
            <a:xfrm>
              <a:off x="784919" y="1579926"/>
              <a:ext cx="11102972" cy="3831438"/>
              <a:chOff x="784227" y="1628648"/>
              <a:chExt cx="11102972" cy="3831438"/>
            </a:xfrm>
          </p:grpSpPr>
          <p:grpSp>
            <p:nvGrpSpPr>
              <p:cNvPr id="22" name="Group 21"/>
              <p:cNvGrpSpPr/>
              <p:nvPr/>
            </p:nvGrpSpPr>
            <p:grpSpPr>
              <a:xfrm>
                <a:off x="784227" y="1628648"/>
                <a:ext cx="11102972" cy="3831438"/>
                <a:chOff x="784919" y="1711084"/>
                <a:chExt cx="11102972" cy="3831438"/>
              </a:xfrm>
            </p:grpSpPr>
            <p:grpSp>
              <p:nvGrpSpPr>
                <p:cNvPr id="24" name="Group 23">
                  <a:extLst>
                    <a:ext uri="{FF2B5EF4-FFF2-40B4-BE49-F238E27FC236}">
                      <a16:creationId xmlns:a16="http://schemas.microsoft.com/office/drawing/2014/main" id="{1C1C2F56-629B-497E-A86C-FCB7FB31D4C0}"/>
                    </a:ext>
                  </a:extLst>
                </p:cNvPr>
                <p:cNvGrpSpPr/>
                <p:nvPr/>
              </p:nvGrpSpPr>
              <p:grpSpPr>
                <a:xfrm>
                  <a:off x="784919" y="1711084"/>
                  <a:ext cx="11102972" cy="3831438"/>
                  <a:chOff x="440672" y="2210694"/>
                  <a:chExt cx="8442792" cy="3165380"/>
                </a:xfrm>
              </p:grpSpPr>
              <p:grpSp>
                <p:nvGrpSpPr>
                  <p:cNvPr id="27" name="Group 26">
                    <a:extLst>
                      <a:ext uri="{FF2B5EF4-FFF2-40B4-BE49-F238E27FC236}">
                        <a16:creationId xmlns:a16="http://schemas.microsoft.com/office/drawing/2014/main" id="{750C8061-1242-486B-BD2B-3C27D4FF3554}"/>
                      </a:ext>
                    </a:extLst>
                  </p:cNvPr>
                  <p:cNvGrpSpPr/>
                  <p:nvPr/>
                </p:nvGrpSpPr>
                <p:grpSpPr>
                  <a:xfrm>
                    <a:off x="2524157" y="2210694"/>
                    <a:ext cx="3630138" cy="3165380"/>
                    <a:chOff x="2524157" y="2210694"/>
                    <a:chExt cx="3630138" cy="3165380"/>
                  </a:xfrm>
                </p:grpSpPr>
                <p:grpSp>
                  <p:nvGrpSpPr>
                    <p:cNvPr id="39" name="Group 38">
                      <a:extLst>
                        <a:ext uri="{FF2B5EF4-FFF2-40B4-BE49-F238E27FC236}">
                          <a16:creationId xmlns:a16="http://schemas.microsoft.com/office/drawing/2014/main" id="{EBBC6EB7-459D-4410-831C-828E7D25D91B}"/>
                        </a:ext>
                      </a:extLst>
                    </p:cNvPr>
                    <p:cNvGrpSpPr/>
                    <p:nvPr/>
                  </p:nvGrpSpPr>
                  <p:grpSpPr>
                    <a:xfrm>
                      <a:off x="3459717" y="2856819"/>
                      <a:ext cx="1794442" cy="1788184"/>
                      <a:chOff x="4613023" y="2205991"/>
                      <a:chExt cx="3028941" cy="3018379"/>
                    </a:xfrm>
                  </p:grpSpPr>
                  <p:grpSp>
                    <p:nvGrpSpPr>
                      <p:cNvPr id="90" name="Group 89">
                        <a:extLst>
                          <a:ext uri="{FF2B5EF4-FFF2-40B4-BE49-F238E27FC236}">
                            <a16:creationId xmlns:a16="http://schemas.microsoft.com/office/drawing/2014/main" id="{1DF6E81F-7D75-4C0F-BE10-BFD3DC342BC8}"/>
                          </a:ext>
                        </a:extLst>
                      </p:cNvPr>
                      <p:cNvGrpSpPr/>
                      <p:nvPr/>
                    </p:nvGrpSpPr>
                    <p:grpSpPr>
                      <a:xfrm flipH="1">
                        <a:off x="4613023" y="2205991"/>
                        <a:ext cx="1489460" cy="3018379"/>
                        <a:chOff x="6119071" y="2648688"/>
                        <a:chExt cx="1373896" cy="2784188"/>
                      </a:xfrm>
                    </p:grpSpPr>
                    <p:sp>
                      <p:nvSpPr>
                        <p:cNvPr id="100" name="Freeform: Shape 167">
                          <a:extLst>
                            <a:ext uri="{FF2B5EF4-FFF2-40B4-BE49-F238E27FC236}">
                              <a16:creationId xmlns:a16="http://schemas.microsoft.com/office/drawing/2014/main" id="{0129C823-1104-4F66-9DA3-22124BBDC71E}"/>
                            </a:ext>
                          </a:extLst>
                        </p:cNvPr>
                        <p:cNvSpPr/>
                        <p:nvPr/>
                      </p:nvSpPr>
                      <p:spPr>
                        <a:xfrm>
                          <a:off x="6182735" y="2648688"/>
                          <a:ext cx="1310232" cy="2784188"/>
                        </a:xfrm>
                        <a:custGeom>
                          <a:avLst/>
                          <a:gdLst>
                            <a:gd name="connsiteX0" fmla="*/ 0 w 1617199"/>
                            <a:gd name="connsiteY0" fmla="*/ 0 h 3436480"/>
                            <a:gd name="connsiteX1" fmla="*/ 69241 w 1617199"/>
                            <a:gd name="connsiteY1" fmla="*/ 3495 h 3436480"/>
                            <a:gd name="connsiteX2" fmla="*/ 1617199 w 1617199"/>
                            <a:gd name="connsiteY2" fmla="*/ 1718240 h 3436480"/>
                            <a:gd name="connsiteX3" fmla="*/ 69241 w 1617199"/>
                            <a:gd name="connsiteY3" fmla="*/ 3432985 h 3436480"/>
                            <a:gd name="connsiteX4" fmla="*/ 0 w 1617199"/>
                            <a:gd name="connsiteY4" fmla="*/ 3436480 h 3436480"/>
                            <a:gd name="connsiteX5" fmla="*/ 0 w 1617199"/>
                            <a:gd name="connsiteY5" fmla="*/ 3270666 h 3436480"/>
                            <a:gd name="connsiteX6" fmla="*/ 52287 w 1617199"/>
                            <a:gd name="connsiteY6" fmla="*/ 3268026 h 3436480"/>
                            <a:gd name="connsiteX7" fmla="*/ 1451384 w 1617199"/>
                            <a:gd name="connsiteY7" fmla="*/ 1718240 h 3436480"/>
                            <a:gd name="connsiteX8" fmla="*/ 52287 w 1617199"/>
                            <a:gd name="connsiteY8" fmla="*/ 168454 h 3436480"/>
                            <a:gd name="connsiteX9" fmla="*/ 0 w 1617199"/>
                            <a:gd name="connsiteY9" fmla="*/ 165815 h 3436480"/>
                            <a:gd name="connsiteX10" fmla="*/ 0 w 1617199"/>
                            <a:gd name="connsiteY10" fmla="*/ 0 h 34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99" h="3436480">
                              <a:moveTo>
                                <a:pt x="0" y="0"/>
                              </a:moveTo>
                              <a:lnTo>
                                <a:pt x="69241" y="3495"/>
                              </a:lnTo>
                              <a:cubicBezTo>
                                <a:pt x="938706" y="91763"/>
                                <a:pt x="1617199" y="825795"/>
                                <a:pt x="1617199" y="1718240"/>
                              </a:cubicBezTo>
                              <a:cubicBezTo>
                                <a:pt x="1617199" y="2610686"/>
                                <a:pt x="938706" y="3344717"/>
                                <a:pt x="69241" y="3432985"/>
                              </a:cubicBezTo>
                              <a:lnTo>
                                <a:pt x="0" y="3436480"/>
                              </a:lnTo>
                              <a:lnTo>
                                <a:pt x="0" y="3270666"/>
                              </a:lnTo>
                              <a:lnTo>
                                <a:pt x="52287" y="3268026"/>
                              </a:lnTo>
                              <a:cubicBezTo>
                                <a:pt x="838140" y="3188250"/>
                                <a:pt x="1451384" y="2524832"/>
                                <a:pt x="1451384" y="1718240"/>
                              </a:cubicBezTo>
                              <a:cubicBezTo>
                                <a:pt x="1451384" y="911648"/>
                                <a:pt x="838140" y="248230"/>
                                <a:pt x="52287" y="168454"/>
                              </a:cubicBezTo>
                              <a:lnTo>
                                <a:pt x="0" y="165815"/>
                              </a:lnTo>
                              <a:lnTo>
                                <a:pt x="0" y="0"/>
                              </a:lnTo>
                              <a:close/>
                            </a:path>
                          </a:pathLst>
                        </a:custGeom>
                        <a:solidFill>
                          <a:sysClr val="window" lastClr="FFFFFF">
                            <a:lumMod val="85000"/>
                          </a:sysClr>
                        </a:solidFill>
                        <a:ln w="12700" cap="flat" cmpd="sng" algn="ctr">
                          <a:noFill/>
                          <a:prstDash val="solid"/>
                          <a:miter lim="800000"/>
                        </a:ln>
                        <a:effectLst/>
                      </p:spPr>
                      <p:txBody>
                        <a:bodyPr rtlCol="0" anchor="ctr"/>
                        <a:lstStyle/>
                        <a:p>
                          <a:pPr algn="ctr">
                            <a:defRPr/>
                          </a:pPr>
                          <a:endParaRPr lang="en-US" sz="1600" dirty="0">
                            <a:solidFill>
                              <a:prstClr val="black"/>
                            </a:solidFill>
                            <a:latin typeface="Calibri" panose="020F0502020204030204"/>
                            <a:cs typeface="+mn-cs"/>
                          </a:endParaRPr>
                        </a:p>
                      </p:txBody>
                    </p:sp>
                    <p:grpSp>
                      <p:nvGrpSpPr>
                        <p:cNvPr id="101" name="Group 100">
                          <a:extLst>
                            <a:ext uri="{FF2B5EF4-FFF2-40B4-BE49-F238E27FC236}">
                              <a16:creationId xmlns:a16="http://schemas.microsoft.com/office/drawing/2014/main" id="{F53B9941-4778-49E2-B1BF-258A93A4C598}"/>
                            </a:ext>
                          </a:extLst>
                        </p:cNvPr>
                        <p:cNvGrpSpPr/>
                        <p:nvPr/>
                      </p:nvGrpSpPr>
                      <p:grpSpPr>
                        <a:xfrm>
                          <a:off x="6119071" y="2648688"/>
                          <a:ext cx="134830" cy="2784188"/>
                          <a:chOff x="6119071" y="2648688"/>
                          <a:chExt cx="134830" cy="2784188"/>
                        </a:xfrm>
                      </p:grpSpPr>
                      <p:grpSp>
                        <p:nvGrpSpPr>
                          <p:cNvPr id="102" name="Group 101">
                            <a:extLst>
                              <a:ext uri="{FF2B5EF4-FFF2-40B4-BE49-F238E27FC236}">
                                <a16:creationId xmlns:a16="http://schemas.microsoft.com/office/drawing/2014/main" id="{18208EE2-1B3A-4A30-9BD1-DCC77A72E5FC}"/>
                              </a:ext>
                            </a:extLst>
                          </p:cNvPr>
                          <p:cNvGrpSpPr/>
                          <p:nvPr/>
                        </p:nvGrpSpPr>
                        <p:grpSpPr>
                          <a:xfrm>
                            <a:off x="6119071" y="2648688"/>
                            <a:ext cx="134830" cy="134830"/>
                            <a:chOff x="6088316" y="2617933"/>
                            <a:chExt cx="196340" cy="196340"/>
                          </a:xfrm>
                        </p:grpSpPr>
                        <p:sp>
                          <p:nvSpPr>
                            <p:cNvPr id="106" name="Oval 105">
                              <a:extLst>
                                <a:ext uri="{FF2B5EF4-FFF2-40B4-BE49-F238E27FC236}">
                                  <a16:creationId xmlns:a16="http://schemas.microsoft.com/office/drawing/2014/main" id="{9AFB8BE1-537F-4479-9AA5-A8BDE2388804}"/>
                                </a:ext>
                              </a:extLst>
                            </p:cNvPr>
                            <p:cNvSpPr/>
                            <p:nvPr/>
                          </p:nvSpPr>
                          <p:spPr>
                            <a:xfrm>
                              <a:off x="6088316" y="2617933"/>
                              <a:ext cx="196340" cy="196340"/>
                            </a:xfrm>
                            <a:prstGeom prst="ellipse">
                              <a:avLst/>
                            </a:prstGeom>
                            <a:solidFill>
                              <a:sysClr val="window" lastClr="FFFFFF">
                                <a:lumMod val="85000"/>
                              </a:sysClr>
                            </a:solidFill>
                            <a:ln w="12700" cap="flat" cmpd="sng" algn="ctr">
                              <a:no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sp>
                          <p:nvSpPr>
                            <p:cNvPr id="107" name="Oval 106">
                              <a:extLst>
                                <a:ext uri="{FF2B5EF4-FFF2-40B4-BE49-F238E27FC236}">
                                  <a16:creationId xmlns:a16="http://schemas.microsoft.com/office/drawing/2014/main" id="{DDFF2ACC-432E-418D-A7D7-36F6A54267F8}"/>
                                </a:ext>
                              </a:extLst>
                            </p:cNvPr>
                            <p:cNvSpPr/>
                            <p:nvPr/>
                          </p:nvSpPr>
                          <p:spPr>
                            <a:xfrm>
                              <a:off x="6125254" y="2654663"/>
                              <a:ext cx="122455" cy="122873"/>
                            </a:xfrm>
                            <a:prstGeom prst="ellipse">
                              <a:avLst/>
                            </a:prstGeom>
                            <a:solidFill>
                              <a:sysClr val="window" lastClr="FFFFFF"/>
                            </a:solidFill>
                            <a:ln w="12700" cap="flat" cmpd="sng" algn="ctr">
                              <a:no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grpSp>
                      <p:grpSp>
                        <p:nvGrpSpPr>
                          <p:cNvPr id="103" name="Group 102">
                            <a:extLst>
                              <a:ext uri="{FF2B5EF4-FFF2-40B4-BE49-F238E27FC236}">
                                <a16:creationId xmlns:a16="http://schemas.microsoft.com/office/drawing/2014/main" id="{D745074A-55CD-4C52-9995-3088701520A1}"/>
                              </a:ext>
                            </a:extLst>
                          </p:cNvPr>
                          <p:cNvGrpSpPr/>
                          <p:nvPr/>
                        </p:nvGrpSpPr>
                        <p:grpSpPr>
                          <a:xfrm flipV="1">
                            <a:off x="6119071" y="5298046"/>
                            <a:ext cx="134830" cy="134830"/>
                            <a:chOff x="6088316" y="2617933"/>
                            <a:chExt cx="196340" cy="196340"/>
                          </a:xfrm>
                        </p:grpSpPr>
                        <p:sp>
                          <p:nvSpPr>
                            <p:cNvPr id="104" name="Oval 103">
                              <a:extLst>
                                <a:ext uri="{FF2B5EF4-FFF2-40B4-BE49-F238E27FC236}">
                                  <a16:creationId xmlns:a16="http://schemas.microsoft.com/office/drawing/2014/main" id="{B50E4B9E-822B-43BD-978D-28D7F0583B45}"/>
                                </a:ext>
                              </a:extLst>
                            </p:cNvPr>
                            <p:cNvSpPr/>
                            <p:nvPr/>
                          </p:nvSpPr>
                          <p:spPr>
                            <a:xfrm>
                              <a:off x="6088316" y="2617933"/>
                              <a:ext cx="196340" cy="196340"/>
                            </a:xfrm>
                            <a:prstGeom prst="ellipse">
                              <a:avLst/>
                            </a:prstGeom>
                            <a:solidFill>
                              <a:sysClr val="window" lastClr="FFFFFF">
                                <a:lumMod val="85000"/>
                              </a:sysClr>
                            </a:solidFill>
                            <a:ln w="12700" cap="flat" cmpd="sng" algn="ctr">
                              <a:no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sp>
                          <p:nvSpPr>
                            <p:cNvPr id="105" name="Oval 104">
                              <a:extLst>
                                <a:ext uri="{FF2B5EF4-FFF2-40B4-BE49-F238E27FC236}">
                                  <a16:creationId xmlns:a16="http://schemas.microsoft.com/office/drawing/2014/main" id="{80696D3E-6852-4C8A-9F64-9B26393C0882}"/>
                                </a:ext>
                              </a:extLst>
                            </p:cNvPr>
                            <p:cNvSpPr/>
                            <p:nvPr/>
                          </p:nvSpPr>
                          <p:spPr>
                            <a:xfrm>
                              <a:off x="6125254" y="2654663"/>
                              <a:ext cx="122455" cy="122873"/>
                            </a:xfrm>
                            <a:prstGeom prst="ellipse">
                              <a:avLst/>
                            </a:prstGeom>
                            <a:solidFill>
                              <a:sysClr val="window" lastClr="FFFFFF"/>
                            </a:solidFill>
                            <a:ln w="12700" cap="flat" cmpd="sng" algn="ctr">
                              <a:no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grpSp>
                    </p:grpSp>
                  </p:grpSp>
                  <p:grpSp>
                    <p:nvGrpSpPr>
                      <p:cNvPr id="91" name="Group 90">
                        <a:extLst>
                          <a:ext uri="{FF2B5EF4-FFF2-40B4-BE49-F238E27FC236}">
                            <a16:creationId xmlns:a16="http://schemas.microsoft.com/office/drawing/2014/main" id="{9244CF9A-3A4E-4F16-B165-7EDFD6DCC1A4}"/>
                          </a:ext>
                        </a:extLst>
                      </p:cNvPr>
                      <p:cNvGrpSpPr/>
                      <p:nvPr/>
                    </p:nvGrpSpPr>
                    <p:grpSpPr>
                      <a:xfrm>
                        <a:off x="6152504" y="2205991"/>
                        <a:ext cx="1489460" cy="3018379"/>
                        <a:chOff x="6119071" y="2648688"/>
                        <a:chExt cx="1373896" cy="2784188"/>
                      </a:xfrm>
                    </p:grpSpPr>
                    <p:sp>
                      <p:nvSpPr>
                        <p:cNvPr id="92" name="Freeform: Shape 159">
                          <a:extLst>
                            <a:ext uri="{FF2B5EF4-FFF2-40B4-BE49-F238E27FC236}">
                              <a16:creationId xmlns:a16="http://schemas.microsoft.com/office/drawing/2014/main" id="{F4448E8D-4E86-41E0-BA88-439913B5FF1A}"/>
                            </a:ext>
                          </a:extLst>
                        </p:cNvPr>
                        <p:cNvSpPr/>
                        <p:nvPr/>
                      </p:nvSpPr>
                      <p:spPr>
                        <a:xfrm>
                          <a:off x="6182735" y="2648688"/>
                          <a:ext cx="1310232" cy="2784188"/>
                        </a:xfrm>
                        <a:custGeom>
                          <a:avLst/>
                          <a:gdLst>
                            <a:gd name="connsiteX0" fmla="*/ 0 w 1617199"/>
                            <a:gd name="connsiteY0" fmla="*/ 0 h 3436480"/>
                            <a:gd name="connsiteX1" fmla="*/ 69241 w 1617199"/>
                            <a:gd name="connsiteY1" fmla="*/ 3495 h 3436480"/>
                            <a:gd name="connsiteX2" fmla="*/ 1617199 w 1617199"/>
                            <a:gd name="connsiteY2" fmla="*/ 1718240 h 3436480"/>
                            <a:gd name="connsiteX3" fmla="*/ 69241 w 1617199"/>
                            <a:gd name="connsiteY3" fmla="*/ 3432985 h 3436480"/>
                            <a:gd name="connsiteX4" fmla="*/ 0 w 1617199"/>
                            <a:gd name="connsiteY4" fmla="*/ 3436480 h 3436480"/>
                            <a:gd name="connsiteX5" fmla="*/ 0 w 1617199"/>
                            <a:gd name="connsiteY5" fmla="*/ 3270666 h 3436480"/>
                            <a:gd name="connsiteX6" fmla="*/ 52287 w 1617199"/>
                            <a:gd name="connsiteY6" fmla="*/ 3268026 h 3436480"/>
                            <a:gd name="connsiteX7" fmla="*/ 1451384 w 1617199"/>
                            <a:gd name="connsiteY7" fmla="*/ 1718240 h 3436480"/>
                            <a:gd name="connsiteX8" fmla="*/ 52287 w 1617199"/>
                            <a:gd name="connsiteY8" fmla="*/ 168454 h 3436480"/>
                            <a:gd name="connsiteX9" fmla="*/ 0 w 1617199"/>
                            <a:gd name="connsiteY9" fmla="*/ 165815 h 3436480"/>
                            <a:gd name="connsiteX10" fmla="*/ 0 w 1617199"/>
                            <a:gd name="connsiteY10" fmla="*/ 0 h 343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199" h="3436480">
                              <a:moveTo>
                                <a:pt x="0" y="0"/>
                              </a:moveTo>
                              <a:lnTo>
                                <a:pt x="69241" y="3495"/>
                              </a:lnTo>
                              <a:cubicBezTo>
                                <a:pt x="938706" y="91763"/>
                                <a:pt x="1617199" y="825795"/>
                                <a:pt x="1617199" y="1718240"/>
                              </a:cubicBezTo>
                              <a:cubicBezTo>
                                <a:pt x="1617199" y="2610686"/>
                                <a:pt x="938706" y="3344717"/>
                                <a:pt x="69241" y="3432985"/>
                              </a:cubicBezTo>
                              <a:lnTo>
                                <a:pt x="0" y="3436480"/>
                              </a:lnTo>
                              <a:lnTo>
                                <a:pt x="0" y="3270666"/>
                              </a:lnTo>
                              <a:lnTo>
                                <a:pt x="52287" y="3268026"/>
                              </a:lnTo>
                              <a:cubicBezTo>
                                <a:pt x="838140" y="3188250"/>
                                <a:pt x="1451384" y="2524832"/>
                                <a:pt x="1451384" y="1718240"/>
                              </a:cubicBezTo>
                              <a:cubicBezTo>
                                <a:pt x="1451384" y="911648"/>
                                <a:pt x="838140" y="248230"/>
                                <a:pt x="52287" y="168454"/>
                              </a:cubicBezTo>
                              <a:lnTo>
                                <a:pt x="0" y="165815"/>
                              </a:lnTo>
                              <a:lnTo>
                                <a:pt x="0" y="0"/>
                              </a:lnTo>
                              <a:close/>
                            </a:path>
                          </a:pathLst>
                        </a:custGeom>
                        <a:solidFill>
                          <a:sysClr val="window" lastClr="FFFFFF">
                            <a:lumMod val="85000"/>
                          </a:sysClr>
                        </a:solidFill>
                        <a:ln w="12700" cap="flat" cmpd="sng" algn="ctr">
                          <a:noFill/>
                          <a:prstDash val="solid"/>
                          <a:miter lim="800000"/>
                        </a:ln>
                        <a:effectLst/>
                      </p:spPr>
                      <p:txBody>
                        <a:bodyPr rtlCol="0" anchor="ctr"/>
                        <a:lstStyle/>
                        <a:p>
                          <a:pPr algn="ctr">
                            <a:defRPr/>
                          </a:pPr>
                          <a:endParaRPr lang="en-US" sz="1600" dirty="0">
                            <a:solidFill>
                              <a:prstClr val="black"/>
                            </a:solidFill>
                            <a:latin typeface="Calibri" panose="020F0502020204030204"/>
                            <a:cs typeface="+mn-cs"/>
                          </a:endParaRPr>
                        </a:p>
                      </p:txBody>
                    </p:sp>
                    <p:grpSp>
                      <p:nvGrpSpPr>
                        <p:cNvPr id="93" name="Group 92">
                          <a:extLst>
                            <a:ext uri="{FF2B5EF4-FFF2-40B4-BE49-F238E27FC236}">
                              <a16:creationId xmlns:a16="http://schemas.microsoft.com/office/drawing/2014/main" id="{D942C3E6-E94E-476B-903E-E1792601A2A9}"/>
                            </a:ext>
                          </a:extLst>
                        </p:cNvPr>
                        <p:cNvGrpSpPr/>
                        <p:nvPr/>
                      </p:nvGrpSpPr>
                      <p:grpSpPr>
                        <a:xfrm>
                          <a:off x="6119071" y="2648688"/>
                          <a:ext cx="134830" cy="2784188"/>
                          <a:chOff x="6119071" y="2648688"/>
                          <a:chExt cx="134830" cy="2784188"/>
                        </a:xfrm>
                      </p:grpSpPr>
                      <p:grpSp>
                        <p:nvGrpSpPr>
                          <p:cNvPr id="94" name="Group 93">
                            <a:extLst>
                              <a:ext uri="{FF2B5EF4-FFF2-40B4-BE49-F238E27FC236}">
                                <a16:creationId xmlns:a16="http://schemas.microsoft.com/office/drawing/2014/main" id="{0E2B83A4-793D-449F-BDED-1A1D17EFB51A}"/>
                              </a:ext>
                            </a:extLst>
                          </p:cNvPr>
                          <p:cNvGrpSpPr/>
                          <p:nvPr/>
                        </p:nvGrpSpPr>
                        <p:grpSpPr>
                          <a:xfrm>
                            <a:off x="6119071" y="2648688"/>
                            <a:ext cx="134830" cy="134830"/>
                            <a:chOff x="6088316" y="2617933"/>
                            <a:chExt cx="196340" cy="196340"/>
                          </a:xfrm>
                        </p:grpSpPr>
                        <p:sp>
                          <p:nvSpPr>
                            <p:cNvPr id="98" name="Oval 97">
                              <a:extLst>
                                <a:ext uri="{FF2B5EF4-FFF2-40B4-BE49-F238E27FC236}">
                                  <a16:creationId xmlns:a16="http://schemas.microsoft.com/office/drawing/2014/main" id="{A317098F-001B-427B-AE21-16060FA4A8F0}"/>
                                </a:ext>
                              </a:extLst>
                            </p:cNvPr>
                            <p:cNvSpPr/>
                            <p:nvPr/>
                          </p:nvSpPr>
                          <p:spPr>
                            <a:xfrm>
                              <a:off x="6088316" y="2617933"/>
                              <a:ext cx="196340" cy="196340"/>
                            </a:xfrm>
                            <a:prstGeom prst="ellipse">
                              <a:avLst/>
                            </a:prstGeom>
                            <a:solidFill>
                              <a:sysClr val="window" lastClr="FFFFFF">
                                <a:lumMod val="85000"/>
                              </a:sysClr>
                            </a:solidFill>
                            <a:ln w="12700" cap="flat" cmpd="sng" algn="ctr">
                              <a:no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sp>
                          <p:nvSpPr>
                            <p:cNvPr id="99" name="Oval 98">
                              <a:extLst>
                                <a:ext uri="{FF2B5EF4-FFF2-40B4-BE49-F238E27FC236}">
                                  <a16:creationId xmlns:a16="http://schemas.microsoft.com/office/drawing/2014/main" id="{A97BC107-A33B-4B30-98BB-2AFBE1745789}"/>
                                </a:ext>
                              </a:extLst>
                            </p:cNvPr>
                            <p:cNvSpPr/>
                            <p:nvPr/>
                          </p:nvSpPr>
                          <p:spPr>
                            <a:xfrm>
                              <a:off x="6125254" y="2654663"/>
                              <a:ext cx="122455" cy="122873"/>
                            </a:xfrm>
                            <a:prstGeom prst="ellipse">
                              <a:avLst/>
                            </a:prstGeom>
                            <a:solidFill>
                              <a:sysClr val="window" lastClr="FFFFFF"/>
                            </a:solidFill>
                            <a:ln w="12700" cap="flat" cmpd="sng" algn="ctr">
                              <a:no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grpSp>
                      <p:grpSp>
                        <p:nvGrpSpPr>
                          <p:cNvPr id="95" name="Group 94">
                            <a:extLst>
                              <a:ext uri="{FF2B5EF4-FFF2-40B4-BE49-F238E27FC236}">
                                <a16:creationId xmlns:a16="http://schemas.microsoft.com/office/drawing/2014/main" id="{7DF08FA8-0BE4-46C0-803F-62568641B2DB}"/>
                              </a:ext>
                            </a:extLst>
                          </p:cNvPr>
                          <p:cNvGrpSpPr/>
                          <p:nvPr/>
                        </p:nvGrpSpPr>
                        <p:grpSpPr>
                          <a:xfrm flipV="1">
                            <a:off x="6119071" y="5298046"/>
                            <a:ext cx="134830" cy="134830"/>
                            <a:chOff x="6088316" y="2617933"/>
                            <a:chExt cx="196340" cy="196340"/>
                          </a:xfrm>
                        </p:grpSpPr>
                        <p:sp>
                          <p:nvSpPr>
                            <p:cNvPr id="96" name="Oval 95">
                              <a:extLst>
                                <a:ext uri="{FF2B5EF4-FFF2-40B4-BE49-F238E27FC236}">
                                  <a16:creationId xmlns:a16="http://schemas.microsoft.com/office/drawing/2014/main" id="{4944CB9F-010F-44C8-9E96-C7959C0F2840}"/>
                                </a:ext>
                              </a:extLst>
                            </p:cNvPr>
                            <p:cNvSpPr/>
                            <p:nvPr/>
                          </p:nvSpPr>
                          <p:spPr>
                            <a:xfrm>
                              <a:off x="6088316" y="2617933"/>
                              <a:ext cx="196340" cy="196340"/>
                            </a:xfrm>
                            <a:prstGeom prst="ellipse">
                              <a:avLst/>
                            </a:prstGeom>
                            <a:solidFill>
                              <a:sysClr val="window" lastClr="FFFFFF">
                                <a:lumMod val="85000"/>
                              </a:sysClr>
                            </a:solidFill>
                            <a:ln w="12700" cap="flat" cmpd="sng" algn="ctr">
                              <a:no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sp>
                          <p:nvSpPr>
                            <p:cNvPr id="97" name="Oval 96">
                              <a:extLst>
                                <a:ext uri="{FF2B5EF4-FFF2-40B4-BE49-F238E27FC236}">
                                  <a16:creationId xmlns:a16="http://schemas.microsoft.com/office/drawing/2014/main" id="{159E624D-C746-4973-8B7B-9499F0259112}"/>
                                </a:ext>
                              </a:extLst>
                            </p:cNvPr>
                            <p:cNvSpPr/>
                            <p:nvPr/>
                          </p:nvSpPr>
                          <p:spPr>
                            <a:xfrm>
                              <a:off x="6125254" y="2654663"/>
                              <a:ext cx="122455" cy="122873"/>
                            </a:xfrm>
                            <a:prstGeom prst="ellipse">
                              <a:avLst/>
                            </a:prstGeom>
                            <a:solidFill>
                              <a:sysClr val="window" lastClr="FFFFFF"/>
                            </a:solidFill>
                            <a:ln w="12700" cap="flat" cmpd="sng" algn="ctr">
                              <a:no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grpSp>
                    </p:grpSp>
                  </p:grpSp>
                </p:grpSp>
                <p:grpSp>
                  <p:nvGrpSpPr>
                    <p:cNvPr id="40" name="Group 39">
                      <a:extLst>
                        <a:ext uri="{FF2B5EF4-FFF2-40B4-BE49-F238E27FC236}">
                          <a16:creationId xmlns:a16="http://schemas.microsoft.com/office/drawing/2014/main" id="{BE2C3442-5D45-4661-A34B-F55343833989}"/>
                        </a:ext>
                      </a:extLst>
                    </p:cNvPr>
                    <p:cNvGrpSpPr/>
                    <p:nvPr/>
                  </p:nvGrpSpPr>
                  <p:grpSpPr>
                    <a:xfrm>
                      <a:off x="4748094" y="4454859"/>
                      <a:ext cx="758552" cy="885596"/>
                      <a:chOff x="4748094" y="4454859"/>
                      <a:chExt cx="758552" cy="885596"/>
                    </a:xfrm>
                  </p:grpSpPr>
                  <p:grpSp>
                    <p:nvGrpSpPr>
                      <p:cNvPr id="82" name="Group 81">
                        <a:extLst>
                          <a:ext uri="{FF2B5EF4-FFF2-40B4-BE49-F238E27FC236}">
                            <a16:creationId xmlns:a16="http://schemas.microsoft.com/office/drawing/2014/main" id="{A461EEF0-832D-4B49-BDD3-7633519A8B38}"/>
                          </a:ext>
                        </a:extLst>
                      </p:cNvPr>
                      <p:cNvGrpSpPr/>
                      <p:nvPr/>
                    </p:nvGrpSpPr>
                    <p:grpSpPr>
                      <a:xfrm rot="14400000" flipH="1">
                        <a:off x="4748094" y="4454859"/>
                        <a:ext cx="72256" cy="72256"/>
                        <a:chOff x="7055686" y="2477336"/>
                        <a:chExt cx="130942" cy="130942"/>
                      </a:xfrm>
                      <a:solidFill>
                        <a:srgbClr val="64AB07"/>
                      </a:solidFill>
                    </p:grpSpPr>
                    <p:sp>
                      <p:nvSpPr>
                        <p:cNvPr id="88" name="Oval 87">
                          <a:extLst>
                            <a:ext uri="{FF2B5EF4-FFF2-40B4-BE49-F238E27FC236}">
                              <a16:creationId xmlns:a16="http://schemas.microsoft.com/office/drawing/2014/main" id="{35DCF094-146C-4612-BDBE-30B31904B764}"/>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sp>
                      <p:nvSpPr>
                        <p:cNvPr id="89" name="Oval 88">
                          <a:extLst>
                            <a:ext uri="{FF2B5EF4-FFF2-40B4-BE49-F238E27FC236}">
                              <a16:creationId xmlns:a16="http://schemas.microsoft.com/office/drawing/2014/main" id="{A2101717-3AF6-463A-B73F-155725434822}"/>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grpSp>
                  <p:sp>
                    <p:nvSpPr>
                      <p:cNvPr id="83" name="Freeform: Shape 125">
                        <a:extLst>
                          <a:ext uri="{FF2B5EF4-FFF2-40B4-BE49-F238E27FC236}">
                            <a16:creationId xmlns:a16="http://schemas.microsoft.com/office/drawing/2014/main" id="{1410B182-2C8D-4F6D-ADD7-D647FFF16074}"/>
                          </a:ext>
                        </a:extLst>
                      </p:cNvPr>
                      <p:cNvSpPr/>
                      <p:nvPr/>
                    </p:nvSpPr>
                    <p:spPr>
                      <a:xfrm flipH="1" flipV="1">
                        <a:off x="4778905" y="4509901"/>
                        <a:ext cx="105229" cy="525719"/>
                      </a:xfrm>
                      <a:custGeom>
                        <a:avLst/>
                        <a:gdLst>
                          <a:gd name="connsiteX0" fmla="*/ 0 w 307975"/>
                          <a:gd name="connsiteY0" fmla="*/ 0 h 352425"/>
                          <a:gd name="connsiteX1" fmla="*/ 307975 w 307975"/>
                          <a:gd name="connsiteY1" fmla="*/ 0 h 352425"/>
                          <a:gd name="connsiteX2" fmla="*/ 307975 w 307975"/>
                          <a:gd name="connsiteY2" fmla="*/ 352425 h 352425"/>
                        </a:gdLst>
                        <a:ahLst/>
                        <a:cxnLst>
                          <a:cxn ang="0">
                            <a:pos x="connsiteX0" y="connsiteY0"/>
                          </a:cxn>
                          <a:cxn ang="0">
                            <a:pos x="connsiteX1" y="connsiteY1"/>
                          </a:cxn>
                          <a:cxn ang="0">
                            <a:pos x="connsiteX2" y="connsiteY2"/>
                          </a:cxn>
                        </a:cxnLst>
                        <a:rect l="l" t="t" r="r" b="b"/>
                        <a:pathLst>
                          <a:path w="307975" h="352425">
                            <a:moveTo>
                              <a:pt x="0" y="0"/>
                            </a:moveTo>
                            <a:lnTo>
                              <a:pt x="307975" y="0"/>
                            </a:lnTo>
                            <a:lnTo>
                              <a:pt x="307975" y="352425"/>
                            </a:lnTo>
                          </a:path>
                        </a:pathLst>
                      </a:custGeom>
                      <a:noFill/>
                      <a:ln w="6350" cap="flat" cmpd="sng" algn="ctr">
                        <a:solidFill>
                          <a:sysClr val="window" lastClr="FFFFFF">
                            <a:lumMod val="65000"/>
                          </a:sysClr>
                        </a:solidFill>
                        <a:prstDash val="solid"/>
                        <a:miter lim="800000"/>
                      </a:ln>
                      <a:effectLst/>
                    </p:spPr>
                    <p:txBody>
                      <a:bodyPr rtlCol="0" anchor="ctr"/>
                      <a:lstStyle/>
                      <a:p>
                        <a:pPr algn="ctr">
                          <a:defRPr/>
                        </a:pPr>
                        <a:endParaRPr lang="en-US" sz="1600" dirty="0">
                          <a:solidFill>
                            <a:prstClr val="white"/>
                          </a:solidFill>
                          <a:latin typeface="Calibri" panose="020F0502020204030204"/>
                          <a:cs typeface="+mn-cs"/>
                        </a:endParaRPr>
                      </a:p>
                    </p:txBody>
                  </p:sp>
                  <p:grpSp>
                    <p:nvGrpSpPr>
                      <p:cNvPr id="84" name="Group 83">
                        <a:extLst>
                          <a:ext uri="{FF2B5EF4-FFF2-40B4-BE49-F238E27FC236}">
                            <a16:creationId xmlns:a16="http://schemas.microsoft.com/office/drawing/2014/main" id="{9F3B1F36-3A90-48E2-9666-1F0716366461}"/>
                          </a:ext>
                        </a:extLst>
                      </p:cNvPr>
                      <p:cNvGrpSpPr/>
                      <p:nvPr/>
                    </p:nvGrpSpPr>
                    <p:grpSpPr>
                      <a:xfrm>
                        <a:off x="4845860" y="4679670"/>
                        <a:ext cx="660786" cy="660785"/>
                        <a:chOff x="6453871" y="4668734"/>
                        <a:chExt cx="863491" cy="863490"/>
                      </a:xfrm>
                      <a:solidFill>
                        <a:srgbClr val="64AB07"/>
                      </a:solidFill>
                    </p:grpSpPr>
                    <p:sp>
                      <p:nvSpPr>
                        <p:cNvPr id="85" name="Freeform: Shape 127">
                          <a:extLst>
                            <a:ext uri="{FF2B5EF4-FFF2-40B4-BE49-F238E27FC236}">
                              <a16:creationId xmlns:a16="http://schemas.microsoft.com/office/drawing/2014/main" id="{B49E5B56-B696-4159-ADA7-85C70E804ED2}"/>
                            </a:ext>
                          </a:extLst>
                        </p:cNvPr>
                        <p:cNvSpPr/>
                        <p:nvPr/>
                      </p:nvSpPr>
                      <p:spPr>
                        <a:xfrm>
                          <a:off x="6453871" y="4668734"/>
                          <a:ext cx="863491" cy="863490"/>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grpFill/>
                        <a:ln w="12700" cap="flat" cmpd="sng" algn="ctr">
                          <a:noFill/>
                          <a:prstDash val="solid"/>
                          <a:miter lim="800000"/>
                        </a:ln>
                        <a:effectLst/>
                      </p:spPr>
                      <p:txBody>
                        <a:bodyPr rtlCol="0" anchor="ctr"/>
                        <a:lstStyle/>
                        <a:p>
                          <a:pPr algn="ctr">
                            <a:defRPr/>
                          </a:pPr>
                          <a:endParaRPr lang="en-US" dirty="0">
                            <a:solidFill>
                              <a:prstClr val="white"/>
                            </a:solidFill>
                            <a:latin typeface="Calibri" panose="020F0502020204030204"/>
                            <a:cs typeface="+mn-cs"/>
                          </a:endParaRPr>
                        </a:p>
                      </p:txBody>
                    </p:sp>
                    <p:sp>
                      <p:nvSpPr>
                        <p:cNvPr id="86" name="Freeform: Shape 128">
                          <a:extLst>
                            <a:ext uri="{FF2B5EF4-FFF2-40B4-BE49-F238E27FC236}">
                              <a16:creationId xmlns:a16="http://schemas.microsoft.com/office/drawing/2014/main" id="{A5B52B4C-2ED0-4857-B31D-2DD5F48AE2E4}"/>
                            </a:ext>
                          </a:extLst>
                        </p:cNvPr>
                        <p:cNvSpPr/>
                        <p:nvPr/>
                      </p:nvSpPr>
                      <p:spPr>
                        <a:xfrm>
                          <a:off x="6497082" y="4714679"/>
                          <a:ext cx="753006" cy="764053"/>
                        </a:xfrm>
                        <a:custGeom>
                          <a:avLst/>
                          <a:gdLst>
                            <a:gd name="connsiteX0" fmla="*/ 568078 w 1077888"/>
                            <a:gd name="connsiteY0" fmla="*/ 771 h 1077886"/>
                            <a:gd name="connsiteX1" fmla="*/ 775148 w 1077888"/>
                            <a:gd name="connsiteY1" fmla="*/ 54654 h 1077886"/>
                            <a:gd name="connsiteX2" fmla="*/ 1023234 w 1077888"/>
                            <a:gd name="connsiteY2" fmla="*/ 775147 h 1077886"/>
                            <a:gd name="connsiteX3" fmla="*/ 302740 w 1077888"/>
                            <a:gd name="connsiteY3" fmla="*/ 1023232 h 1077886"/>
                            <a:gd name="connsiteX4" fmla="*/ 54654 w 1077888"/>
                            <a:gd name="connsiteY4" fmla="*/ 302739 h 1077886"/>
                            <a:gd name="connsiteX5" fmla="*/ 568078 w 1077888"/>
                            <a:gd name="connsiteY5" fmla="*/ 771 h 10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888" h="1077886">
                              <a:moveTo>
                                <a:pt x="568078" y="771"/>
                              </a:moveTo>
                              <a:cubicBezTo>
                                <a:pt x="637970" y="4523"/>
                                <a:pt x="708281" y="22041"/>
                                <a:pt x="775148" y="54654"/>
                              </a:cubicBezTo>
                              <a:cubicBezTo>
                                <a:pt x="1042614" y="185106"/>
                                <a:pt x="1153686" y="507681"/>
                                <a:pt x="1023234" y="775147"/>
                              </a:cubicBezTo>
                              <a:cubicBezTo>
                                <a:pt x="892782" y="1042613"/>
                                <a:pt x="570206" y="1153684"/>
                                <a:pt x="302740" y="1023232"/>
                              </a:cubicBezTo>
                              <a:cubicBezTo>
                                <a:pt x="35275" y="892781"/>
                                <a:pt x="-75798" y="570205"/>
                                <a:pt x="54654" y="302739"/>
                              </a:cubicBezTo>
                              <a:cubicBezTo>
                                <a:pt x="152493" y="102140"/>
                                <a:pt x="358402" y="-10487"/>
                                <a:pt x="568078" y="771"/>
                              </a:cubicBezTo>
                              <a:close/>
                            </a:path>
                          </a:pathLst>
                        </a:custGeom>
                        <a:solidFill>
                          <a:sysClr val="window" lastClr="FFFFFF"/>
                        </a:solidFill>
                        <a:ln w="12700" cap="flat" cmpd="sng" algn="ctr">
                          <a:gradFill flip="none" rotWithShape="1">
                            <a:gsLst>
                              <a:gs pos="0">
                                <a:sysClr val="window" lastClr="FFFFFF"/>
                              </a:gs>
                              <a:gs pos="100000">
                                <a:sysClr val="window" lastClr="FFFFFF">
                                  <a:lumMod val="85000"/>
                                </a:sysClr>
                              </a:gs>
                            </a:gsLst>
                            <a:lin ang="2700000" scaled="1"/>
                            <a:tileRect/>
                          </a:gradFill>
                          <a:prstDash val="solid"/>
                          <a:miter lim="800000"/>
                        </a:ln>
                        <a:effectLst>
                          <a:innerShdw blurRad="63500" dist="50800" dir="13500000">
                            <a:prstClr val="black">
                              <a:alpha val="15000"/>
                            </a:prstClr>
                          </a:innerShdw>
                        </a:effectLst>
                      </p:spPr>
                      <p:txBody>
                        <a:bodyPr rtlCol="0" anchor="ctr"/>
                        <a:lstStyle/>
                        <a:p>
                          <a:pPr algn="ctr">
                            <a:defRPr/>
                          </a:pPr>
                          <a:endParaRPr lang="en-US" dirty="0">
                            <a:solidFill>
                              <a:prstClr val="white"/>
                            </a:solidFill>
                            <a:latin typeface="Calibri" panose="020F0502020204030204"/>
                            <a:cs typeface="+mn-cs"/>
                          </a:endParaRPr>
                        </a:p>
                      </p:txBody>
                    </p:sp>
                    <p:sp>
                      <p:nvSpPr>
                        <p:cNvPr id="87" name="Freeform: Shape 131">
                          <a:extLst>
                            <a:ext uri="{FF2B5EF4-FFF2-40B4-BE49-F238E27FC236}">
                              <a16:creationId xmlns:a16="http://schemas.microsoft.com/office/drawing/2014/main" id="{3A4045F4-A62F-414A-88CF-706A625E1643}"/>
                            </a:ext>
                          </a:extLst>
                        </p:cNvPr>
                        <p:cNvSpPr/>
                        <p:nvPr/>
                      </p:nvSpPr>
                      <p:spPr>
                        <a:xfrm>
                          <a:off x="6746939" y="5178586"/>
                          <a:ext cx="58188" cy="15646"/>
                        </a:xfrm>
                        <a:custGeom>
                          <a:avLst/>
                          <a:gdLst>
                            <a:gd name="connsiteX0" fmla="*/ 70847 w 70846"/>
                            <a:gd name="connsiteY0" fmla="*/ 0 h 19050"/>
                            <a:gd name="connsiteX1" fmla="*/ 0 w 70846"/>
                            <a:gd name="connsiteY1" fmla="*/ 0 h 19050"/>
                            <a:gd name="connsiteX2" fmla="*/ 4763 w 70846"/>
                            <a:gd name="connsiteY2" fmla="*/ 19050 h 19050"/>
                            <a:gd name="connsiteX3" fmla="*/ 66084 w 70846"/>
                            <a:gd name="connsiteY3" fmla="*/ 19050 h 19050"/>
                            <a:gd name="connsiteX4" fmla="*/ 70847 w 70846"/>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46" h="19050">
                              <a:moveTo>
                                <a:pt x="70847" y="0"/>
                              </a:moveTo>
                              <a:lnTo>
                                <a:pt x="0" y="0"/>
                              </a:lnTo>
                              <a:lnTo>
                                <a:pt x="4763" y="19050"/>
                              </a:lnTo>
                              <a:lnTo>
                                <a:pt x="66084" y="19050"/>
                              </a:lnTo>
                              <a:lnTo>
                                <a:pt x="70847" y="0"/>
                              </a:lnTo>
                              <a:close/>
                            </a:path>
                          </a:pathLst>
                        </a:custGeom>
                        <a:grpFill/>
                        <a:ln w="9525" cap="flat">
                          <a:noFill/>
                          <a:prstDash val="solid"/>
                          <a:miter/>
                        </a:ln>
                      </p:spPr>
                      <p:txBody>
                        <a:bodyPr rtlCol="0" anchor="ctr"/>
                        <a:lstStyle/>
                        <a:p>
                          <a:pPr>
                            <a:defRPr/>
                          </a:pPr>
                          <a:endParaRPr lang="en-US" dirty="0">
                            <a:solidFill>
                              <a:prstClr val="black"/>
                            </a:solidFill>
                            <a:latin typeface="Calibri" panose="020F0502020204030204"/>
                            <a:cs typeface="+mn-cs"/>
                          </a:endParaRPr>
                        </a:p>
                      </p:txBody>
                    </p:sp>
                  </p:grpSp>
                </p:grpSp>
                <p:grpSp>
                  <p:nvGrpSpPr>
                    <p:cNvPr id="41" name="Group 40">
                      <a:extLst>
                        <a:ext uri="{FF2B5EF4-FFF2-40B4-BE49-F238E27FC236}">
                          <a16:creationId xmlns:a16="http://schemas.microsoft.com/office/drawing/2014/main" id="{CEAE2A72-B94A-4675-973A-5DD4AE3A4CF8}"/>
                        </a:ext>
                      </a:extLst>
                    </p:cNvPr>
                    <p:cNvGrpSpPr/>
                    <p:nvPr/>
                  </p:nvGrpSpPr>
                  <p:grpSpPr>
                    <a:xfrm>
                      <a:off x="4748094" y="2226450"/>
                      <a:ext cx="741623" cy="820515"/>
                      <a:chOff x="4748094" y="2226450"/>
                      <a:chExt cx="741623" cy="820515"/>
                    </a:xfrm>
                  </p:grpSpPr>
                  <p:grpSp>
                    <p:nvGrpSpPr>
                      <p:cNvPr id="75" name="Group 74">
                        <a:extLst>
                          <a:ext uri="{FF2B5EF4-FFF2-40B4-BE49-F238E27FC236}">
                            <a16:creationId xmlns:a16="http://schemas.microsoft.com/office/drawing/2014/main" id="{E5007316-5E56-4F17-AC7F-2D80A3C6A002}"/>
                          </a:ext>
                        </a:extLst>
                      </p:cNvPr>
                      <p:cNvGrpSpPr/>
                      <p:nvPr/>
                    </p:nvGrpSpPr>
                    <p:grpSpPr>
                      <a:xfrm rot="7200000" flipH="1">
                        <a:off x="4748094" y="2974709"/>
                        <a:ext cx="72256" cy="72256"/>
                        <a:chOff x="7055686" y="2477336"/>
                        <a:chExt cx="130942" cy="130942"/>
                      </a:xfrm>
                      <a:solidFill>
                        <a:srgbClr val="64AB07"/>
                      </a:solidFill>
                    </p:grpSpPr>
                    <p:sp>
                      <p:nvSpPr>
                        <p:cNvPr id="80" name="Oval 79">
                          <a:extLst>
                            <a:ext uri="{FF2B5EF4-FFF2-40B4-BE49-F238E27FC236}">
                              <a16:creationId xmlns:a16="http://schemas.microsoft.com/office/drawing/2014/main" id="{0FEB6C6B-8247-44E4-9216-AB51AD362BBD}"/>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sp>
                      <p:nvSpPr>
                        <p:cNvPr id="81" name="Oval 80">
                          <a:extLst>
                            <a:ext uri="{FF2B5EF4-FFF2-40B4-BE49-F238E27FC236}">
                              <a16:creationId xmlns:a16="http://schemas.microsoft.com/office/drawing/2014/main" id="{5856C0F2-4FA9-4344-8A30-A9ED74743AE8}"/>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grpSp>
                  <p:sp>
                    <p:nvSpPr>
                      <p:cNvPr id="76" name="Freeform: Shape 112">
                        <a:extLst>
                          <a:ext uri="{FF2B5EF4-FFF2-40B4-BE49-F238E27FC236}">
                            <a16:creationId xmlns:a16="http://schemas.microsoft.com/office/drawing/2014/main" id="{980EDE08-2F68-4F72-B88E-F3524BA92C7E}"/>
                          </a:ext>
                        </a:extLst>
                      </p:cNvPr>
                      <p:cNvSpPr/>
                      <p:nvPr/>
                    </p:nvSpPr>
                    <p:spPr>
                      <a:xfrm flipH="1">
                        <a:off x="4778905" y="2466200"/>
                        <a:ext cx="105229" cy="525719"/>
                      </a:xfrm>
                      <a:custGeom>
                        <a:avLst/>
                        <a:gdLst>
                          <a:gd name="connsiteX0" fmla="*/ 0 w 307975"/>
                          <a:gd name="connsiteY0" fmla="*/ 0 h 352425"/>
                          <a:gd name="connsiteX1" fmla="*/ 307975 w 307975"/>
                          <a:gd name="connsiteY1" fmla="*/ 0 h 352425"/>
                          <a:gd name="connsiteX2" fmla="*/ 307975 w 307975"/>
                          <a:gd name="connsiteY2" fmla="*/ 352425 h 352425"/>
                        </a:gdLst>
                        <a:ahLst/>
                        <a:cxnLst>
                          <a:cxn ang="0">
                            <a:pos x="connsiteX0" y="connsiteY0"/>
                          </a:cxn>
                          <a:cxn ang="0">
                            <a:pos x="connsiteX1" y="connsiteY1"/>
                          </a:cxn>
                          <a:cxn ang="0">
                            <a:pos x="connsiteX2" y="connsiteY2"/>
                          </a:cxn>
                        </a:cxnLst>
                        <a:rect l="l" t="t" r="r" b="b"/>
                        <a:pathLst>
                          <a:path w="307975" h="352425">
                            <a:moveTo>
                              <a:pt x="0" y="0"/>
                            </a:moveTo>
                            <a:lnTo>
                              <a:pt x="307975" y="0"/>
                            </a:lnTo>
                            <a:lnTo>
                              <a:pt x="307975" y="352425"/>
                            </a:lnTo>
                          </a:path>
                        </a:pathLst>
                      </a:custGeom>
                      <a:noFill/>
                      <a:ln w="6350" cap="flat" cmpd="sng" algn="ctr">
                        <a:solidFill>
                          <a:sysClr val="window" lastClr="FFFFFF">
                            <a:lumMod val="65000"/>
                          </a:sysClr>
                        </a:solidFill>
                        <a:prstDash val="solid"/>
                        <a:miter lim="800000"/>
                      </a:ln>
                      <a:effectLst/>
                    </p:spPr>
                    <p:txBody>
                      <a:bodyPr rtlCol="0" anchor="ctr"/>
                      <a:lstStyle/>
                      <a:p>
                        <a:pPr algn="ctr">
                          <a:defRPr/>
                        </a:pPr>
                        <a:endParaRPr lang="en-US" sz="1600" dirty="0">
                          <a:solidFill>
                            <a:prstClr val="white"/>
                          </a:solidFill>
                          <a:latin typeface="Calibri" panose="020F0502020204030204"/>
                          <a:cs typeface="+mn-cs"/>
                        </a:endParaRPr>
                      </a:p>
                    </p:txBody>
                  </p:sp>
                  <p:grpSp>
                    <p:nvGrpSpPr>
                      <p:cNvPr id="77" name="Group 76">
                        <a:extLst>
                          <a:ext uri="{FF2B5EF4-FFF2-40B4-BE49-F238E27FC236}">
                            <a16:creationId xmlns:a16="http://schemas.microsoft.com/office/drawing/2014/main" id="{0E07B621-5BAD-43B8-BA70-DF0CDE69A44B}"/>
                          </a:ext>
                        </a:extLst>
                      </p:cNvPr>
                      <p:cNvGrpSpPr/>
                      <p:nvPr/>
                    </p:nvGrpSpPr>
                    <p:grpSpPr>
                      <a:xfrm>
                        <a:off x="4828932" y="2226450"/>
                        <a:ext cx="660785" cy="660785"/>
                        <a:chOff x="6431749" y="1462954"/>
                        <a:chExt cx="863491" cy="863490"/>
                      </a:xfrm>
                      <a:solidFill>
                        <a:srgbClr val="64AB07"/>
                      </a:solidFill>
                    </p:grpSpPr>
                    <p:sp>
                      <p:nvSpPr>
                        <p:cNvPr id="78" name="Freeform: Shape 114">
                          <a:extLst>
                            <a:ext uri="{FF2B5EF4-FFF2-40B4-BE49-F238E27FC236}">
                              <a16:creationId xmlns:a16="http://schemas.microsoft.com/office/drawing/2014/main" id="{FD2D215F-B2B0-4889-9F87-5824CA65AC22}"/>
                            </a:ext>
                          </a:extLst>
                        </p:cNvPr>
                        <p:cNvSpPr/>
                        <p:nvPr/>
                      </p:nvSpPr>
                      <p:spPr>
                        <a:xfrm>
                          <a:off x="6431749" y="1462954"/>
                          <a:ext cx="863491" cy="863490"/>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grpFill/>
                        <a:ln w="12700" cap="flat" cmpd="sng" algn="ctr">
                          <a:noFill/>
                          <a:prstDash val="solid"/>
                          <a:miter lim="800000"/>
                        </a:ln>
                        <a:effectLst/>
                      </p:spPr>
                      <p:txBody>
                        <a:bodyPr rtlCol="0" anchor="ctr"/>
                        <a:lstStyle/>
                        <a:p>
                          <a:pPr algn="ctr">
                            <a:defRPr/>
                          </a:pPr>
                          <a:endParaRPr lang="en-US" dirty="0">
                            <a:solidFill>
                              <a:prstClr val="white"/>
                            </a:solidFill>
                            <a:latin typeface="Calibri" panose="020F0502020204030204"/>
                            <a:cs typeface="+mn-cs"/>
                          </a:endParaRPr>
                        </a:p>
                      </p:txBody>
                    </p:sp>
                    <p:sp>
                      <p:nvSpPr>
                        <p:cNvPr id="79" name="Freeform: Shape 115">
                          <a:extLst>
                            <a:ext uri="{FF2B5EF4-FFF2-40B4-BE49-F238E27FC236}">
                              <a16:creationId xmlns:a16="http://schemas.microsoft.com/office/drawing/2014/main" id="{0C6BE56D-789E-44B1-BC11-60003E5585BF}"/>
                            </a:ext>
                          </a:extLst>
                        </p:cNvPr>
                        <p:cNvSpPr/>
                        <p:nvPr/>
                      </p:nvSpPr>
                      <p:spPr>
                        <a:xfrm>
                          <a:off x="6478481" y="1493255"/>
                          <a:ext cx="758415" cy="774845"/>
                        </a:xfrm>
                        <a:custGeom>
                          <a:avLst/>
                          <a:gdLst>
                            <a:gd name="connsiteX0" fmla="*/ 568078 w 1077888"/>
                            <a:gd name="connsiteY0" fmla="*/ 771 h 1077886"/>
                            <a:gd name="connsiteX1" fmla="*/ 775148 w 1077888"/>
                            <a:gd name="connsiteY1" fmla="*/ 54654 h 1077886"/>
                            <a:gd name="connsiteX2" fmla="*/ 1023234 w 1077888"/>
                            <a:gd name="connsiteY2" fmla="*/ 775147 h 1077886"/>
                            <a:gd name="connsiteX3" fmla="*/ 302740 w 1077888"/>
                            <a:gd name="connsiteY3" fmla="*/ 1023232 h 1077886"/>
                            <a:gd name="connsiteX4" fmla="*/ 54654 w 1077888"/>
                            <a:gd name="connsiteY4" fmla="*/ 302739 h 1077886"/>
                            <a:gd name="connsiteX5" fmla="*/ 568078 w 1077888"/>
                            <a:gd name="connsiteY5" fmla="*/ 771 h 10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888" h="1077886">
                              <a:moveTo>
                                <a:pt x="568078" y="771"/>
                              </a:moveTo>
                              <a:cubicBezTo>
                                <a:pt x="637970" y="4523"/>
                                <a:pt x="708281" y="22041"/>
                                <a:pt x="775148" y="54654"/>
                              </a:cubicBezTo>
                              <a:cubicBezTo>
                                <a:pt x="1042614" y="185106"/>
                                <a:pt x="1153686" y="507681"/>
                                <a:pt x="1023234" y="775147"/>
                              </a:cubicBezTo>
                              <a:cubicBezTo>
                                <a:pt x="892782" y="1042613"/>
                                <a:pt x="570206" y="1153684"/>
                                <a:pt x="302740" y="1023232"/>
                              </a:cubicBezTo>
                              <a:cubicBezTo>
                                <a:pt x="35275" y="892781"/>
                                <a:pt x="-75798" y="570205"/>
                                <a:pt x="54654" y="302739"/>
                              </a:cubicBezTo>
                              <a:cubicBezTo>
                                <a:pt x="152493" y="102140"/>
                                <a:pt x="358402" y="-10487"/>
                                <a:pt x="568078" y="771"/>
                              </a:cubicBezTo>
                              <a:close/>
                            </a:path>
                          </a:pathLst>
                        </a:custGeom>
                        <a:solidFill>
                          <a:sysClr val="window" lastClr="FFFFFF"/>
                        </a:solidFill>
                        <a:ln w="12700" cap="flat" cmpd="sng" algn="ctr">
                          <a:gradFill flip="none" rotWithShape="1">
                            <a:gsLst>
                              <a:gs pos="0">
                                <a:sysClr val="window" lastClr="FFFFFF"/>
                              </a:gs>
                              <a:gs pos="100000">
                                <a:sysClr val="window" lastClr="FFFFFF">
                                  <a:lumMod val="85000"/>
                                </a:sysClr>
                              </a:gs>
                            </a:gsLst>
                            <a:lin ang="2700000" scaled="1"/>
                            <a:tileRect/>
                          </a:gradFill>
                          <a:prstDash val="solid"/>
                          <a:miter lim="800000"/>
                        </a:ln>
                        <a:effectLst>
                          <a:innerShdw blurRad="63500" dist="50800" dir="13500000">
                            <a:prstClr val="black">
                              <a:alpha val="15000"/>
                            </a:prstClr>
                          </a:innerShdw>
                        </a:effectLst>
                      </p:spPr>
                      <p:txBody>
                        <a:bodyPr rtlCol="0" anchor="ctr"/>
                        <a:lstStyle/>
                        <a:p>
                          <a:pPr algn="ctr">
                            <a:defRPr/>
                          </a:pPr>
                          <a:endParaRPr lang="en-US" dirty="0">
                            <a:solidFill>
                              <a:prstClr val="white"/>
                            </a:solidFill>
                            <a:latin typeface="Calibri" panose="020F0502020204030204"/>
                            <a:cs typeface="+mn-cs"/>
                          </a:endParaRPr>
                        </a:p>
                      </p:txBody>
                    </p:sp>
                  </p:grpSp>
                </p:grpSp>
                <p:grpSp>
                  <p:nvGrpSpPr>
                    <p:cNvPr id="42" name="Group 41">
                      <a:extLst>
                        <a:ext uri="{FF2B5EF4-FFF2-40B4-BE49-F238E27FC236}">
                          <a16:creationId xmlns:a16="http://schemas.microsoft.com/office/drawing/2014/main" id="{219A8F45-2610-4E0F-9E2E-938B8812729D}"/>
                        </a:ext>
                      </a:extLst>
                    </p:cNvPr>
                    <p:cNvGrpSpPr/>
                    <p:nvPr/>
                  </p:nvGrpSpPr>
                  <p:grpSpPr>
                    <a:xfrm>
                      <a:off x="2524157" y="3466401"/>
                      <a:ext cx="1014344" cy="660785"/>
                      <a:chOff x="2524157" y="3466401"/>
                      <a:chExt cx="1014344" cy="660785"/>
                    </a:xfrm>
                  </p:grpSpPr>
                  <p:grpSp>
                    <p:nvGrpSpPr>
                      <p:cNvPr id="68" name="Group 67">
                        <a:extLst>
                          <a:ext uri="{FF2B5EF4-FFF2-40B4-BE49-F238E27FC236}">
                            <a16:creationId xmlns:a16="http://schemas.microsoft.com/office/drawing/2014/main" id="{29FE20C5-F71A-45E4-944D-3B10C84DB200}"/>
                          </a:ext>
                        </a:extLst>
                      </p:cNvPr>
                      <p:cNvGrpSpPr/>
                      <p:nvPr/>
                    </p:nvGrpSpPr>
                    <p:grpSpPr>
                      <a:xfrm flipH="1">
                        <a:off x="3466245" y="3714783"/>
                        <a:ext cx="72256" cy="72256"/>
                        <a:chOff x="7055686" y="2477336"/>
                        <a:chExt cx="130942" cy="130942"/>
                      </a:xfrm>
                      <a:solidFill>
                        <a:srgbClr val="64AB07"/>
                      </a:solidFill>
                    </p:grpSpPr>
                    <p:sp>
                      <p:nvSpPr>
                        <p:cNvPr id="73" name="Oval 72">
                          <a:extLst>
                            <a:ext uri="{FF2B5EF4-FFF2-40B4-BE49-F238E27FC236}">
                              <a16:creationId xmlns:a16="http://schemas.microsoft.com/office/drawing/2014/main" id="{CCBCDCF3-1927-4FB4-852D-42E29C676276}"/>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sp>
                      <p:nvSpPr>
                        <p:cNvPr id="74" name="Oval 73">
                          <a:extLst>
                            <a:ext uri="{FF2B5EF4-FFF2-40B4-BE49-F238E27FC236}">
                              <a16:creationId xmlns:a16="http://schemas.microsoft.com/office/drawing/2014/main" id="{6C20B6E1-9103-4176-B843-4CD4765AA6AC}"/>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grpSp>
                  <p:cxnSp>
                    <p:nvCxnSpPr>
                      <p:cNvPr id="69" name="Straight Connector 68">
                        <a:extLst>
                          <a:ext uri="{FF2B5EF4-FFF2-40B4-BE49-F238E27FC236}">
                            <a16:creationId xmlns:a16="http://schemas.microsoft.com/office/drawing/2014/main" id="{EDD6A5E6-8190-4BAC-8CD4-7AF3A7EBDBC0}"/>
                          </a:ext>
                        </a:extLst>
                      </p:cNvPr>
                      <p:cNvCxnSpPr/>
                      <p:nvPr/>
                    </p:nvCxnSpPr>
                    <p:spPr>
                      <a:xfrm flipH="1">
                        <a:off x="3068959" y="3750911"/>
                        <a:ext cx="407431" cy="0"/>
                      </a:xfrm>
                      <a:prstGeom prst="line">
                        <a:avLst/>
                      </a:prstGeom>
                      <a:noFill/>
                      <a:ln w="6350" cap="flat" cmpd="sng" algn="ctr">
                        <a:solidFill>
                          <a:sysClr val="window" lastClr="FFFFFF">
                            <a:lumMod val="65000"/>
                          </a:sysClr>
                        </a:solidFill>
                        <a:prstDash val="solid"/>
                        <a:miter lim="800000"/>
                      </a:ln>
                      <a:effectLst/>
                    </p:spPr>
                  </p:cxnSp>
                  <p:grpSp>
                    <p:nvGrpSpPr>
                      <p:cNvPr id="70" name="Group 69">
                        <a:extLst>
                          <a:ext uri="{FF2B5EF4-FFF2-40B4-BE49-F238E27FC236}">
                            <a16:creationId xmlns:a16="http://schemas.microsoft.com/office/drawing/2014/main" id="{DBE43711-4E0A-45D4-AAFF-CF97DFB3559F}"/>
                          </a:ext>
                        </a:extLst>
                      </p:cNvPr>
                      <p:cNvGrpSpPr/>
                      <p:nvPr/>
                    </p:nvGrpSpPr>
                    <p:grpSpPr>
                      <a:xfrm>
                        <a:off x="2524157" y="3466401"/>
                        <a:ext cx="660786" cy="660785"/>
                        <a:chOff x="3419952" y="3083277"/>
                        <a:chExt cx="863491" cy="863490"/>
                      </a:xfrm>
                      <a:solidFill>
                        <a:srgbClr val="64AB07"/>
                      </a:solidFill>
                    </p:grpSpPr>
                    <p:sp>
                      <p:nvSpPr>
                        <p:cNvPr id="71" name="Freeform: Shape 104">
                          <a:extLst>
                            <a:ext uri="{FF2B5EF4-FFF2-40B4-BE49-F238E27FC236}">
                              <a16:creationId xmlns:a16="http://schemas.microsoft.com/office/drawing/2014/main" id="{AB9EF877-3541-4D71-B1ED-9CCDED00B919}"/>
                            </a:ext>
                          </a:extLst>
                        </p:cNvPr>
                        <p:cNvSpPr/>
                        <p:nvPr/>
                      </p:nvSpPr>
                      <p:spPr>
                        <a:xfrm>
                          <a:off x="3419952" y="3083277"/>
                          <a:ext cx="863491" cy="863490"/>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grpFill/>
                        <a:ln w="12700" cap="flat" cmpd="sng" algn="ctr">
                          <a:noFill/>
                          <a:prstDash val="solid"/>
                          <a:miter lim="800000"/>
                        </a:ln>
                        <a:effectLst/>
                      </p:spPr>
                      <p:txBody>
                        <a:bodyPr rtlCol="0" anchor="ctr"/>
                        <a:lstStyle/>
                        <a:p>
                          <a:pPr algn="ctr">
                            <a:defRPr/>
                          </a:pPr>
                          <a:endParaRPr lang="en-US" dirty="0">
                            <a:solidFill>
                              <a:prstClr val="white"/>
                            </a:solidFill>
                            <a:latin typeface="Calibri" panose="020F0502020204030204"/>
                            <a:cs typeface="+mn-cs"/>
                          </a:endParaRPr>
                        </a:p>
                      </p:txBody>
                    </p:sp>
                    <p:sp>
                      <p:nvSpPr>
                        <p:cNvPr id="72" name="Freeform: Shape 105">
                          <a:extLst>
                            <a:ext uri="{FF2B5EF4-FFF2-40B4-BE49-F238E27FC236}">
                              <a16:creationId xmlns:a16="http://schemas.microsoft.com/office/drawing/2014/main" id="{70420B1F-5156-4A34-899F-534639338444}"/>
                            </a:ext>
                          </a:extLst>
                        </p:cNvPr>
                        <p:cNvSpPr/>
                        <p:nvPr/>
                      </p:nvSpPr>
                      <p:spPr>
                        <a:xfrm>
                          <a:off x="3478296" y="3141622"/>
                          <a:ext cx="746803" cy="746801"/>
                        </a:xfrm>
                        <a:custGeom>
                          <a:avLst/>
                          <a:gdLst>
                            <a:gd name="connsiteX0" fmla="*/ 568078 w 1077888"/>
                            <a:gd name="connsiteY0" fmla="*/ 771 h 1077886"/>
                            <a:gd name="connsiteX1" fmla="*/ 775148 w 1077888"/>
                            <a:gd name="connsiteY1" fmla="*/ 54654 h 1077886"/>
                            <a:gd name="connsiteX2" fmla="*/ 1023234 w 1077888"/>
                            <a:gd name="connsiteY2" fmla="*/ 775147 h 1077886"/>
                            <a:gd name="connsiteX3" fmla="*/ 302740 w 1077888"/>
                            <a:gd name="connsiteY3" fmla="*/ 1023232 h 1077886"/>
                            <a:gd name="connsiteX4" fmla="*/ 54654 w 1077888"/>
                            <a:gd name="connsiteY4" fmla="*/ 302739 h 1077886"/>
                            <a:gd name="connsiteX5" fmla="*/ 568078 w 1077888"/>
                            <a:gd name="connsiteY5" fmla="*/ 771 h 10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888" h="1077886">
                              <a:moveTo>
                                <a:pt x="568078" y="771"/>
                              </a:moveTo>
                              <a:cubicBezTo>
                                <a:pt x="637970" y="4523"/>
                                <a:pt x="708281" y="22041"/>
                                <a:pt x="775148" y="54654"/>
                              </a:cubicBezTo>
                              <a:cubicBezTo>
                                <a:pt x="1042614" y="185106"/>
                                <a:pt x="1153686" y="507681"/>
                                <a:pt x="1023234" y="775147"/>
                              </a:cubicBezTo>
                              <a:cubicBezTo>
                                <a:pt x="892782" y="1042613"/>
                                <a:pt x="570206" y="1153684"/>
                                <a:pt x="302740" y="1023232"/>
                              </a:cubicBezTo>
                              <a:cubicBezTo>
                                <a:pt x="35275" y="892781"/>
                                <a:pt x="-75798" y="570205"/>
                                <a:pt x="54654" y="302739"/>
                              </a:cubicBezTo>
                              <a:cubicBezTo>
                                <a:pt x="152493" y="102140"/>
                                <a:pt x="358402" y="-10487"/>
                                <a:pt x="568078" y="771"/>
                              </a:cubicBezTo>
                              <a:close/>
                            </a:path>
                          </a:pathLst>
                        </a:custGeom>
                        <a:solidFill>
                          <a:sysClr val="window" lastClr="FFFFFF"/>
                        </a:solidFill>
                        <a:ln w="12700" cap="flat" cmpd="sng" algn="ctr">
                          <a:gradFill flip="none" rotWithShape="1">
                            <a:gsLst>
                              <a:gs pos="0">
                                <a:sysClr val="window" lastClr="FFFFFF"/>
                              </a:gs>
                              <a:gs pos="100000">
                                <a:sysClr val="window" lastClr="FFFFFF">
                                  <a:lumMod val="85000"/>
                                </a:sysClr>
                              </a:gs>
                            </a:gsLst>
                            <a:lin ang="2700000" scaled="1"/>
                            <a:tileRect/>
                          </a:gradFill>
                          <a:prstDash val="solid"/>
                          <a:miter lim="800000"/>
                        </a:ln>
                        <a:effectLst>
                          <a:innerShdw blurRad="63500" dist="50800" dir="13500000">
                            <a:prstClr val="black">
                              <a:alpha val="15000"/>
                            </a:prstClr>
                          </a:innerShdw>
                        </a:effectLst>
                      </p:spPr>
                      <p:txBody>
                        <a:bodyPr rtlCol="0" anchor="ctr"/>
                        <a:lstStyle/>
                        <a:p>
                          <a:pPr algn="ctr">
                            <a:defRPr/>
                          </a:pPr>
                          <a:endParaRPr lang="en-US" dirty="0">
                            <a:solidFill>
                              <a:prstClr val="white"/>
                            </a:solidFill>
                            <a:latin typeface="Calibri" panose="020F0502020204030204"/>
                            <a:cs typeface="+mn-cs"/>
                          </a:endParaRPr>
                        </a:p>
                      </p:txBody>
                    </p:sp>
                  </p:grpSp>
                </p:grpSp>
                <p:grpSp>
                  <p:nvGrpSpPr>
                    <p:cNvPr id="43" name="Group 42">
                      <a:extLst>
                        <a:ext uri="{FF2B5EF4-FFF2-40B4-BE49-F238E27FC236}">
                          <a16:creationId xmlns:a16="http://schemas.microsoft.com/office/drawing/2014/main" id="{3037B740-CBAE-46AE-A099-1AB951A5F143}"/>
                        </a:ext>
                      </a:extLst>
                    </p:cNvPr>
                    <p:cNvGrpSpPr/>
                    <p:nvPr/>
                  </p:nvGrpSpPr>
                  <p:grpSpPr>
                    <a:xfrm>
                      <a:off x="3243180" y="2210694"/>
                      <a:ext cx="722604" cy="836271"/>
                      <a:chOff x="3243180" y="2210694"/>
                      <a:chExt cx="722604" cy="836271"/>
                    </a:xfrm>
                  </p:grpSpPr>
                  <p:grpSp>
                    <p:nvGrpSpPr>
                      <p:cNvPr id="61" name="Group 60">
                        <a:extLst>
                          <a:ext uri="{FF2B5EF4-FFF2-40B4-BE49-F238E27FC236}">
                            <a16:creationId xmlns:a16="http://schemas.microsoft.com/office/drawing/2014/main" id="{4F3BD322-D8FC-42C7-B125-AF352CD083E6}"/>
                          </a:ext>
                        </a:extLst>
                      </p:cNvPr>
                      <p:cNvGrpSpPr/>
                      <p:nvPr/>
                    </p:nvGrpSpPr>
                    <p:grpSpPr>
                      <a:xfrm rot="14400000">
                        <a:off x="3893528" y="2974709"/>
                        <a:ext cx="72256" cy="72256"/>
                        <a:chOff x="7055686" y="2477336"/>
                        <a:chExt cx="130942" cy="130942"/>
                      </a:xfrm>
                      <a:solidFill>
                        <a:srgbClr val="009EA9"/>
                      </a:solidFill>
                    </p:grpSpPr>
                    <p:sp>
                      <p:nvSpPr>
                        <p:cNvPr id="66" name="Oval 65">
                          <a:extLst>
                            <a:ext uri="{FF2B5EF4-FFF2-40B4-BE49-F238E27FC236}">
                              <a16:creationId xmlns:a16="http://schemas.microsoft.com/office/drawing/2014/main" id="{66F1C8F6-6F02-4327-BD7F-2FBE6F502F9C}"/>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sp>
                      <p:nvSpPr>
                        <p:cNvPr id="67" name="Oval 66">
                          <a:extLst>
                            <a:ext uri="{FF2B5EF4-FFF2-40B4-BE49-F238E27FC236}">
                              <a16:creationId xmlns:a16="http://schemas.microsoft.com/office/drawing/2014/main" id="{95D1000B-FCF6-46D9-BFB9-4C112E0F613C}"/>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grpSp>
                  <p:sp>
                    <p:nvSpPr>
                      <p:cNvPr id="62" name="Freeform: Shape 84">
                        <a:extLst>
                          <a:ext uri="{FF2B5EF4-FFF2-40B4-BE49-F238E27FC236}">
                            <a16:creationId xmlns:a16="http://schemas.microsoft.com/office/drawing/2014/main" id="{471C2488-C923-45D8-B309-25EA6462FD6F}"/>
                          </a:ext>
                        </a:extLst>
                      </p:cNvPr>
                      <p:cNvSpPr/>
                      <p:nvPr/>
                    </p:nvSpPr>
                    <p:spPr>
                      <a:xfrm>
                        <a:off x="3829743" y="2466201"/>
                        <a:ext cx="105229" cy="525719"/>
                      </a:xfrm>
                      <a:custGeom>
                        <a:avLst/>
                        <a:gdLst>
                          <a:gd name="connsiteX0" fmla="*/ 0 w 307975"/>
                          <a:gd name="connsiteY0" fmla="*/ 0 h 352425"/>
                          <a:gd name="connsiteX1" fmla="*/ 307975 w 307975"/>
                          <a:gd name="connsiteY1" fmla="*/ 0 h 352425"/>
                          <a:gd name="connsiteX2" fmla="*/ 307975 w 307975"/>
                          <a:gd name="connsiteY2" fmla="*/ 352425 h 352425"/>
                        </a:gdLst>
                        <a:ahLst/>
                        <a:cxnLst>
                          <a:cxn ang="0">
                            <a:pos x="connsiteX0" y="connsiteY0"/>
                          </a:cxn>
                          <a:cxn ang="0">
                            <a:pos x="connsiteX1" y="connsiteY1"/>
                          </a:cxn>
                          <a:cxn ang="0">
                            <a:pos x="connsiteX2" y="connsiteY2"/>
                          </a:cxn>
                        </a:cxnLst>
                        <a:rect l="l" t="t" r="r" b="b"/>
                        <a:pathLst>
                          <a:path w="307975" h="352425">
                            <a:moveTo>
                              <a:pt x="0" y="0"/>
                            </a:moveTo>
                            <a:lnTo>
                              <a:pt x="307975" y="0"/>
                            </a:lnTo>
                            <a:lnTo>
                              <a:pt x="307975" y="352425"/>
                            </a:lnTo>
                          </a:path>
                        </a:pathLst>
                      </a:custGeom>
                      <a:noFill/>
                      <a:ln w="6350" cap="flat" cmpd="sng" algn="ctr">
                        <a:solidFill>
                          <a:sysClr val="window" lastClr="FFFFFF">
                            <a:lumMod val="65000"/>
                          </a:sysClr>
                        </a:solidFill>
                        <a:prstDash val="solid"/>
                        <a:miter lim="800000"/>
                      </a:ln>
                      <a:effectLst/>
                    </p:spPr>
                    <p:txBody>
                      <a:bodyPr rtlCol="0" anchor="ctr"/>
                      <a:lstStyle/>
                      <a:p>
                        <a:pPr algn="ctr">
                          <a:defRPr/>
                        </a:pPr>
                        <a:endParaRPr lang="en-US" sz="1600" dirty="0">
                          <a:solidFill>
                            <a:prstClr val="white"/>
                          </a:solidFill>
                          <a:latin typeface="Calibri" panose="020F0502020204030204"/>
                          <a:cs typeface="+mn-cs"/>
                        </a:endParaRPr>
                      </a:p>
                    </p:txBody>
                  </p:sp>
                  <p:grpSp>
                    <p:nvGrpSpPr>
                      <p:cNvPr id="63" name="Group 62">
                        <a:extLst>
                          <a:ext uri="{FF2B5EF4-FFF2-40B4-BE49-F238E27FC236}">
                            <a16:creationId xmlns:a16="http://schemas.microsoft.com/office/drawing/2014/main" id="{E8819E9B-6BBA-475C-9093-C81E79C2712D}"/>
                          </a:ext>
                        </a:extLst>
                      </p:cNvPr>
                      <p:cNvGrpSpPr/>
                      <p:nvPr/>
                    </p:nvGrpSpPr>
                    <p:grpSpPr>
                      <a:xfrm>
                        <a:off x="3243180" y="2210694"/>
                        <a:ext cx="660786" cy="660785"/>
                        <a:chOff x="4359545" y="1442364"/>
                        <a:chExt cx="863491" cy="863490"/>
                      </a:xfrm>
                      <a:solidFill>
                        <a:srgbClr val="009EA9"/>
                      </a:solidFill>
                    </p:grpSpPr>
                    <p:sp>
                      <p:nvSpPr>
                        <p:cNvPr id="64" name="Freeform: Shape 88">
                          <a:extLst>
                            <a:ext uri="{FF2B5EF4-FFF2-40B4-BE49-F238E27FC236}">
                              <a16:creationId xmlns:a16="http://schemas.microsoft.com/office/drawing/2014/main" id="{E91D03D3-5944-4E87-A6C7-0CBA70AA026C}"/>
                            </a:ext>
                          </a:extLst>
                        </p:cNvPr>
                        <p:cNvSpPr/>
                        <p:nvPr/>
                      </p:nvSpPr>
                      <p:spPr>
                        <a:xfrm>
                          <a:off x="4359545" y="1442364"/>
                          <a:ext cx="863491" cy="863490"/>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grpFill/>
                        <a:ln w="12700" cap="flat" cmpd="sng" algn="ctr">
                          <a:noFill/>
                          <a:prstDash val="solid"/>
                          <a:miter lim="800000"/>
                        </a:ln>
                        <a:effectLst/>
                      </p:spPr>
                      <p:txBody>
                        <a:bodyPr rtlCol="0" anchor="ctr"/>
                        <a:lstStyle/>
                        <a:p>
                          <a:pPr algn="ctr">
                            <a:defRPr/>
                          </a:pPr>
                          <a:endParaRPr lang="en-US" dirty="0">
                            <a:solidFill>
                              <a:prstClr val="white"/>
                            </a:solidFill>
                            <a:latin typeface="Calibri" panose="020F0502020204030204"/>
                            <a:cs typeface="+mn-cs"/>
                          </a:endParaRPr>
                        </a:p>
                      </p:txBody>
                    </p:sp>
                    <p:sp>
                      <p:nvSpPr>
                        <p:cNvPr id="65" name="Freeform: Shape 89">
                          <a:extLst>
                            <a:ext uri="{FF2B5EF4-FFF2-40B4-BE49-F238E27FC236}">
                              <a16:creationId xmlns:a16="http://schemas.microsoft.com/office/drawing/2014/main" id="{8C23D7AB-883C-4EC3-9BDE-EC2EA42A4710}"/>
                            </a:ext>
                          </a:extLst>
                        </p:cNvPr>
                        <p:cNvSpPr/>
                        <p:nvPr/>
                      </p:nvSpPr>
                      <p:spPr>
                        <a:xfrm>
                          <a:off x="4417889" y="1500709"/>
                          <a:ext cx="746803" cy="746801"/>
                        </a:xfrm>
                        <a:custGeom>
                          <a:avLst/>
                          <a:gdLst>
                            <a:gd name="connsiteX0" fmla="*/ 568078 w 1077888"/>
                            <a:gd name="connsiteY0" fmla="*/ 771 h 1077886"/>
                            <a:gd name="connsiteX1" fmla="*/ 775148 w 1077888"/>
                            <a:gd name="connsiteY1" fmla="*/ 54654 h 1077886"/>
                            <a:gd name="connsiteX2" fmla="*/ 1023234 w 1077888"/>
                            <a:gd name="connsiteY2" fmla="*/ 775147 h 1077886"/>
                            <a:gd name="connsiteX3" fmla="*/ 302740 w 1077888"/>
                            <a:gd name="connsiteY3" fmla="*/ 1023232 h 1077886"/>
                            <a:gd name="connsiteX4" fmla="*/ 54654 w 1077888"/>
                            <a:gd name="connsiteY4" fmla="*/ 302739 h 1077886"/>
                            <a:gd name="connsiteX5" fmla="*/ 568078 w 1077888"/>
                            <a:gd name="connsiteY5" fmla="*/ 771 h 10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888" h="1077886">
                              <a:moveTo>
                                <a:pt x="568078" y="771"/>
                              </a:moveTo>
                              <a:cubicBezTo>
                                <a:pt x="637970" y="4523"/>
                                <a:pt x="708281" y="22041"/>
                                <a:pt x="775148" y="54654"/>
                              </a:cubicBezTo>
                              <a:cubicBezTo>
                                <a:pt x="1042614" y="185106"/>
                                <a:pt x="1153686" y="507681"/>
                                <a:pt x="1023234" y="775147"/>
                              </a:cubicBezTo>
                              <a:cubicBezTo>
                                <a:pt x="892782" y="1042613"/>
                                <a:pt x="570206" y="1153684"/>
                                <a:pt x="302740" y="1023232"/>
                              </a:cubicBezTo>
                              <a:cubicBezTo>
                                <a:pt x="35275" y="892781"/>
                                <a:pt x="-75798" y="570205"/>
                                <a:pt x="54654" y="302739"/>
                              </a:cubicBezTo>
                              <a:cubicBezTo>
                                <a:pt x="152493" y="102140"/>
                                <a:pt x="358402" y="-10487"/>
                                <a:pt x="568078" y="771"/>
                              </a:cubicBezTo>
                              <a:close/>
                            </a:path>
                          </a:pathLst>
                        </a:custGeom>
                        <a:solidFill>
                          <a:sysClr val="window" lastClr="FFFFFF"/>
                        </a:solidFill>
                        <a:ln w="12700" cap="flat" cmpd="sng" algn="ctr">
                          <a:gradFill flip="none" rotWithShape="1">
                            <a:gsLst>
                              <a:gs pos="0">
                                <a:sysClr val="window" lastClr="FFFFFF"/>
                              </a:gs>
                              <a:gs pos="100000">
                                <a:sysClr val="window" lastClr="FFFFFF">
                                  <a:lumMod val="85000"/>
                                </a:sysClr>
                              </a:gs>
                            </a:gsLst>
                            <a:lin ang="2700000" scaled="1"/>
                            <a:tileRect/>
                          </a:gradFill>
                          <a:prstDash val="solid"/>
                          <a:miter lim="800000"/>
                        </a:ln>
                        <a:effectLst>
                          <a:innerShdw blurRad="63500" dist="50800" dir="13500000">
                            <a:prstClr val="black">
                              <a:alpha val="15000"/>
                            </a:prstClr>
                          </a:innerShdw>
                        </a:effectLst>
                      </p:spPr>
                      <p:txBody>
                        <a:bodyPr rtlCol="0" anchor="ctr"/>
                        <a:lstStyle/>
                        <a:p>
                          <a:pPr algn="ctr">
                            <a:defRPr/>
                          </a:pPr>
                          <a:endParaRPr lang="en-US" dirty="0">
                            <a:solidFill>
                              <a:prstClr val="white"/>
                            </a:solidFill>
                            <a:latin typeface="Calibri" panose="020F0502020204030204"/>
                            <a:cs typeface="+mn-cs"/>
                          </a:endParaRPr>
                        </a:p>
                      </p:txBody>
                    </p:sp>
                  </p:grpSp>
                </p:grpSp>
                <p:grpSp>
                  <p:nvGrpSpPr>
                    <p:cNvPr id="44" name="Group 43">
                      <a:extLst>
                        <a:ext uri="{FF2B5EF4-FFF2-40B4-BE49-F238E27FC236}">
                          <a16:creationId xmlns:a16="http://schemas.microsoft.com/office/drawing/2014/main" id="{11AEB4C0-7F67-4EB5-9A13-09A82894A084}"/>
                        </a:ext>
                      </a:extLst>
                    </p:cNvPr>
                    <p:cNvGrpSpPr/>
                    <p:nvPr/>
                  </p:nvGrpSpPr>
                  <p:grpSpPr>
                    <a:xfrm>
                      <a:off x="5175377" y="3466401"/>
                      <a:ext cx="978918" cy="660785"/>
                      <a:chOff x="5175377" y="3466401"/>
                      <a:chExt cx="978918" cy="660785"/>
                    </a:xfrm>
                  </p:grpSpPr>
                  <p:grpSp>
                    <p:nvGrpSpPr>
                      <p:cNvPr id="54" name="Group 53">
                        <a:extLst>
                          <a:ext uri="{FF2B5EF4-FFF2-40B4-BE49-F238E27FC236}">
                            <a16:creationId xmlns:a16="http://schemas.microsoft.com/office/drawing/2014/main" id="{1BDDFCCB-35CA-4CB7-97E6-DBB0FBA8F793}"/>
                          </a:ext>
                        </a:extLst>
                      </p:cNvPr>
                      <p:cNvGrpSpPr/>
                      <p:nvPr/>
                    </p:nvGrpSpPr>
                    <p:grpSpPr>
                      <a:xfrm>
                        <a:off x="5175377" y="3714784"/>
                        <a:ext cx="72256" cy="72256"/>
                        <a:chOff x="7055686" y="2477336"/>
                        <a:chExt cx="130942" cy="130942"/>
                      </a:xfrm>
                      <a:solidFill>
                        <a:srgbClr val="009EA9"/>
                      </a:solidFill>
                    </p:grpSpPr>
                    <p:sp>
                      <p:nvSpPr>
                        <p:cNvPr id="59" name="Oval 58">
                          <a:extLst>
                            <a:ext uri="{FF2B5EF4-FFF2-40B4-BE49-F238E27FC236}">
                              <a16:creationId xmlns:a16="http://schemas.microsoft.com/office/drawing/2014/main" id="{C5CD2033-EA55-411E-8AD1-3D8376D34794}"/>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sp>
                      <p:nvSpPr>
                        <p:cNvPr id="60" name="Oval 59">
                          <a:extLst>
                            <a:ext uri="{FF2B5EF4-FFF2-40B4-BE49-F238E27FC236}">
                              <a16:creationId xmlns:a16="http://schemas.microsoft.com/office/drawing/2014/main" id="{C8287E57-2454-453A-A5BA-1833FA698EEE}"/>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grpSp>
                  <p:cxnSp>
                    <p:nvCxnSpPr>
                      <p:cNvPr id="55" name="Straight Connector 54">
                        <a:extLst>
                          <a:ext uri="{FF2B5EF4-FFF2-40B4-BE49-F238E27FC236}">
                            <a16:creationId xmlns:a16="http://schemas.microsoft.com/office/drawing/2014/main" id="{1B5F7423-E21A-4E38-8BE6-D846ABFDF1A1}"/>
                          </a:ext>
                        </a:extLst>
                      </p:cNvPr>
                      <p:cNvCxnSpPr/>
                      <p:nvPr/>
                    </p:nvCxnSpPr>
                    <p:spPr>
                      <a:xfrm>
                        <a:off x="5237487" y="3750911"/>
                        <a:ext cx="407431" cy="0"/>
                      </a:xfrm>
                      <a:prstGeom prst="line">
                        <a:avLst/>
                      </a:prstGeom>
                      <a:noFill/>
                      <a:ln w="6350" cap="flat" cmpd="sng" algn="ctr">
                        <a:solidFill>
                          <a:sysClr val="window" lastClr="FFFFFF">
                            <a:lumMod val="65000"/>
                          </a:sysClr>
                        </a:solidFill>
                        <a:prstDash val="solid"/>
                        <a:miter lim="800000"/>
                      </a:ln>
                      <a:effectLst/>
                    </p:spPr>
                  </p:cxnSp>
                  <p:grpSp>
                    <p:nvGrpSpPr>
                      <p:cNvPr id="56" name="Group 55">
                        <a:extLst>
                          <a:ext uri="{FF2B5EF4-FFF2-40B4-BE49-F238E27FC236}">
                            <a16:creationId xmlns:a16="http://schemas.microsoft.com/office/drawing/2014/main" id="{BC2DB979-7A57-4530-BAE5-7426424B6A79}"/>
                          </a:ext>
                        </a:extLst>
                      </p:cNvPr>
                      <p:cNvGrpSpPr/>
                      <p:nvPr/>
                    </p:nvGrpSpPr>
                    <p:grpSpPr>
                      <a:xfrm>
                        <a:off x="5493509" y="3466401"/>
                        <a:ext cx="660786" cy="660785"/>
                        <a:chOff x="7300195" y="3083277"/>
                        <a:chExt cx="863491" cy="863490"/>
                      </a:xfrm>
                      <a:solidFill>
                        <a:srgbClr val="009EA9"/>
                      </a:solidFill>
                    </p:grpSpPr>
                    <p:sp>
                      <p:nvSpPr>
                        <p:cNvPr id="57" name="Freeform: Shape 77">
                          <a:extLst>
                            <a:ext uri="{FF2B5EF4-FFF2-40B4-BE49-F238E27FC236}">
                              <a16:creationId xmlns:a16="http://schemas.microsoft.com/office/drawing/2014/main" id="{4EE62952-8767-430A-8D70-4BF60A819027}"/>
                            </a:ext>
                          </a:extLst>
                        </p:cNvPr>
                        <p:cNvSpPr/>
                        <p:nvPr/>
                      </p:nvSpPr>
                      <p:spPr>
                        <a:xfrm>
                          <a:off x="7300195" y="3083277"/>
                          <a:ext cx="863491" cy="863490"/>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grpFill/>
                        <a:ln w="12700" cap="flat" cmpd="sng" algn="ctr">
                          <a:noFill/>
                          <a:prstDash val="solid"/>
                          <a:miter lim="800000"/>
                        </a:ln>
                        <a:effectLst/>
                      </p:spPr>
                      <p:txBody>
                        <a:bodyPr rtlCol="0" anchor="ctr"/>
                        <a:lstStyle/>
                        <a:p>
                          <a:pPr algn="ctr">
                            <a:defRPr/>
                          </a:pPr>
                          <a:endParaRPr lang="en-US" dirty="0">
                            <a:solidFill>
                              <a:prstClr val="white"/>
                            </a:solidFill>
                            <a:latin typeface="Calibri" panose="020F0502020204030204"/>
                            <a:cs typeface="+mn-cs"/>
                          </a:endParaRPr>
                        </a:p>
                      </p:txBody>
                    </p:sp>
                    <p:sp>
                      <p:nvSpPr>
                        <p:cNvPr id="58" name="Freeform: Shape 78">
                          <a:extLst>
                            <a:ext uri="{FF2B5EF4-FFF2-40B4-BE49-F238E27FC236}">
                              <a16:creationId xmlns:a16="http://schemas.microsoft.com/office/drawing/2014/main" id="{40C92080-60D4-4A51-9E80-DF44B6CF9EDC}"/>
                            </a:ext>
                          </a:extLst>
                        </p:cNvPr>
                        <p:cNvSpPr/>
                        <p:nvPr/>
                      </p:nvSpPr>
                      <p:spPr>
                        <a:xfrm>
                          <a:off x="7358539" y="3141622"/>
                          <a:ext cx="746803" cy="746801"/>
                        </a:xfrm>
                        <a:custGeom>
                          <a:avLst/>
                          <a:gdLst>
                            <a:gd name="connsiteX0" fmla="*/ 568078 w 1077888"/>
                            <a:gd name="connsiteY0" fmla="*/ 771 h 1077886"/>
                            <a:gd name="connsiteX1" fmla="*/ 775148 w 1077888"/>
                            <a:gd name="connsiteY1" fmla="*/ 54654 h 1077886"/>
                            <a:gd name="connsiteX2" fmla="*/ 1023234 w 1077888"/>
                            <a:gd name="connsiteY2" fmla="*/ 775147 h 1077886"/>
                            <a:gd name="connsiteX3" fmla="*/ 302740 w 1077888"/>
                            <a:gd name="connsiteY3" fmla="*/ 1023232 h 1077886"/>
                            <a:gd name="connsiteX4" fmla="*/ 54654 w 1077888"/>
                            <a:gd name="connsiteY4" fmla="*/ 302739 h 1077886"/>
                            <a:gd name="connsiteX5" fmla="*/ 568078 w 1077888"/>
                            <a:gd name="connsiteY5" fmla="*/ 771 h 10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888" h="1077886">
                              <a:moveTo>
                                <a:pt x="568078" y="771"/>
                              </a:moveTo>
                              <a:cubicBezTo>
                                <a:pt x="637970" y="4523"/>
                                <a:pt x="708281" y="22041"/>
                                <a:pt x="775148" y="54654"/>
                              </a:cubicBezTo>
                              <a:cubicBezTo>
                                <a:pt x="1042614" y="185106"/>
                                <a:pt x="1153686" y="507681"/>
                                <a:pt x="1023234" y="775147"/>
                              </a:cubicBezTo>
                              <a:cubicBezTo>
                                <a:pt x="892782" y="1042613"/>
                                <a:pt x="570206" y="1153684"/>
                                <a:pt x="302740" y="1023232"/>
                              </a:cubicBezTo>
                              <a:cubicBezTo>
                                <a:pt x="35275" y="892781"/>
                                <a:pt x="-75798" y="570205"/>
                                <a:pt x="54654" y="302739"/>
                              </a:cubicBezTo>
                              <a:cubicBezTo>
                                <a:pt x="152493" y="102140"/>
                                <a:pt x="358402" y="-10487"/>
                                <a:pt x="568078" y="771"/>
                              </a:cubicBezTo>
                              <a:close/>
                            </a:path>
                          </a:pathLst>
                        </a:custGeom>
                        <a:solidFill>
                          <a:sysClr val="window" lastClr="FFFFFF"/>
                        </a:solidFill>
                        <a:ln w="12700" cap="flat" cmpd="sng" algn="ctr">
                          <a:gradFill flip="none" rotWithShape="1">
                            <a:gsLst>
                              <a:gs pos="0">
                                <a:sysClr val="window" lastClr="FFFFFF"/>
                              </a:gs>
                              <a:gs pos="100000">
                                <a:sysClr val="window" lastClr="FFFFFF">
                                  <a:lumMod val="85000"/>
                                </a:sysClr>
                              </a:gs>
                            </a:gsLst>
                            <a:lin ang="2700000" scaled="1"/>
                            <a:tileRect/>
                          </a:gradFill>
                          <a:prstDash val="solid"/>
                          <a:miter lim="800000"/>
                        </a:ln>
                        <a:effectLst>
                          <a:innerShdw blurRad="63500" dist="50800" dir="13500000">
                            <a:prstClr val="black">
                              <a:alpha val="15000"/>
                            </a:prstClr>
                          </a:innerShdw>
                        </a:effectLst>
                      </p:spPr>
                      <p:txBody>
                        <a:bodyPr rtlCol="0" anchor="ctr"/>
                        <a:lstStyle/>
                        <a:p>
                          <a:pPr algn="ctr">
                            <a:defRPr/>
                          </a:pPr>
                          <a:endParaRPr lang="en-US" dirty="0">
                            <a:solidFill>
                              <a:prstClr val="white"/>
                            </a:solidFill>
                            <a:latin typeface="Calibri" panose="020F0502020204030204"/>
                            <a:cs typeface="+mn-cs"/>
                          </a:endParaRPr>
                        </a:p>
                      </p:txBody>
                    </p:sp>
                  </p:grpSp>
                </p:grpSp>
                <p:grpSp>
                  <p:nvGrpSpPr>
                    <p:cNvPr id="45" name="Group 44">
                      <a:extLst>
                        <a:ext uri="{FF2B5EF4-FFF2-40B4-BE49-F238E27FC236}">
                          <a16:creationId xmlns:a16="http://schemas.microsoft.com/office/drawing/2014/main" id="{934FE930-E5BC-41DA-B6D5-581643C625BD}"/>
                        </a:ext>
                      </a:extLst>
                    </p:cNvPr>
                    <p:cNvGrpSpPr/>
                    <p:nvPr/>
                  </p:nvGrpSpPr>
                  <p:grpSpPr>
                    <a:xfrm>
                      <a:off x="3290389" y="4454859"/>
                      <a:ext cx="675393" cy="921215"/>
                      <a:chOff x="3290389" y="4454859"/>
                      <a:chExt cx="675393" cy="921215"/>
                    </a:xfrm>
                  </p:grpSpPr>
                  <p:grpSp>
                    <p:nvGrpSpPr>
                      <p:cNvPr id="47" name="Group 46">
                        <a:extLst>
                          <a:ext uri="{FF2B5EF4-FFF2-40B4-BE49-F238E27FC236}">
                            <a16:creationId xmlns:a16="http://schemas.microsoft.com/office/drawing/2014/main" id="{C85B5798-0A73-4BD3-9913-3695FEDFE37C}"/>
                          </a:ext>
                        </a:extLst>
                      </p:cNvPr>
                      <p:cNvGrpSpPr/>
                      <p:nvPr/>
                    </p:nvGrpSpPr>
                    <p:grpSpPr>
                      <a:xfrm rot="7200000" flipV="1">
                        <a:off x="3893526" y="4454859"/>
                        <a:ext cx="72256" cy="72256"/>
                        <a:chOff x="7055686" y="2477336"/>
                        <a:chExt cx="130942" cy="130942"/>
                      </a:xfrm>
                      <a:solidFill>
                        <a:srgbClr val="009EA9"/>
                      </a:solidFill>
                    </p:grpSpPr>
                    <p:sp>
                      <p:nvSpPr>
                        <p:cNvPr id="52" name="Oval 51">
                          <a:extLst>
                            <a:ext uri="{FF2B5EF4-FFF2-40B4-BE49-F238E27FC236}">
                              <a16:creationId xmlns:a16="http://schemas.microsoft.com/office/drawing/2014/main" id="{88CE2A9C-F68F-4397-8D53-C2FB9B06C2AB}"/>
                            </a:ext>
                          </a:extLst>
                        </p:cNvPr>
                        <p:cNvSpPr/>
                        <p:nvPr/>
                      </p:nvSpPr>
                      <p:spPr>
                        <a:xfrm rot="16200000" flipV="1">
                          <a:off x="7055686" y="2477336"/>
                          <a:ext cx="130942" cy="130942"/>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sp>
                      <p:nvSpPr>
                        <p:cNvPr id="53" name="Oval 52">
                          <a:extLst>
                            <a:ext uri="{FF2B5EF4-FFF2-40B4-BE49-F238E27FC236}">
                              <a16:creationId xmlns:a16="http://schemas.microsoft.com/office/drawing/2014/main" id="{397754C9-EA31-47B2-B5E8-9A5AABEC3A03}"/>
                            </a:ext>
                          </a:extLst>
                        </p:cNvPr>
                        <p:cNvSpPr/>
                        <p:nvPr/>
                      </p:nvSpPr>
                      <p:spPr>
                        <a:xfrm rot="16200000" flipV="1">
                          <a:off x="7080324" y="2501835"/>
                          <a:ext cx="81667" cy="81946"/>
                        </a:xfrm>
                        <a:prstGeom prst="ellipse">
                          <a:avLst/>
                        </a:prstGeom>
                        <a:grpFill/>
                        <a:ln w="12700" cap="flat" cmpd="sng" algn="ctr">
                          <a:solidFill>
                            <a:sysClr val="window" lastClr="FFFFFF"/>
                          </a:solidFill>
                          <a:prstDash val="solid"/>
                          <a:miter lim="800000"/>
                        </a:ln>
                        <a:effectLst/>
                      </p:spPr>
                      <p:txBody>
                        <a:bodyPr rtlCol="0" anchor="ctr"/>
                        <a:lstStyle/>
                        <a:p>
                          <a:pPr algn="ctr" defTabSz="685800">
                            <a:defRPr/>
                          </a:pPr>
                          <a:endParaRPr lang="en-US" sz="1600" dirty="0">
                            <a:solidFill>
                              <a:prstClr val="white"/>
                            </a:solidFill>
                            <a:latin typeface="Arial" panose="020B0604020202020204" pitchFamily="34" charset="0"/>
                          </a:endParaRPr>
                        </a:p>
                      </p:txBody>
                    </p:sp>
                  </p:grpSp>
                  <p:sp>
                    <p:nvSpPr>
                      <p:cNvPr id="48" name="Freeform: Shape 65">
                        <a:extLst>
                          <a:ext uri="{FF2B5EF4-FFF2-40B4-BE49-F238E27FC236}">
                            <a16:creationId xmlns:a16="http://schemas.microsoft.com/office/drawing/2014/main" id="{081AB988-D5FE-4B1A-A833-A6436B709A0C}"/>
                          </a:ext>
                        </a:extLst>
                      </p:cNvPr>
                      <p:cNvSpPr/>
                      <p:nvPr/>
                    </p:nvSpPr>
                    <p:spPr>
                      <a:xfrm flipV="1">
                        <a:off x="3829742" y="4509901"/>
                        <a:ext cx="105229" cy="525720"/>
                      </a:xfrm>
                      <a:custGeom>
                        <a:avLst/>
                        <a:gdLst>
                          <a:gd name="connsiteX0" fmla="*/ 0 w 307975"/>
                          <a:gd name="connsiteY0" fmla="*/ 0 h 352425"/>
                          <a:gd name="connsiteX1" fmla="*/ 307975 w 307975"/>
                          <a:gd name="connsiteY1" fmla="*/ 0 h 352425"/>
                          <a:gd name="connsiteX2" fmla="*/ 307975 w 307975"/>
                          <a:gd name="connsiteY2" fmla="*/ 352425 h 352425"/>
                        </a:gdLst>
                        <a:ahLst/>
                        <a:cxnLst>
                          <a:cxn ang="0">
                            <a:pos x="connsiteX0" y="connsiteY0"/>
                          </a:cxn>
                          <a:cxn ang="0">
                            <a:pos x="connsiteX1" y="connsiteY1"/>
                          </a:cxn>
                          <a:cxn ang="0">
                            <a:pos x="connsiteX2" y="connsiteY2"/>
                          </a:cxn>
                        </a:cxnLst>
                        <a:rect l="l" t="t" r="r" b="b"/>
                        <a:pathLst>
                          <a:path w="307975" h="352425">
                            <a:moveTo>
                              <a:pt x="0" y="0"/>
                            </a:moveTo>
                            <a:lnTo>
                              <a:pt x="307975" y="0"/>
                            </a:lnTo>
                            <a:lnTo>
                              <a:pt x="307975" y="352425"/>
                            </a:lnTo>
                          </a:path>
                        </a:pathLst>
                      </a:custGeom>
                      <a:noFill/>
                      <a:ln w="6350" cap="flat" cmpd="sng" algn="ctr">
                        <a:solidFill>
                          <a:sysClr val="window" lastClr="FFFFFF">
                            <a:lumMod val="65000"/>
                          </a:sysClr>
                        </a:solidFill>
                        <a:prstDash val="solid"/>
                        <a:miter lim="800000"/>
                      </a:ln>
                      <a:effectLst/>
                    </p:spPr>
                    <p:txBody>
                      <a:bodyPr rtlCol="0" anchor="ctr"/>
                      <a:lstStyle/>
                      <a:p>
                        <a:pPr algn="ctr">
                          <a:defRPr/>
                        </a:pPr>
                        <a:endParaRPr lang="en-US" sz="1600" dirty="0">
                          <a:solidFill>
                            <a:prstClr val="white"/>
                          </a:solidFill>
                          <a:latin typeface="Calibri" panose="020F0502020204030204"/>
                          <a:cs typeface="+mn-cs"/>
                        </a:endParaRPr>
                      </a:p>
                    </p:txBody>
                  </p:sp>
                  <p:grpSp>
                    <p:nvGrpSpPr>
                      <p:cNvPr id="49" name="Group 48">
                        <a:extLst>
                          <a:ext uri="{FF2B5EF4-FFF2-40B4-BE49-F238E27FC236}">
                            <a16:creationId xmlns:a16="http://schemas.microsoft.com/office/drawing/2014/main" id="{2B772F25-5993-4561-B258-E0B0E717CB92}"/>
                          </a:ext>
                        </a:extLst>
                      </p:cNvPr>
                      <p:cNvGrpSpPr/>
                      <p:nvPr/>
                    </p:nvGrpSpPr>
                    <p:grpSpPr>
                      <a:xfrm>
                        <a:off x="3290389" y="4715289"/>
                        <a:ext cx="660786" cy="660785"/>
                        <a:chOff x="4421237" y="4715279"/>
                        <a:chExt cx="863491" cy="863490"/>
                      </a:xfrm>
                      <a:solidFill>
                        <a:srgbClr val="009EA9"/>
                      </a:solidFill>
                    </p:grpSpPr>
                    <p:sp>
                      <p:nvSpPr>
                        <p:cNvPr id="50" name="Freeform: Shape 67">
                          <a:extLst>
                            <a:ext uri="{FF2B5EF4-FFF2-40B4-BE49-F238E27FC236}">
                              <a16:creationId xmlns:a16="http://schemas.microsoft.com/office/drawing/2014/main" id="{F52F688C-4EAD-49B0-BA5B-83DECCCE660E}"/>
                            </a:ext>
                          </a:extLst>
                        </p:cNvPr>
                        <p:cNvSpPr/>
                        <p:nvPr/>
                      </p:nvSpPr>
                      <p:spPr>
                        <a:xfrm>
                          <a:off x="4421237" y="4715279"/>
                          <a:ext cx="863491" cy="863490"/>
                        </a:xfrm>
                        <a:custGeom>
                          <a:avLst/>
                          <a:gdLst>
                            <a:gd name="connsiteX0" fmla="*/ 656840 w 1246308"/>
                            <a:gd name="connsiteY0" fmla="*/ 892 h 1246307"/>
                            <a:gd name="connsiteX1" fmla="*/ 896265 w 1246308"/>
                            <a:gd name="connsiteY1" fmla="*/ 63195 h 1246307"/>
                            <a:gd name="connsiteX2" fmla="*/ 1183115 w 1246308"/>
                            <a:gd name="connsiteY2" fmla="*/ 896265 h 1246307"/>
                            <a:gd name="connsiteX3" fmla="*/ 350044 w 1246308"/>
                            <a:gd name="connsiteY3" fmla="*/ 1183114 h 1246307"/>
                            <a:gd name="connsiteX4" fmla="*/ 63194 w 1246308"/>
                            <a:gd name="connsiteY4" fmla="*/ 350043 h 1246307"/>
                            <a:gd name="connsiteX5" fmla="*/ 656840 w 1246308"/>
                            <a:gd name="connsiteY5" fmla="*/ 892 h 12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6308" h="1246307">
                              <a:moveTo>
                                <a:pt x="656840" y="892"/>
                              </a:moveTo>
                              <a:cubicBezTo>
                                <a:pt x="737653" y="5231"/>
                                <a:pt x="818950" y="25486"/>
                                <a:pt x="896265" y="63195"/>
                              </a:cubicBezTo>
                              <a:cubicBezTo>
                                <a:pt x="1205523" y="214030"/>
                                <a:pt x="1333949" y="587008"/>
                                <a:pt x="1183115" y="896265"/>
                              </a:cubicBezTo>
                              <a:cubicBezTo>
                                <a:pt x="1032280" y="1205522"/>
                                <a:pt x="659302" y="1333949"/>
                                <a:pt x="350044" y="1183114"/>
                              </a:cubicBezTo>
                              <a:cubicBezTo>
                                <a:pt x="40786" y="1032279"/>
                                <a:pt x="-87641" y="659300"/>
                                <a:pt x="63194" y="350043"/>
                              </a:cubicBezTo>
                              <a:cubicBezTo>
                                <a:pt x="176320" y="118101"/>
                                <a:pt x="414401" y="-12125"/>
                                <a:pt x="656840" y="892"/>
                              </a:cubicBezTo>
                              <a:close/>
                            </a:path>
                          </a:pathLst>
                        </a:custGeom>
                        <a:grpFill/>
                        <a:ln w="12700" cap="flat" cmpd="sng" algn="ctr">
                          <a:noFill/>
                          <a:prstDash val="solid"/>
                          <a:miter lim="800000"/>
                        </a:ln>
                        <a:effectLst/>
                      </p:spPr>
                      <p:txBody>
                        <a:bodyPr rtlCol="0" anchor="ctr"/>
                        <a:lstStyle/>
                        <a:p>
                          <a:pPr algn="ctr">
                            <a:defRPr/>
                          </a:pPr>
                          <a:endParaRPr lang="en-US" dirty="0">
                            <a:solidFill>
                              <a:prstClr val="white"/>
                            </a:solidFill>
                            <a:latin typeface="Calibri" panose="020F0502020204030204"/>
                            <a:cs typeface="+mn-cs"/>
                          </a:endParaRPr>
                        </a:p>
                      </p:txBody>
                    </p:sp>
                    <p:sp>
                      <p:nvSpPr>
                        <p:cNvPr id="51" name="Freeform: Shape 68">
                          <a:extLst>
                            <a:ext uri="{FF2B5EF4-FFF2-40B4-BE49-F238E27FC236}">
                              <a16:creationId xmlns:a16="http://schemas.microsoft.com/office/drawing/2014/main" id="{05881ABB-6079-4EBA-92BD-E52F65230C0B}"/>
                            </a:ext>
                          </a:extLst>
                        </p:cNvPr>
                        <p:cNvSpPr/>
                        <p:nvPr/>
                      </p:nvSpPr>
                      <p:spPr>
                        <a:xfrm>
                          <a:off x="4479581" y="4773624"/>
                          <a:ext cx="746803" cy="746801"/>
                        </a:xfrm>
                        <a:custGeom>
                          <a:avLst/>
                          <a:gdLst>
                            <a:gd name="connsiteX0" fmla="*/ 568078 w 1077888"/>
                            <a:gd name="connsiteY0" fmla="*/ 771 h 1077886"/>
                            <a:gd name="connsiteX1" fmla="*/ 775148 w 1077888"/>
                            <a:gd name="connsiteY1" fmla="*/ 54654 h 1077886"/>
                            <a:gd name="connsiteX2" fmla="*/ 1023234 w 1077888"/>
                            <a:gd name="connsiteY2" fmla="*/ 775147 h 1077886"/>
                            <a:gd name="connsiteX3" fmla="*/ 302740 w 1077888"/>
                            <a:gd name="connsiteY3" fmla="*/ 1023232 h 1077886"/>
                            <a:gd name="connsiteX4" fmla="*/ 54654 w 1077888"/>
                            <a:gd name="connsiteY4" fmla="*/ 302739 h 1077886"/>
                            <a:gd name="connsiteX5" fmla="*/ 568078 w 1077888"/>
                            <a:gd name="connsiteY5" fmla="*/ 771 h 10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888" h="1077886">
                              <a:moveTo>
                                <a:pt x="568078" y="771"/>
                              </a:moveTo>
                              <a:cubicBezTo>
                                <a:pt x="637970" y="4523"/>
                                <a:pt x="708281" y="22041"/>
                                <a:pt x="775148" y="54654"/>
                              </a:cubicBezTo>
                              <a:cubicBezTo>
                                <a:pt x="1042614" y="185106"/>
                                <a:pt x="1153686" y="507681"/>
                                <a:pt x="1023234" y="775147"/>
                              </a:cubicBezTo>
                              <a:cubicBezTo>
                                <a:pt x="892782" y="1042613"/>
                                <a:pt x="570206" y="1153684"/>
                                <a:pt x="302740" y="1023232"/>
                              </a:cubicBezTo>
                              <a:cubicBezTo>
                                <a:pt x="35275" y="892781"/>
                                <a:pt x="-75798" y="570205"/>
                                <a:pt x="54654" y="302739"/>
                              </a:cubicBezTo>
                              <a:cubicBezTo>
                                <a:pt x="152493" y="102140"/>
                                <a:pt x="358402" y="-10487"/>
                                <a:pt x="568078" y="771"/>
                              </a:cubicBezTo>
                              <a:close/>
                            </a:path>
                          </a:pathLst>
                        </a:custGeom>
                        <a:solidFill>
                          <a:sysClr val="window" lastClr="FFFFFF"/>
                        </a:solidFill>
                        <a:ln w="12700" cap="flat" cmpd="sng" algn="ctr">
                          <a:gradFill flip="none" rotWithShape="1">
                            <a:gsLst>
                              <a:gs pos="0">
                                <a:sysClr val="window" lastClr="FFFFFF"/>
                              </a:gs>
                              <a:gs pos="100000">
                                <a:sysClr val="window" lastClr="FFFFFF">
                                  <a:lumMod val="85000"/>
                                </a:sysClr>
                              </a:gs>
                            </a:gsLst>
                            <a:lin ang="2700000" scaled="1"/>
                            <a:tileRect/>
                          </a:gradFill>
                          <a:prstDash val="solid"/>
                          <a:miter lim="800000"/>
                        </a:ln>
                        <a:effectLst>
                          <a:innerShdw blurRad="63500" dist="50800" dir="13500000">
                            <a:prstClr val="black">
                              <a:alpha val="15000"/>
                            </a:prstClr>
                          </a:innerShdw>
                        </a:effectLst>
                      </p:spPr>
                      <p:txBody>
                        <a:bodyPr rtlCol="0" anchor="ctr"/>
                        <a:lstStyle/>
                        <a:p>
                          <a:pPr algn="ctr">
                            <a:defRPr/>
                          </a:pPr>
                          <a:endParaRPr lang="en-US" dirty="0">
                            <a:solidFill>
                              <a:prstClr val="white"/>
                            </a:solidFill>
                            <a:latin typeface="Calibri" panose="020F0502020204030204"/>
                            <a:cs typeface="+mn-cs"/>
                          </a:endParaRPr>
                        </a:p>
                      </p:txBody>
                    </p:sp>
                  </p:grpSp>
                </p:grpSp>
                <p:sp>
                  <p:nvSpPr>
                    <p:cNvPr id="46" name="Oval 45">
                      <a:extLst>
                        <a:ext uri="{FF2B5EF4-FFF2-40B4-BE49-F238E27FC236}">
                          <a16:creationId xmlns:a16="http://schemas.microsoft.com/office/drawing/2014/main" id="{B4E9601F-DC19-411E-BCD8-51C7FAFFE478}"/>
                        </a:ext>
                      </a:extLst>
                    </p:cNvPr>
                    <p:cNvSpPr/>
                    <p:nvPr/>
                  </p:nvSpPr>
                  <p:spPr>
                    <a:xfrm>
                      <a:off x="3717760" y="3111728"/>
                      <a:ext cx="1278366" cy="1278365"/>
                    </a:xfrm>
                    <a:prstGeom prst="ellipse">
                      <a:avLst/>
                    </a:prstGeom>
                    <a:solidFill>
                      <a:sysClr val="window" lastClr="FFFFFF"/>
                    </a:solidFill>
                    <a:ln w="12700" cap="flat" cmpd="sng" algn="ctr">
                      <a:noFill/>
                      <a:prstDash val="solid"/>
                      <a:miter lim="800000"/>
                    </a:ln>
                    <a:effectLst>
                      <a:outerShdw blurRad="114300" sx="102000" sy="102000" algn="ctr" rotWithShape="0">
                        <a:prstClr val="black">
                          <a:alpha val="19000"/>
                        </a:prstClr>
                      </a:outerShdw>
                    </a:effectLst>
                  </p:spPr>
                  <p:txBody>
                    <a:bodyPr rtlCol="0" anchor="ctr"/>
                    <a:lstStyle/>
                    <a:p>
                      <a:pPr algn="ctr">
                        <a:defRPr/>
                      </a:pPr>
                      <a:endParaRPr lang="en-US" dirty="0">
                        <a:solidFill>
                          <a:prstClr val="white"/>
                        </a:solidFill>
                        <a:latin typeface="Calibri" panose="020F0502020204030204"/>
                        <a:cs typeface="+mn-cs"/>
                      </a:endParaRPr>
                    </a:p>
                  </p:txBody>
                </p:sp>
              </p:grpSp>
              <p:sp>
                <p:nvSpPr>
                  <p:cNvPr id="28" name="Rectangle 27">
                    <a:extLst>
                      <a:ext uri="{FF2B5EF4-FFF2-40B4-BE49-F238E27FC236}">
                        <a16:creationId xmlns:a16="http://schemas.microsoft.com/office/drawing/2014/main" id="{B1A58307-0EFD-4E98-BCF8-DF6F1CC86C58}"/>
                      </a:ext>
                    </a:extLst>
                  </p:cNvPr>
                  <p:cNvSpPr/>
                  <p:nvPr/>
                </p:nvSpPr>
                <p:spPr>
                  <a:xfrm>
                    <a:off x="5554452" y="2392665"/>
                    <a:ext cx="2532075" cy="289954"/>
                  </a:xfrm>
                  <a:prstGeom prst="rect">
                    <a:avLst/>
                  </a:prstGeom>
                </p:spPr>
                <p:txBody>
                  <a:bodyPr wrap="square" anchor="ctr">
                    <a:spAutoFit/>
                  </a:bodyPr>
                  <a:lstStyle/>
                  <a:p>
                    <a:pPr defTabSz="457200">
                      <a:defRPr/>
                    </a:pPr>
                    <a:r>
                      <a:rPr lang="en-IN" sz="2400" b="1" dirty="0">
                        <a:solidFill>
                          <a:prstClr val="black"/>
                        </a:solidFill>
                        <a:latin typeface="+mn-lt"/>
                      </a:rPr>
                      <a:t>Workers’ Compensation </a:t>
                    </a:r>
                  </a:p>
                </p:txBody>
              </p:sp>
              <p:sp>
                <p:nvSpPr>
                  <p:cNvPr id="29" name="Rectangle 28">
                    <a:extLst>
                      <a:ext uri="{FF2B5EF4-FFF2-40B4-BE49-F238E27FC236}">
                        <a16:creationId xmlns:a16="http://schemas.microsoft.com/office/drawing/2014/main" id="{6215EE3E-D1E9-4271-B68D-4BB046E7442D}"/>
                      </a:ext>
                    </a:extLst>
                  </p:cNvPr>
                  <p:cNvSpPr/>
                  <p:nvPr/>
                </p:nvSpPr>
                <p:spPr>
                  <a:xfrm>
                    <a:off x="6175336" y="3686618"/>
                    <a:ext cx="1579135" cy="289954"/>
                  </a:xfrm>
                  <a:prstGeom prst="rect">
                    <a:avLst/>
                  </a:prstGeom>
                </p:spPr>
                <p:txBody>
                  <a:bodyPr wrap="square" anchor="ctr">
                    <a:spAutoFit/>
                  </a:bodyPr>
                  <a:lstStyle/>
                  <a:p>
                    <a:pPr defTabSz="457200">
                      <a:defRPr/>
                    </a:pPr>
                    <a:r>
                      <a:rPr lang="en-IN" sz="2400" b="1" dirty="0">
                        <a:solidFill>
                          <a:prstClr val="black"/>
                        </a:solidFill>
                        <a:latin typeface="+mn-lt"/>
                      </a:rPr>
                      <a:t>Auto Liability</a:t>
                    </a:r>
                  </a:p>
                </p:txBody>
              </p:sp>
              <p:sp>
                <p:nvSpPr>
                  <p:cNvPr id="30" name="Rectangle 29">
                    <a:extLst>
                      <a:ext uri="{FF2B5EF4-FFF2-40B4-BE49-F238E27FC236}">
                        <a16:creationId xmlns:a16="http://schemas.microsoft.com/office/drawing/2014/main" id="{4DEF4233-CE7D-4B0E-A853-076C1D88DAB9}"/>
                      </a:ext>
                    </a:extLst>
                  </p:cNvPr>
                  <p:cNvSpPr/>
                  <p:nvPr/>
                </p:nvSpPr>
                <p:spPr>
                  <a:xfrm>
                    <a:off x="5603846" y="4865085"/>
                    <a:ext cx="3279618" cy="289954"/>
                  </a:xfrm>
                  <a:prstGeom prst="rect">
                    <a:avLst/>
                  </a:prstGeom>
                </p:spPr>
                <p:txBody>
                  <a:bodyPr wrap="square" anchor="ctr">
                    <a:spAutoFit/>
                  </a:bodyPr>
                  <a:lstStyle/>
                  <a:p>
                    <a:pPr defTabSz="457200">
                      <a:defRPr/>
                    </a:pPr>
                    <a:r>
                      <a:rPr lang="en-IN" sz="2400" b="1" dirty="0">
                        <a:solidFill>
                          <a:prstClr val="black"/>
                        </a:solidFill>
                        <a:latin typeface="Arial" panose="020B0604020202020204" pitchFamily="34" charset="0"/>
                      </a:rPr>
                      <a:t>Unemployment Insurance</a:t>
                    </a:r>
                  </a:p>
                </p:txBody>
              </p:sp>
              <p:sp>
                <p:nvSpPr>
                  <p:cNvPr id="37" name="Rectangle 36">
                    <a:extLst>
                      <a:ext uri="{FF2B5EF4-FFF2-40B4-BE49-F238E27FC236}">
                        <a16:creationId xmlns:a16="http://schemas.microsoft.com/office/drawing/2014/main" id="{E520EDC1-63C4-4D62-842F-3407447B77EF}"/>
                      </a:ext>
                    </a:extLst>
                  </p:cNvPr>
                  <p:cNvSpPr/>
                  <p:nvPr/>
                </p:nvSpPr>
                <p:spPr>
                  <a:xfrm>
                    <a:off x="1141625" y="2341423"/>
                    <a:ext cx="2007826" cy="289954"/>
                  </a:xfrm>
                  <a:prstGeom prst="rect">
                    <a:avLst/>
                  </a:prstGeom>
                </p:spPr>
                <p:txBody>
                  <a:bodyPr wrap="square" anchor="ctr">
                    <a:spAutoFit/>
                  </a:bodyPr>
                  <a:lstStyle/>
                  <a:p>
                    <a:pPr algn="r" defTabSz="457200">
                      <a:defRPr/>
                    </a:pPr>
                    <a:r>
                      <a:rPr lang="en-IN" sz="2400" b="1" dirty="0">
                        <a:solidFill>
                          <a:prstClr val="black"/>
                        </a:solidFill>
                        <a:latin typeface="+mn-lt"/>
                      </a:rPr>
                      <a:t>Liability</a:t>
                    </a:r>
                  </a:p>
                </p:txBody>
              </p:sp>
              <p:sp>
                <p:nvSpPr>
                  <p:cNvPr id="35" name="Rectangle 34">
                    <a:extLst>
                      <a:ext uri="{FF2B5EF4-FFF2-40B4-BE49-F238E27FC236}">
                        <a16:creationId xmlns:a16="http://schemas.microsoft.com/office/drawing/2014/main" id="{36D7D0F3-1B07-4304-B3B2-3364E2230256}"/>
                      </a:ext>
                    </a:extLst>
                  </p:cNvPr>
                  <p:cNvSpPr/>
                  <p:nvPr/>
                </p:nvSpPr>
                <p:spPr>
                  <a:xfrm>
                    <a:off x="440672" y="3651231"/>
                    <a:ext cx="2007827" cy="289954"/>
                  </a:xfrm>
                  <a:prstGeom prst="rect">
                    <a:avLst/>
                  </a:prstGeom>
                </p:spPr>
                <p:txBody>
                  <a:bodyPr wrap="square" anchor="ctr">
                    <a:spAutoFit/>
                  </a:bodyPr>
                  <a:lstStyle/>
                  <a:p>
                    <a:pPr algn="r" defTabSz="457200">
                      <a:defRPr/>
                    </a:pPr>
                    <a:r>
                      <a:rPr lang="en-IN" sz="2400" b="1" dirty="0">
                        <a:solidFill>
                          <a:prstClr val="black"/>
                        </a:solidFill>
                        <a:latin typeface="+mn-lt"/>
                      </a:rPr>
                      <a:t>Property</a:t>
                    </a:r>
                  </a:p>
                </p:txBody>
              </p:sp>
              <p:sp>
                <p:nvSpPr>
                  <p:cNvPr id="33" name="Rectangle 32">
                    <a:extLst>
                      <a:ext uri="{FF2B5EF4-FFF2-40B4-BE49-F238E27FC236}">
                        <a16:creationId xmlns:a16="http://schemas.microsoft.com/office/drawing/2014/main" id="{BC7B873D-663B-4F39-A35B-A284BD74A2B6}"/>
                      </a:ext>
                    </a:extLst>
                  </p:cNvPr>
                  <p:cNvSpPr/>
                  <p:nvPr/>
                </p:nvSpPr>
                <p:spPr>
                  <a:xfrm>
                    <a:off x="2609467" y="4924856"/>
                    <a:ext cx="785093" cy="289954"/>
                  </a:xfrm>
                  <a:prstGeom prst="rect">
                    <a:avLst/>
                  </a:prstGeom>
                </p:spPr>
                <p:txBody>
                  <a:bodyPr wrap="square" anchor="ctr">
                    <a:spAutoFit/>
                  </a:bodyPr>
                  <a:lstStyle/>
                  <a:p>
                    <a:pPr defTabSz="457200">
                      <a:defRPr/>
                    </a:pPr>
                    <a:r>
                      <a:rPr lang="en-IN" sz="2400" b="1" dirty="0">
                        <a:solidFill>
                          <a:prstClr val="black"/>
                        </a:solidFill>
                        <a:latin typeface="+mn-lt"/>
                      </a:rPr>
                      <a:t>Crime</a:t>
                    </a:r>
                  </a:p>
                </p:txBody>
              </p:sp>
            </p:grpSp>
            <p:pic>
              <p:nvPicPr>
                <p:cNvPr id="26" name="Picture 25"/>
                <p:cNvPicPr>
                  <a:picLocks noChangeAspect="1"/>
                </p:cNvPicPr>
                <p:nvPr/>
              </p:nvPicPr>
              <p:blipFill>
                <a:blip r:embed="rId2"/>
                <a:stretch>
                  <a:fillRect/>
                </a:stretch>
              </p:blipFill>
              <p:spPr>
                <a:xfrm>
                  <a:off x="4671475" y="1852703"/>
                  <a:ext cx="506080" cy="513440"/>
                </a:xfrm>
                <a:prstGeom prst="rect">
                  <a:avLst/>
                </a:prstGeom>
                <a:solidFill>
                  <a:srgbClr val="FFFFFF"/>
                </a:solidFill>
              </p:spPr>
            </p:pic>
          </p:grpSp>
          <p:pic>
            <p:nvPicPr>
              <p:cNvPr id="23" name="Picture 22"/>
              <p:cNvPicPr>
                <a:picLocks noChangeAspect="1"/>
              </p:cNvPicPr>
              <p:nvPr/>
            </p:nvPicPr>
            <p:blipFill>
              <a:blip r:embed="rId3"/>
              <a:stretch>
                <a:fillRect/>
              </a:stretch>
            </p:blipFill>
            <p:spPr>
              <a:xfrm>
                <a:off x="3656343" y="3263184"/>
                <a:ext cx="549041" cy="512100"/>
              </a:xfrm>
              <a:prstGeom prst="rect">
                <a:avLst/>
              </a:prstGeom>
            </p:spPr>
          </p:pic>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7959" y="2671971"/>
              <a:ext cx="1309790" cy="1466501"/>
            </a:xfrm>
            <a:prstGeom prst="rect">
              <a:avLst/>
            </a:prstGeom>
          </p:spPr>
        </p:pic>
        <p:grpSp>
          <p:nvGrpSpPr>
            <p:cNvPr id="12" name="Group 11"/>
            <p:cNvGrpSpPr/>
            <p:nvPr/>
          </p:nvGrpSpPr>
          <p:grpSpPr>
            <a:xfrm>
              <a:off x="4691274" y="1701655"/>
              <a:ext cx="3489756" cy="3510862"/>
              <a:chOff x="4691274" y="1701655"/>
              <a:chExt cx="3489756" cy="3510862"/>
            </a:xfrm>
          </p:grpSpPr>
          <p:grpSp>
            <p:nvGrpSpPr>
              <p:cNvPr id="13" name="Group 12"/>
              <p:cNvGrpSpPr/>
              <p:nvPr/>
            </p:nvGrpSpPr>
            <p:grpSpPr>
              <a:xfrm>
                <a:off x="6739095" y="1701655"/>
                <a:ext cx="640299" cy="569868"/>
                <a:chOff x="3897494" y="1086084"/>
                <a:chExt cx="4397012" cy="4685833"/>
              </a:xfrm>
            </p:grpSpPr>
            <p:sp>
              <p:nvSpPr>
                <p:cNvPr id="20" name="Freeform: Shape 5">
                  <a:extLst>
                    <a:ext uri="{FF2B5EF4-FFF2-40B4-BE49-F238E27FC236}">
                      <a16:creationId xmlns:a16="http://schemas.microsoft.com/office/drawing/2014/main" id="{180AC155-D7CB-4CB4-A392-837A42D1A5B7}"/>
                    </a:ext>
                  </a:extLst>
                </p:cNvPr>
                <p:cNvSpPr/>
                <p:nvPr/>
              </p:nvSpPr>
              <p:spPr>
                <a:xfrm>
                  <a:off x="3897494" y="1086084"/>
                  <a:ext cx="3143552" cy="4685833"/>
                </a:xfrm>
                <a:custGeom>
                  <a:avLst/>
                  <a:gdLst>
                    <a:gd name="connsiteX0" fmla="*/ 2056960 w 2217789"/>
                    <a:gd name="connsiteY0" fmla="*/ 2528930 h 3176880"/>
                    <a:gd name="connsiteX1" fmla="*/ 2007983 w 2217789"/>
                    <a:gd name="connsiteY1" fmla="*/ 2594453 h 3176880"/>
                    <a:gd name="connsiteX2" fmla="*/ 1908044 w 2217789"/>
                    <a:gd name="connsiteY2" fmla="*/ 2786389 h 3176880"/>
                    <a:gd name="connsiteX3" fmla="*/ 1880246 w 2217789"/>
                    <a:gd name="connsiteY3" fmla="*/ 2950528 h 3176880"/>
                    <a:gd name="connsiteX4" fmla="*/ 1575794 w 2217789"/>
                    <a:gd name="connsiteY4" fmla="*/ 3152393 h 3176880"/>
                    <a:gd name="connsiteX5" fmla="*/ 1346132 w 2217789"/>
                    <a:gd name="connsiteY5" fmla="*/ 3100106 h 3176880"/>
                    <a:gd name="connsiteX6" fmla="*/ 967553 w 2217789"/>
                    <a:gd name="connsiteY6" fmla="*/ 2473996 h 3176880"/>
                    <a:gd name="connsiteX7" fmla="*/ 1303773 w 2217789"/>
                    <a:gd name="connsiteY7" fmla="*/ 2111964 h 3176880"/>
                    <a:gd name="connsiteX8" fmla="*/ 1614182 w 2217789"/>
                    <a:gd name="connsiteY8" fmla="*/ 2193372 h 3176880"/>
                    <a:gd name="connsiteX9" fmla="*/ 1630728 w 2217789"/>
                    <a:gd name="connsiteY9" fmla="*/ 2185429 h 3176880"/>
                    <a:gd name="connsiteX10" fmla="*/ 1651907 w 2217789"/>
                    <a:gd name="connsiteY10" fmla="*/ 2151013 h 3176880"/>
                    <a:gd name="connsiteX11" fmla="*/ 1853772 w 2217789"/>
                    <a:gd name="connsiteY11" fmla="*/ 1929293 h 3176880"/>
                    <a:gd name="connsiteX12" fmla="*/ 2051003 w 2217789"/>
                    <a:gd name="connsiteY12" fmla="*/ 1751256 h 3176880"/>
                    <a:gd name="connsiteX13" fmla="*/ 2051003 w 2217789"/>
                    <a:gd name="connsiteY13" fmla="*/ 1750594 h 3176880"/>
                    <a:gd name="connsiteX14" fmla="*/ 2146972 w 2217789"/>
                    <a:gd name="connsiteY14" fmla="*/ 1208538 h 3176880"/>
                    <a:gd name="connsiteX15" fmla="*/ 2111232 w 2217789"/>
                    <a:gd name="connsiteY15" fmla="*/ 1189345 h 3176880"/>
                    <a:gd name="connsiteX16" fmla="*/ 1973567 w 2217789"/>
                    <a:gd name="connsiteY16" fmla="*/ 710827 h 3176880"/>
                    <a:gd name="connsiteX17" fmla="*/ 2217790 w 2217789"/>
                    <a:gd name="connsiteY17" fmla="*/ 455353 h 3176880"/>
                    <a:gd name="connsiteX18" fmla="*/ 1665806 w 2217789"/>
                    <a:gd name="connsiteY18" fmla="*/ 246870 h 3176880"/>
                    <a:gd name="connsiteX19" fmla="*/ 1653231 w 2217789"/>
                    <a:gd name="connsiteY19" fmla="*/ 0 h 3176880"/>
                    <a:gd name="connsiteX20" fmla="*/ 1129707 w 2217789"/>
                    <a:gd name="connsiteY20" fmla="*/ 0 h 3176880"/>
                    <a:gd name="connsiteX21" fmla="*/ 1090657 w 2217789"/>
                    <a:gd name="connsiteY21" fmla="*/ 256798 h 3176880"/>
                    <a:gd name="connsiteX22" fmla="*/ 518156 w 2217789"/>
                    <a:gd name="connsiteY22" fmla="*/ 575810 h 3176880"/>
                    <a:gd name="connsiteX23" fmla="*/ 205100 w 2217789"/>
                    <a:gd name="connsiteY23" fmla="*/ 1109923 h 3176880"/>
                    <a:gd name="connsiteX24" fmla="*/ 58831 w 2217789"/>
                    <a:gd name="connsiteY24" fmla="*/ 2092108 h 3176880"/>
                    <a:gd name="connsiteX25" fmla="*/ 58831 w 2217789"/>
                    <a:gd name="connsiteY25" fmla="*/ 3176881 h 3176880"/>
                    <a:gd name="connsiteX26" fmla="*/ 332838 w 2217789"/>
                    <a:gd name="connsiteY26" fmla="*/ 3176881 h 3176880"/>
                    <a:gd name="connsiteX27" fmla="*/ 346075 w 2217789"/>
                    <a:gd name="connsiteY27" fmla="*/ 2663285 h 3176880"/>
                    <a:gd name="connsiteX28" fmla="*/ 556543 w 2217789"/>
                    <a:gd name="connsiteY28" fmla="*/ 1604987 h 3176880"/>
                    <a:gd name="connsiteX29" fmla="*/ 696194 w 2217789"/>
                    <a:gd name="connsiteY29" fmla="*/ 1984889 h 3176880"/>
                    <a:gd name="connsiteX30" fmla="*/ 505581 w 2217789"/>
                    <a:gd name="connsiteY30" fmla="*/ 3176881 h 3176880"/>
                    <a:gd name="connsiteX31" fmla="*/ 2097333 w 2217789"/>
                    <a:gd name="connsiteY31" fmla="*/ 3176881 h 3176880"/>
                    <a:gd name="connsiteX32" fmla="*/ 2066226 w 2217789"/>
                    <a:gd name="connsiteY32" fmla="*/ 2836690 h 3176880"/>
                    <a:gd name="connsiteX33" fmla="*/ 2056960 w 2217789"/>
                    <a:gd name="connsiteY33" fmla="*/ 2528930 h 317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17789" h="3176880">
                      <a:moveTo>
                        <a:pt x="2056960" y="2528930"/>
                      </a:moveTo>
                      <a:cubicBezTo>
                        <a:pt x="2039752" y="2560037"/>
                        <a:pt x="2021220" y="2581877"/>
                        <a:pt x="2007983" y="2594453"/>
                      </a:cubicBezTo>
                      <a:cubicBezTo>
                        <a:pt x="1992099" y="2634826"/>
                        <a:pt x="1955697" y="2717557"/>
                        <a:pt x="1908044" y="2786389"/>
                      </a:cubicBezTo>
                      <a:cubicBezTo>
                        <a:pt x="1906058" y="2841985"/>
                        <a:pt x="1896792" y="2896918"/>
                        <a:pt x="1880246" y="2950528"/>
                      </a:cubicBezTo>
                      <a:cubicBezTo>
                        <a:pt x="1826305" y="3122900"/>
                        <a:pt x="1725558" y="3167350"/>
                        <a:pt x="1575794" y="3152393"/>
                      </a:cubicBezTo>
                      <a:cubicBezTo>
                        <a:pt x="1501667" y="3143788"/>
                        <a:pt x="1422245" y="3131875"/>
                        <a:pt x="1346132" y="3100106"/>
                      </a:cubicBezTo>
                      <a:cubicBezTo>
                        <a:pt x="1074012" y="2987254"/>
                        <a:pt x="932832" y="2639333"/>
                        <a:pt x="967553" y="2473996"/>
                      </a:cubicBezTo>
                      <a:cubicBezTo>
                        <a:pt x="992961" y="2350098"/>
                        <a:pt x="1167412" y="2131250"/>
                        <a:pt x="1303773" y="2111964"/>
                      </a:cubicBezTo>
                      <a:cubicBezTo>
                        <a:pt x="1399325" y="2100051"/>
                        <a:pt x="1533442" y="2142621"/>
                        <a:pt x="1614182" y="2193372"/>
                      </a:cubicBezTo>
                      <a:cubicBezTo>
                        <a:pt x="1621462" y="2190724"/>
                        <a:pt x="1627419" y="2188077"/>
                        <a:pt x="1630728" y="2185429"/>
                      </a:cubicBezTo>
                      <a:cubicBezTo>
                        <a:pt x="1630728" y="2184767"/>
                        <a:pt x="1637346" y="2175502"/>
                        <a:pt x="1651907" y="2151013"/>
                      </a:cubicBezTo>
                      <a:cubicBezTo>
                        <a:pt x="1697575" y="2076886"/>
                        <a:pt x="1762436" y="1970328"/>
                        <a:pt x="1853772" y="1929293"/>
                      </a:cubicBezTo>
                      <a:cubicBezTo>
                        <a:pt x="1890835" y="1892892"/>
                        <a:pt x="1999379" y="1792290"/>
                        <a:pt x="2051003" y="1751256"/>
                      </a:cubicBezTo>
                      <a:lnTo>
                        <a:pt x="2051003" y="1750594"/>
                      </a:lnTo>
                      <a:cubicBezTo>
                        <a:pt x="2072183" y="1544758"/>
                        <a:pt x="2119174" y="1323700"/>
                        <a:pt x="2146972" y="1208538"/>
                      </a:cubicBezTo>
                      <a:cubicBezTo>
                        <a:pt x="2133735" y="1200596"/>
                        <a:pt x="2121821" y="1193978"/>
                        <a:pt x="2111232" y="1189345"/>
                      </a:cubicBezTo>
                      <a:cubicBezTo>
                        <a:pt x="1994746" y="1138382"/>
                        <a:pt x="1938489" y="883570"/>
                        <a:pt x="1973567" y="710827"/>
                      </a:cubicBezTo>
                      <a:cubicBezTo>
                        <a:pt x="1998717" y="591694"/>
                        <a:pt x="2131749" y="495726"/>
                        <a:pt x="2217790" y="455353"/>
                      </a:cubicBezTo>
                      <a:cubicBezTo>
                        <a:pt x="2050342" y="361370"/>
                        <a:pt x="1711474" y="289890"/>
                        <a:pt x="1665806" y="246870"/>
                      </a:cubicBezTo>
                      <a:cubicBezTo>
                        <a:pt x="1608887" y="193260"/>
                        <a:pt x="1653231" y="0"/>
                        <a:pt x="1653231" y="0"/>
                      </a:cubicBezTo>
                      <a:lnTo>
                        <a:pt x="1129707" y="0"/>
                      </a:lnTo>
                      <a:cubicBezTo>
                        <a:pt x="1129707" y="0"/>
                        <a:pt x="1140958" y="152887"/>
                        <a:pt x="1090657" y="256798"/>
                      </a:cubicBezTo>
                      <a:cubicBezTo>
                        <a:pt x="1041680" y="360708"/>
                        <a:pt x="684281" y="510286"/>
                        <a:pt x="518156" y="575810"/>
                      </a:cubicBezTo>
                      <a:cubicBezTo>
                        <a:pt x="352031" y="641333"/>
                        <a:pt x="286508" y="872980"/>
                        <a:pt x="205100" y="1109923"/>
                      </a:cubicBezTo>
                      <a:cubicBezTo>
                        <a:pt x="123031" y="1347527"/>
                        <a:pt x="58831" y="2092108"/>
                        <a:pt x="58831" y="2092108"/>
                      </a:cubicBezTo>
                      <a:cubicBezTo>
                        <a:pt x="-73539" y="2648724"/>
                        <a:pt x="58831" y="3176881"/>
                        <a:pt x="58831" y="3176881"/>
                      </a:cubicBezTo>
                      <a:lnTo>
                        <a:pt x="332838" y="3176881"/>
                      </a:lnTo>
                      <a:cubicBezTo>
                        <a:pt x="281875" y="3072308"/>
                        <a:pt x="346075" y="2663285"/>
                        <a:pt x="346075" y="2663285"/>
                      </a:cubicBezTo>
                      <a:cubicBezTo>
                        <a:pt x="322248" y="2330374"/>
                        <a:pt x="556543" y="1604987"/>
                        <a:pt x="556543" y="1604987"/>
                      </a:cubicBezTo>
                      <a:cubicBezTo>
                        <a:pt x="556543" y="1604987"/>
                        <a:pt x="655821" y="1761845"/>
                        <a:pt x="696194" y="1984889"/>
                      </a:cubicBezTo>
                      <a:cubicBezTo>
                        <a:pt x="765026" y="2360158"/>
                        <a:pt x="505581" y="3176881"/>
                        <a:pt x="505581" y="3176881"/>
                      </a:cubicBezTo>
                      <a:lnTo>
                        <a:pt x="2097333" y="3176881"/>
                      </a:lnTo>
                      <a:cubicBezTo>
                        <a:pt x="2097333" y="3176881"/>
                        <a:pt x="2083434" y="2955161"/>
                        <a:pt x="2066226" y="2836690"/>
                      </a:cubicBezTo>
                      <a:cubicBezTo>
                        <a:pt x="2058284" y="2781095"/>
                        <a:pt x="2058284" y="2667256"/>
                        <a:pt x="2056960" y="2528930"/>
                      </a:cubicBezTo>
                      <a:close/>
                    </a:path>
                  </a:pathLst>
                </a:custGeom>
                <a:solidFill>
                  <a:schemeClr val="tx1"/>
                </a:solidFill>
                <a:ln w="66104"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endParaRPr lang="en-US" b="1" dirty="0">
                    <a:solidFill>
                      <a:srgbClr val="000000"/>
                    </a:solidFill>
                    <a:latin typeface="Calibri" panose="020F0502020204030204"/>
                  </a:endParaRPr>
                </a:p>
              </p:txBody>
            </p:sp>
            <p:sp>
              <p:nvSpPr>
                <p:cNvPr id="21" name="Freeform: Shape 7">
                  <a:extLst>
                    <a:ext uri="{FF2B5EF4-FFF2-40B4-BE49-F238E27FC236}">
                      <a16:creationId xmlns:a16="http://schemas.microsoft.com/office/drawing/2014/main" id="{787E5C7C-7DCD-4502-A566-77321D2E122D}"/>
                    </a:ext>
                  </a:extLst>
                </p:cNvPr>
                <p:cNvSpPr/>
                <p:nvPr/>
              </p:nvSpPr>
              <p:spPr>
                <a:xfrm>
                  <a:off x="5851908" y="1826009"/>
                  <a:ext cx="2442598" cy="3437816"/>
                </a:xfrm>
                <a:custGeom>
                  <a:avLst/>
                  <a:gdLst>
                    <a:gd name="connsiteX0" fmla="*/ 1601012 w 1723263"/>
                    <a:gd name="connsiteY0" fmla="*/ 669823 h 2330755"/>
                    <a:gd name="connsiteX1" fmla="*/ 903420 w 1723263"/>
                    <a:gd name="connsiteY1" fmla="*/ 30 h 2330755"/>
                    <a:gd name="connsiteX2" fmla="*/ 659859 w 1723263"/>
                    <a:gd name="connsiteY2" fmla="*/ 222412 h 2330755"/>
                    <a:gd name="connsiteX3" fmla="*/ 759137 w 1723263"/>
                    <a:gd name="connsiteY3" fmla="*/ 626803 h 2330755"/>
                    <a:gd name="connsiteX4" fmla="*/ 1137716 w 1723263"/>
                    <a:gd name="connsiteY4" fmla="*/ 912060 h 2330755"/>
                    <a:gd name="connsiteX5" fmla="*/ 728692 w 1723263"/>
                    <a:gd name="connsiteY5" fmla="*/ 1289315 h 2330755"/>
                    <a:gd name="connsiteX6" fmla="*/ 511605 w 1723263"/>
                    <a:gd name="connsiteY6" fmla="*/ 1483899 h 2330755"/>
                    <a:gd name="connsiteX7" fmla="*/ 330257 w 1723263"/>
                    <a:gd name="connsiteY7" fmla="*/ 1683115 h 2330755"/>
                    <a:gd name="connsiteX8" fmla="*/ 299812 w 1723263"/>
                    <a:gd name="connsiteY8" fmla="*/ 1729445 h 2330755"/>
                    <a:gd name="connsiteX9" fmla="*/ 112508 w 1723263"/>
                    <a:gd name="connsiteY9" fmla="*/ 1778422 h 2330755"/>
                    <a:gd name="connsiteX10" fmla="*/ 37057 w 1723263"/>
                    <a:gd name="connsiteY10" fmla="*/ 1847916 h 2330755"/>
                    <a:gd name="connsiteX11" fmla="*/ 158838 w 1723263"/>
                    <a:gd name="connsiteY11" fmla="*/ 1874390 h 2330755"/>
                    <a:gd name="connsiteX12" fmla="*/ 279295 w 1723263"/>
                    <a:gd name="connsiteY12" fmla="*/ 1869757 h 2330755"/>
                    <a:gd name="connsiteX13" fmla="*/ 299812 w 1723263"/>
                    <a:gd name="connsiteY13" fmla="*/ 1868434 h 2330755"/>
                    <a:gd name="connsiteX14" fmla="*/ 307754 w 1723263"/>
                    <a:gd name="connsiteY14" fmla="*/ 1871743 h 2330755"/>
                    <a:gd name="connsiteX15" fmla="*/ 305107 w 1723263"/>
                    <a:gd name="connsiteY15" fmla="*/ 1878361 h 2330755"/>
                    <a:gd name="connsiteX16" fmla="*/ 57575 w 1723263"/>
                    <a:gd name="connsiteY16" fmla="*/ 1955798 h 2330755"/>
                    <a:gd name="connsiteX17" fmla="*/ 5288 w 1723263"/>
                    <a:gd name="connsiteY17" fmla="*/ 1990214 h 2330755"/>
                    <a:gd name="connsiteX18" fmla="*/ 10583 w 1723263"/>
                    <a:gd name="connsiteY18" fmla="*/ 2051766 h 2330755"/>
                    <a:gd name="connsiteX19" fmla="*/ 305769 w 1723263"/>
                    <a:gd name="connsiteY19" fmla="*/ 2004113 h 2330755"/>
                    <a:gd name="connsiteX20" fmla="*/ 341509 w 1723263"/>
                    <a:gd name="connsiteY20" fmla="*/ 1989552 h 2330755"/>
                    <a:gd name="connsiteX21" fmla="*/ 353422 w 1723263"/>
                    <a:gd name="connsiteY21" fmla="*/ 1993523 h 2330755"/>
                    <a:gd name="connsiteX22" fmla="*/ 175384 w 1723263"/>
                    <a:gd name="connsiteY22" fmla="*/ 2116627 h 2330755"/>
                    <a:gd name="connsiteX23" fmla="*/ 131702 w 1723263"/>
                    <a:gd name="connsiteY23" fmla="*/ 2240393 h 2330755"/>
                    <a:gd name="connsiteX24" fmla="*/ 414974 w 1723263"/>
                    <a:gd name="connsiteY24" fmla="*/ 2108685 h 2330755"/>
                    <a:gd name="connsiteX25" fmla="*/ 573819 w 1723263"/>
                    <a:gd name="connsiteY25" fmla="*/ 2053752 h 2330755"/>
                    <a:gd name="connsiteX26" fmla="*/ 661845 w 1723263"/>
                    <a:gd name="connsiteY26" fmla="*/ 1859168 h 2330755"/>
                    <a:gd name="connsiteX27" fmla="*/ 888866 w 1723263"/>
                    <a:gd name="connsiteY27" fmla="*/ 1534861 h 2330755"/>
                    <a:gd name="connsiteX28" fmla="*/ 1665218 w 1723263"/>
                    <a:gd name="connsiteY28" fmla="*/ 1106644 h 2330755"/>
                    <a:gd name="connsiteX29" fmla="*/ 1601012 w 1723263"/>
                    <a:gd name="connsiteY29" fmla="*/ 669823 h 2330755"/>
                    <a:gd name="connsiteX30" fmla="*/ 64193 w 1723263"/>
                    <a:gd name="connsiteY30" fmla="*/ 1843945 h 2330755"/>
                    <a:gd name="connsiteX31" fmla="*/ 133026 w 1723263"/>
                    <a:gd name="connsiteY31" fmla="*/ 1825413 h 2330755"/>
                    <a:gd name="connsiteX32" fmla="*/ 64193 w 1723263"/>
                    <a:gd name="connsiteY32" fmla="*/ 1843945 h 2330755"/>
                    <a:gd name="connsiteX33" fmla="*/ 43676 w 1723263"/>
                    <a:gd name="connsiteY33" fmla="*/ 2040521 h 2330755"/>
                    <a:gd name="connsiteX34" fmla="*/ 23158 w 1723263"/>
                    <a:gd name="connsiteY34" fmla="*/ 1998825 h 2330755"/>
                    <a:gd name="connsiteX35" fmla="*/ 67502 w 1723263"/>
                    <a:gd name="connsiteY35" fmla="*/ 1980293 h 2330755"/>
                    <a:gd name="connsiteX36" fmla="*/ 116479 w 1723263"/>
                    <a:gd name="connsiteY36" fmla="*/ 2001472 h 2330755"/>
                    <a:gd name="connsiteX37" fmla="*/ 43676 w 1723263"/>
                    <a:gd name="connsiteY37" fmla="*/ 2040521 h 2330755"/>
                    <a:gd name="connsiteX38" fmla="*/ 174008 w 1723263"/>
                    <a:gd name="connsiteY38" fmla="*/ 2224138 h 2330755"/>
                    <a:gd name="connsiteX39" fmla="*/ 154430 w 1723263"/>
                    <a:gd name="connsiteY39" fmla="*/ 2155240 h 2330755"/>
                    <a:gd name="connsiteX40" fmla="*/ 188039 w 1723263"/>
                    <a:gd name="connsiteY40" fmla="*/ 2131393 h 2330755"/>
                    <a:gd name="connsiteX41" fmla="*/ 174008 w 1723263"/>
                    <a:gd name="connsiteY41" fmla="*/ 2224138 h 2330755"/>
                    <a:gd name="connsiteX42" fmla="*/ 371431 w 1723263"/>
                    <a:gd name="connsiteY42" fmla="*/ 2296909 h 2330755"/>
                    <a:gd name="connsiteX43" fmla="*/ 373827 w 1723263"/>
                    <a:gd name="connsiteY43" fmla="*/ 2260203 h 2330755"/>
                    <a:gd name="connsiteX44" fmla="*/ 422506 w 1723263"/>
                    <a:gd name="connsiteY44" fmla="*/ 2248230 h 2330755"/>
                    <a:gd name="connsiteX45" fmla="*/ 371431 w 1723263"/>
                    <a:gd name="connsiteY45" fmla="*/ 2296909 h 233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23263" h="2330755">
                      <a:moveTo>
                        <a:pt x="1601012" y="669823"/>
                      </a:moveTo>
                      <a:cubicBezTo>
                        <a:pt x="1501734" y="436852"/>
                        <a:pt x="929895" y="17900"/>
                        <a:pt x="903420" y="30"/>
                      </a:cubicBezTo>
                      <a:cubicBezTo>
                        <a:pt x="888860" y="-1955"/>
                        <a:pt x="686995" y="93351"/>
                        <a:pt x="659859" y="222412"/>
                      </a:cubicBezTo>
                      <a:cubicBezTo>
                        <a:pt x="626105" y="386551"/>
                        <a:pt x="688981" y="596357"/>
                        <a:pt x="759137" y="626803"/>
                      </a:cubicBezTo>
                      <a:cubicBezTo>
                        <a:pt x="863048" y="672470"/>
                        <a:pt x="1099328" y="878306"/>
                        <a:pt x="1137716" y="912060"/>
                      </a:cubicBezTo>
                      <a:cubicBezTo>
                        <a:pt x="1004022" y="1038473"/>
                        <a:pt x="753180" y="1274092"/>
                        <a:pt x="728692" y="1289315"/>
                      </a:cubicBezTo>
                      <a:cubicBezTo>
                        <a:pt x="696923" y="1309170"/>
                        <a:pt x="516899" y="1477942"/>
                        <a:pt x="511605" y="1483899"/>
                      </a:cubicBezTo>
                      <a:cubicBezTo>
                        <a:pt x="434168" y="1512358"/>
                        <a:pt x="371954" y="1614945"/>
                        <a:pt x="330257" y="1683115"/>
                      </a:cubicBezTo>
                      <a:cubicBezTo>
                        <a:pt x="317682" y="1704295"/>
                        <a:pt x="307093" y="1720841"/>
                        <a:pt x="299812" y="1729445"/>
                      </a:cubicBezTo>
                      <a:cubicBezTo>
                        <a:pt x="270850" y="1763597"/>
                        <a:pt x="140147" y="1783955"/>
                        <a:pt x="112508" y="1778422"/>
                      </a:cubicBezTo>
                      <a:cubicBezTo>
                        <a:pt x="78760" y="1769970"/>
                        <a:pt x="19922" y="1802924"/>
                        <a:pt x="37057" y="1847916"/>
                      </a:cubicBezTo>
                      <a:cubicBezTo>
                        <a:pt x="41684" y="1859168"/>
                        <a:pt x="58898" y="1874390"/>
                        <a:pt x="158838" y="1874390"/>
                      </a:cubicBezTo>
                      <a:cubicBezTo>
                        <a:pt x="204506" y="1874390"/>
                        <a:pt x="252159" y="1871743"/>
                        <a:pt x="279295" y="1869757"/>
                      </a:cubicBezTo>
                      <a:cubicBezTo>
                        <a:pt x="289884" y="1869095"/>
                        <a:pt x="297165" y="1868434"/>
                        <a:pt x="299812" y="1868434"/>
                      </a:cubicBezTo>
                      <a:cubicBezTo>
                        <a:pt x="302460" y="1868434"/>
                        <a:pt x="306431" y="1869095"/>
                        <a:pt x="307754" y="1871743"/>
                      </a:cubicBezTo>
                      <a:cubicBezTo>
                        <a:pt x="308416" y="1874390"/>
                        <a:pt x="307093" y="1877699"/>
                        <a:pt x="305107" y="1878361"/>
                      </a:cubicBezTo>
                      <a:cubicBezTo>
                        <a:pt x="294517" y="1884318"/>
                        <a:pt x="116479" y="1944546"/>
                        <a:pt x="57575" y="1955798"/>
                      </a:cubicBezTo>
                      <a:cubicBezTo>
                        <a:pt x="31101" y="1961092"/>
                        <a:pt x="13231" y="1972344"/>
                        <a:pt x="5288" y="1990214"/>
                      </a:cubicBezTo>
                      <a:cubicBezTo>
                        <a:pt x="-3316" y="2007422"/>
                        <a:pt x="-1330" y="2029263"/>
                        <a:pt x="10583" y="2051766"/>
                      </a:cubicBezTo>
                      <a:cubicBezTo>
                        <a:pt x="30988" y="2085765"/>
                        <a:pt x="275655" y="2014160"/>
                        <a:pt x="305769" y="2004113"/>
                      </a:cubicBezTo>
                      <a:cubicBezTo>
                        <a:pt x="311064" y="2000142"/>
                        <a:pt x="327610" y="1989552"/>
                        <a:pt x="341509" y="1989552"/>
                      </a:cubicBezTo>
                      <a:cubicBezTo>
                        <a:pt x="346804" y="1989552"/>
                        <a:pt x="350775" y="1990876"/>
                        <a:pt x="353422" y="1993523"/>
                      </a:cubicBezTo>
                      <a:cubicBezTo>
                        <a:pt x="355408" y="2011393"/>
                        <a:pt x="224361" y="2102728"/>
                        <a:pt x="175384" y="2116627"/>
                      </a:cubicBezTo>
                      <a:cubicBezTo>
                        <a:pt x="124925" y="2132247"/>
                        <a:pt x="89734" y="2198425"/>
                        <a:pt x="131702" y="2240393"/>
                      </a:cubicBezTo>
                      <a:cubicBezTo>
                        <a:pt x="167607" y="2281435"/>
                        <a:pt x="367116" y="2142076"/>
                        <a:pt x="414974" y="2108685"/>
                      </a:cubicBezTo>
                      <a:cubicBezTo>
                        <a:pt x="251437" y="2427790"/>
                        <a:pt x="441660" y="2397331"/>
                        <a:pt x="573819" y="2053752"/>
                      </a:cubicBezTo>
                      <a:cubicBezTo>
                        <a:pt x="576466" y="2051766"/>
                        <a:pt x="641327" y="2006760"/>
                        <a:pt x="661845" y="1859168"/>
                      </a:cubicBezTo>
                      <a:cubicBezTo>
                        <a:pt x="682369" y="1717532"/>
                        <a:pt x="888198" y="1535523"/>
                        <a:pt x="888866" y="1534861"/>
                      </a:cubicBezTo>
                      <a:cubicBezTo>
                        <a:pt x="1192656" y="1419037"/>
                        <a:pt x="1555344" y="1219159"/>
                        <a:pt x="1665218" y="1106644"/>
                      </a:cubicBezTo>
                      <a:cubicBezTo>
                        <a:pt x="1785324" y="984850"/>
                        <a:pt x="1696643" y="896129"/>
                        <a:pt x="1601012" y="669823"/>
                      </a:cubicBezTo>
                      <a:close/>
                      <a:moveTo>
                        <a:pt x="64193" y="1843945"/>
                      </a:moveTo>
                      <a:cubicBezTo>
                        <a:pt x="27811" y="1803539"/>
                        <a:pt x="118088" y="1787390"/>
                        <a:pt x="133026" y="1825413"/>
                      </a:cubicBezTo>
                      <a:cubicBezTo>
                        <a:pt x="146825" y="1862219"/>
                        <a:pt x="88079" y="1867838"/>
                        <a:pt x="64193" y="1843945"/>
                      </a:cubicBezTo>
                      <a:close/>
                      <a:moveTo>
                        <a:pt x="43676" y="2040521"/>
                      </a:moveTo>
                      <a:cubicBezTo>
                        <a:pt x="30836" y="2036848"/>
                        <a:pt x="14064" y="2014279"/>
                        <a:pt x="23158" y="1998825"/>
                      </a:cubicBezTo>
                      <a:cubicBezTo>
                        <a:pt x="31762" y="1984264"/>
                        <a:pt x="52942" y="1984926"/>
                        <a:pt x="67502" y="1980293"/>
                      </a:cubicBezTo>
                      <a:cubicBezTo>
                        <a:pt x="92249" y="1972867"/>
                        <a:pt x="113640" y="1975918"/>
                        <a:pt x="116479" y="2001472"/>
                      </a:cubicBezTo>
                      <a:cubicBezTo>
                        <a:pt x="117141" y="2007429"/>
                        <a:pt x="58938" y="2047457"/>
                        <a:pt x="43676" y="2040521"/>
                      </a:cubicBezTo>
                      <a:close/>
                      <a:moveTo>
                        <a:pt x="174008" y="2224138"/>
                      </a:moveTo>
                      <a:cubicBezTo>
                        <a:pt x="90038" y="2224727"/>
                        <a:pt x="151557" y="2161865"/>
                        <a:pt x="154430" y="2155240"/>
                      </a:cubicBezTo>
                      <a:cubicBezTo>
                        <a:pt x="160810" y="2140507"/>
                        <a:pt x="170003" y="2129421"/>
                        <a:pt x="188039" y="2131393"/>
                      </a:cubicBezTo>
                      <a:cubicBezTo>
                        <a:pt x="234011" y="2136436"/>
                        <a:pt x="261789" y="2223530"/>
                        <a:pt x="174008" y="2224138"/>
                      </a:cubicBezTo>
                      <a:close/>
                      <a:moveTo>
                        <a:pt x="371431" y="2296909"/>
                      </a:moveTo>
                      <a:lnTo>
                        <a:pt x="373827" y="2260203"/>
                      </a:lnTo>
                      <a:cubicBezTo>
                        <a:pt x="376302" y="2245384"/>
                        <a:pt x="406615" y="2219598"/>
                        <a:pt x="422506" y="2248230"/>
                      </a:cubicBezTo>
                      <a:cubicBezTo>
                        <a:pt x="446174" y="2301489"/>
                        <a:pt x="371431" y="2322192"/>
                        <a:pt x="371431" y="2296909"/>
                      </a:cubicBezTo>
                      <a:close/>
                    </a:path>
                  </a:pathLst>
                </a:custGeom>
                <a:solidFill>
                  <a:schemeClr val="tx1"/>
                </a:solidFill>
                <a:ln w="66104"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endParaRPr lang="en-US" b="1" dirty="0">
                    <a:solidFill>
                      <a:prstClr val="black"/>
                    </a:solidFill>
                    <a:latin typeface="Calibri" panose="020F0502020204030204"/>
                  </a:endParaRPr>
                </a:p>
              </p:txBody>
            </p:sp>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86850" y="3260233"/>
                <a:ext cx="594180" cy="484634"/>
              </a:xfrm>
              <a:prstGeom prst="rect">
                <a:avLst/>
              </a:prstGeom>
            </p:spPr>
          </p:pic>
          <p:grpSp>
            <p:nvGrpSpPr>
              <p:cNvPr id="15" name="Group 14"/>
              <p:cNvGrpSpPr/>
              <p:nvPr/>
            </p:nvGrpSpPr>
            <p:grpSpPr>
              <a:xfrm>
                <a:off x="6711234" y="4648505"/>
                <a:ext cx="585367" cy="564012"/>
                <a:chOff x="6684846" y="4592222"/>
                <a:chExt cx="670767" cy="700348"/>
              </a:xfrm>
            </p:grpSpPr>
            <p:sp>
              <p:nvSpPr>
                <p:cNvPr id="17" name="Freeform: Shape 16">
                  <a:extLst>
                    <a:ext uri="{FF2B5EF4-FFF2-40B4-BE49-F238E27FC236}">
                      <a16:creationId xmlns:a16="http://schemas.microsoft.com/office/drawing/2014/main" id="{EEB1D40D-602A-4D9F-8448-C800024AB632}"/>
                    </a:ext>
                  </a:extLst>
                </p:cNvPr>
                <p:cNvSpPr/>
                <p:nvPr/>
              </p:nvSpPr>
              <p:spPr>
                <a:xfrm>
                  <a:off x="6907813" y="4592222"/>
                  <a:ext cx="376266" cy="430019"/>
                </a:xfrm>
                <a:custGeom>
                  <a:avLst/>
                  <a:gdLst>
                    <a:gd name="connsiteX0" fmla="*/ 9555 w 333375"/>
                    <a:gd name="connsiteY0" fmla="*/ 332427 h 381000"/>
                    <a:gd name="connsiteX1" fmla="*/ 171349 w 333375"/>
                    <a:gd name="connsiteY1" fmla="*/ 384000 h 381000"/>
                    <a:gd name="connsiteX2" fmla="*/ 333141 w 333375"/>
                    <a:gd name="connsiteY2" fmla="*/ 332427 h 381000"/>
                    <a:gd name="connsiteX3" fmla="*/ 229632 w 333375"/>
                    <a:gd name="connsiteY3" fmla="*/ 79864 h 381000"/>
                    <a:gd name="connsiteX4" fmla="*/ 257697 w 333375"/>
                    <a:gd name="connsiteY4" fmla="*/ 13654 h 381000"/>
                    <a:gd name="connsiteX5" fmla="*/ 256813 w 333375"/>
                    <a:gd name="connsiteY5" fmla="*/ 4322 h 381000"/>
                    <a:gd name="connsiteX6" fmla="*/ 248561 w 333375"/>
                    <a:gd name="connsiteY6" fmla="*/ 0 h 381000"/>
                    <a:gd name="connsiteX7" fmla="*/ 94037 w 333375"/>
                    <a:gd name="connsiteY7" fmla="*/ 0 h 381000"/>
                    <a:gd name="connsiteX8" fmla="*/ 85884 w 333375"/>
                    <a:gd name="connsiteY8" fmla="*/ 4322 h 381000"/>
                    <a:gd name="connsiteX9" fmla="*/ 85000 w 333375"/>
                    <a:gd name="connsiteY9" fmla="*/ 13654 h 381000"/>
                    <a:gd name="connsiteX10" fmla="*/ 109020 w 333375"/>
                    <a:gd name="connsiteY10" fmla="*/ 70509 h 381000"/>
                    <a:gd name="connsiteX11" fmla="*/ 93638 w 333375"/>
                    <a:gd name="connsiteY11" fmla="*/ 57447 h 381000"/>
                    <a:gd name="connsiteX12" fmla="*/ 80812 w 333375"/>
                    <a:gd name="connsiteY12" fmla="*/ 52113 h 381000"/>
                    <a:gd name="connsiteX13" fmla="*/ 75478 w 333375"/>
                    <a:gd name="connsiteY13" fmla="*/ 64939 h 381000"/>
                    <a:gd name="connsiteX14" fmla="*/ 88108 w 333375"/>
                    <a:gd name="connsiteY14" fmla="*/ 81594 h 381000"/>
                    <a:gd name="connsiteX15" fmla="*/ 67482 w 333375"/>
                    <a:gd name="connsiteY15" fmla="*/ 78509 h 381000"/>
                    <a:gd name="connsiteX16" fmla="*/ 54479 w 333375"/>
                    <a:gd name="connsiteY16" fmla="*/ 83387 h 381000"/>
                    <a:gd name="connsiteX17" fmla="*/ 59357 w 333375"/>
                    <a:gd name="connsiteY17" fmla="*/ 96391 h 381000"/>
                    <a:gd name="connsiteX18" fmla="*/ 83987 w 333375"/>
                    <a:gd name="connsiteY18" fmla="*/ 101360 h 381000"/>
                    <a:gd name="connsiteX19" fmla="*/ 97114 w 333375"/>
                    <a:gd name="connsiteY19" fmla="*/ 100210 h 381000"/>
                    <a:gd name="connsiteX20" fmla="*/ 9555 w 333375"/>
                    <a:gd name="connsiteY20" fmla="*/ 332427 h 381000"/>
                    <a:gd name="connsiteX21" fmla="*/ 171339 w 333375"/>
                    <a:gd name="connsiteY21" fmla="*/ 236179 h 381000"/>
                    <a:gd name="connsiteX22" fmla="*/ 210211 w 333375"/>
                    <a:gd name="connsiteY22" fmla="*/ 275046 h 381000"/>
                    <a:gd name="connsiteX23" fmla="*/ 181162 w 333375"/>
                    <a:gd name="connsiteY23" fmla="*/ 312500 h 381000"/>
                    <a:gd name="connsiteX24" fmla="*/ 181162 w 333375"/>
                    <a:gd name="connsiteY24" fmla="*/ 320417 h 381000"/>
                    <a:gd name="connsiteX25" fmla="*/ 171339 w 333375"/>
                    <a:gd name="connsiteY25" fmla="*/ 330240 h 381000"/>
                    <a:gd name="connsiteX26" fmla="*/ 161515 w 333375"/>
                    <a:gd name="connsiteY26" fmla="*/ 320417 h 381000"/>
                    <a:gd name="connsiteX27" fmla="*/ 161515 w 333375"/>
                    <a:gd name="connsiteY27" fmla="*/ 312500 h 381000"/>
                    <a:gd name="connsiteX28" fmla="*/ 132472 w 333375"/>
                    <a:gd name="connsiteY28" fmla="*/ 275046 h 381000"/>
                    <a:gd name="connsiteX29" fmla="*/ 142296 w 333375"/>
                    <a:gd name="connsiteY29" fmla="*/ 265223 h 381000"/>
                    <a:gd name="connsiteX30" fmla="*/ 152119 w 333375"/>
                    <a:gd name="connsiteY30" fmla="*/ 275046 h 381000"/>
                    <a:gd name="connsiteX31" fmla="*/ 171339 w 333375"/>
                    <a:gd name="connsiteY31" fmla="*/ 294266 h 381000"/>
                    <a:gd name="connsiteX32" fmla="*/ 190564 w 333375"/>
                    <a:gd name="connsiteY32" fmla="*/ 275046 h 381000"/>
                    <a:gd name="connsiteX33" fmla="*/ 171339 w 333375"/>
                    <a:gd name="connsiteY33" fmla="*/ 255826 h 381000"/>
                    <a:gd name="connsiteX34" fmla="*/ 132472 w 333375"/>
                    <a:gd name="connsiteY34" fmla="*/ 216954 h 381000"/>
                    <a:gd name="connsiteX35" fmla="*/ 161515 w 333375"/>
                    <a:gd name="connsiteY35" fmla="*/ 179501 h 381000"/>
                    <a:gd name="connsiteX36" fmla="*/ 161515 w 333375"/>
                    <a:gd name="connsiteY36" fmla="*/ 171582 h 381000"/>
                    <a:gd name="connsiteX37" fmla="*/ 171339 w 333375"/>
                    <a:gd name="connsiteY37" fmla="*/ 161759 h 381000"/>
                    <a:gd name="connsiteX38" fmla="*/ 181162 w 333375"/>
                    <a:gd name="connsiteY38" fmla="*/ 171582 h 381000"/>
                    <a:gd name="connsiteX39" fmla="*/ 181162 w 333375"/>
                    <a:gd name="connsiteY39" fmla="*/ 179500 h 381000"/>
                    <a:gd name="connsiteX40" fmla="*/ 210211 w 333375"/>
                    <a:gd name="connsiteY40" fmla="*/ 216954 h 381000"/>
                    <a:gd name="connsiteX41" fmla="*/ 200388 w 333375"/>
                    <a:gd name="connsiteY41" fmla="*/ 226778 h 381000"/>
                    <a:gd name="connsiteX42" fmla="*/ 190564 w 333375"/>
                    <a:gd name="connsiteY42" fmla="*/ 216954 h 381000"/>
                    <a:gd name="connsiteX43" fmla="*/ 171339 w 333375"/>
                    <a:gd name="connsiteY43" fmla="*/ 197734 h 381000"/>
                    <a:gd name="connsiteX44" fmla="*/ 152119 w 333375"/>
                    <a:gd name="connsiteY44" fmla="*/ 216954 h 381000"/>
                    <a:gd name="connsiteX45" fmla="*/ 171339 w 333375"/>
                    <a:gd name="connsiteY45" fmla="*/ 236179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3375" h="381000">
                      <a:moveTo>
                        <a:pt x="9555" y="332427"/>
                      </a:moveTo>
                      <a:cubicBezTo>
                        <a:pt x="35980" y="370443"/>
                        <a:pt x="110442" y="384000"/>
                        <a:pt x="171349" y="384000"/>
                      </a:cubicBezTo>
                      <a:cubicBezTo>
                        <a:pt x="232254" y="384000"/>
                        <a:pt x="306716" y="370443"/>
                        <a:pt x="333141" y="332427"/>
                      </a:cubicBezTo>
                      <a:cubicBezTo>
                        <a:pt x="377129" y="269136"/>
                        <a:pt x="256530" y="113165"/>
                        <a:pt x="229632" y="79864"/>
                      </a:cubicBezTo>
                      <a:lnTo>
                        <a:pt x="257697" y="13654"/>
                      </a:lnTo>
                      <a:cubicBezTo>
                        <a:pt x="258974" y="10609"/>
                        <a:pt x="258582" y="7073"/>
                        <a:pt x="256813" y="4322"/>
                      </a:cubicBezTo>
                      <a:cubicBezTo>
                        <a:pt x="254947" y="1670"/>
                        <a:pt x="251901" y="0"/>
                        <a:pt x="248561" y="0"/>
                      </a:cubicBezTo>
                      <a:lnTo>
                        <a:pt x="94037" y="0"/>
                      </a:lnTo>
                      <a:cubicBezTo>
                        <a:pt x="90796" y="0"/>
                        <a:pt x="87751" y="1670"/>
                        <a:pt x="85884" y="4322"/>
                      </a:cubicBezTo>
                      <a:cubicBezTo>
                        <a:pt x="84116" y="7073"/>
                        <a:pt x="83723" y="10609"/>
                        <a:pt x="85000" y="13654"/>
                      </a:cubicBezTo>
                      <a:lnTo>
                        <a:pt x="109020" y="70509"/>
                      </a:lnTo>
                      <a:cubicBezTo>
                        <a:pt x="103388" y="68943"/>
                        <a:pt x="96931" y="65417"/>
                        <a:pt x="93638" y="57447"/>
                      </a:cubicBezTo>
                      <a:cubicBezTo>
                        <a:pt x="91566" y="52430"/>
                        <a:pt x="85825" y="50026"/>
                        <a:pt x="80812" y="52113"/>
                      </a:cubicBezTo>
                      <a:cubicBezTo>
                        <a:pt x="75795" y="54180"/>
                        <a:pt x="73406" y="59927"/>
                        <a:pt x="75478" y="64939"/>
                      </a:cubicBezTo>
                      <a:cubicBezTo>
                        <a:pt x="78595" y="72493"/>
                        <a:pt x="83144" y="77721"/>
                        <a:pt x="88108" y="81594"/>
                      </a:cubicBezTo>
                      <a:cubicBezTo>
                        <a:pt x="81125" y="82083"/>
                        <a:pt x="73906" y="81430"/>
                        <a:pt x="67482" y="78509"/>
                      </a:cubicBezTo>
                      <a:cubicBezTo>
                        <a:pt x="62561" y="76264"/>
                        <a:pt x="56728" y="78441"/>
                        <a:pt x="54479" y="83387"/>
                      </a:cubicBezTo>
                      <a:cubicBezTo>
                        <a:pt x="52234" y="88322"/>
                        <a:pt x="54416" y="94146"/>
                        <a:pt x="59357" y="96391"/>
                      </a:cubicBezTo>
                      <a:cubicBezTo>
                        <a:pt x="67319" y="100013"/>
                        <a:pt x="75795" y="101360"/>
                        <a:pt x="83987" y="101360"/>
                      </a:cubicBezTo>
                      <a:cubicBezTo>
                        <a:pt x="88514" y="101360"/>
                        <a:pt x="92891" y="100874"/>
                        <a:pt x="97114" y="100210"/>
                      </a:cubicBezTo>
                      <a:cubicBezTo>
                        <a:pt x="55869" y="154671"/>
                        <a:pt x="-28322" y="277929"/>
                        <a:pt x="9555" y="332427"/>
                      </a:cubicBezTo>
                      <a:close/>
                      <a:moveTo>
                        <a:pt x="171339" y="236179"/>
                      </a:moveTo>
                      <a:cubicBezTo>
                        <a:pt x="192775" y="236179"/>
                        <a:pt x="210211" y="253615"/>
                        <a:pt x="210211" y="275046"/>
                      </a:cubicBezTo>
                      <a:cubicBezTo>
                        <a:pt x="210211" y="293064"/>
                        <a:pt x="197826" y="308119"/>
                        <a:pt x="181162" y="312500"/>
                      </a:cubicBezTo>
                      <a:lnTo>
                        <a:pt x="181162" y="320417"/>
                      </a:lnTo>
                      <a:cubicBezTo>
                        <a:pt x="181162" y="325843"/>
                        <a:pt x="176764" y="330240"/>
                        <a:pt x="171339" y="330240"/>
                      </a:cubicBezTo>
                      <a:cubicBezTo>
                        <a:pt x="165914" y="330240"/>
                        <a:pt x="161515" y="325843"/>
                        <a:pt x="161515" y="320417"/>
                      </a:cubicBezTo>
                      <a:lnTo>
                        <a:pt x="161515" y="312500"/>
                      </a:lnTo>
                      <a:cubicBezTo>
                        <a:pt x="144855" y="308117"/>
                        <a:pt x="132472" y="293063"/>
                        <a:pt x="132472" y="275046"/>
                      </a:cubicBezTo>
                      <a:cubicBezTo>
                        <a:pt x="132472" y="269621"/>
                        <a:pt x="136870" y="265223"/>
                        <a:pt x="142296" y="265223"/>
                      </a:cubicBezTo>
                      <a:cubicBezTo>
                        <a:pt x="147720" y="265223"/>
                        <a:pt x="152119" y="269621"/>
                        <a:pt x="152119" y="275046"/>
                      </a:cubicBezTo>
                      <a:cubicBezTo>
                        <a:pt x="152119" y="285641"/>
                        <a:pt x="160743" y="294266"/>
                        <a:pt x="171339" y="294266"/>
                      </a:cubicBezTo>
                      <a:cubicBezTo>
                        <a:pt x="181940" y="294266"/>
                        <a:pt x="190564" y="285641"/>
                        <a:pt x="190564" y="275046"/>
                      </a:cubicBezTo>
                      <a:cubicBezTo>
                        <a:pt x="190564" y="264450"/>
                        <a:pt x="181940" y="255826"/>
                        <a:pt x="171339" y="255826"/>
                      </a:cubicBezTo>
                      <a:cubicBezTo>
                        <a:pt x="149907" y="255826"/>
                        <a:pt x="132472" y="238390"/>
                        <a:pt x="132472" y="216954"/>
                      </a:cubicBezTo>
                      <a:cubicBezTo>
                        <a:pt x="132472" y="198936"/>
                        <a:pt x="144855" y="183883"/>
                        <a:pt x="161515" y="179501"/>
                      </a:cubicBezTo>
                      <a:lnTo>
                        <a:pt x="161515" y="171582"/>
                      </a:lnTo>
                      <a:cubicBezTo>
                        <a:pt x="161515" y="166158"/>
                        <a:pt x="165914" y="161759"/>
                        <a:pt x="171339" y="161759"/>
                      </a:cubicBezTo>
                      <a:cubicBezTo>
                        <a:pt x="176764" y="161759"/>
                        <a:pt x="181162" y="166158"/>
                        <a:pt x="181162" y="171582"/>
                      </a:cubicBezTo>
                      <a:lnTo>
                        <a:pt x="181162" y="179500"/>
                      </a:lnTo>
                      <a:cubicBezTo>
                        <a:pt x="197826" y="183882"/>
                        <a:pt x="210211" y="198936"/>
                        <a:pt x="210211" y="216954"/>
                      </a:cubicBezTo>
                      <a:cubicBezTo>
                        <a:pt x="210211" y="222379"/>
                        <a:pt x="205812" y="226778"/>
                        <a:pt x="200388" y="226778"/>
                      </a:cubicBezTo>
                      <a:cubicBezTo>
                        <a:pt x="194962" y="226778"/>
                        <a:pt x="190564" y="222379"/>
                        <a:pt x="190564" y="216954"/>
                      </a:cubicBezTo>
                      <a:cubicBezTo>
                        <a:pt x="190564" y="206358"/>
                        <a:pt x="181940" y="197734"/>
                        <a:pt x="171339" y="197734"/>
                      </a:cubicBezTo>
                      <a:cubicBezTo>
                        <a:pt x="160743" y="197734"/>
                        <a:pt x="152119" y="206358"/>
                        <a:pt x="152119" y="216954"/>
                      </a:cubicBezTo>
                      <a:cubicBezTo>
                        <a:pt x="152119" y="227554"/>
                        <a:pt x="160743" y="236179"/>
                        <a:pt x="171339" y="236179"/>
                      </a:cubicBezTo>
                      <a:close/>
                    </a:path>
                  </a:pathLst>
                </a:custGeom>
                <a:solidFill>
                  <a:schemeClr val="tx1">
                    <a:lumMod val="95000"/>
                    <a:lumOff val="5000"/>
                  </a:schemeClr>
                </a:solidFill>
                <a:ln w="9525" cap="flat">
                  <a:noFill/>
                  <a:prstDash val="solid"/>
                  <a:miter/>
                </a:ln>
              </p:spPr>
              <p:txBody>
                <a:bodyPr rtlCol="0" anchor="ctr"/>
                <a:lstStyle/>
                <a:p>
                  <a:endParaRPr lang="en-IN" sz="1200" dirty="0"/>
                </a:p>
              </p:txBody>
            </p:sp>
            <p:sp>
              <p:nvSpPr>
                <p:cNvPr id="18" name="Freeform: Shape 17">
                  <a:extLst>
                    <a:ext uri="{FF2B5EF4-FFF2-40B4-BE49-F238E27FC236}">
                      <a16:creationId xmlns:a16="http://schemas.microsoft.com/office/drawing/2014/main" id="{475DD4E5-3240-423B-B9CD-6691CE352B0A}"/>
                    </a:ext>
                  </a:extLst>
                </p:cNvPr>
                <p:cNvSpPr/>
                <p:nvPr/>
              </p:nvSpPr>
              <p:spPr>
                <a:xfrm>
                  <a:off x="6684846" y="5018812"/>
                  <a:ext cx="75253" cy="247261"/>
                </a:xfrm>
                <a:custGeom>
                  <a:avLst/>
                  <a:gdLst>
                    <a:gd name="connsiteX0" fmla="*/ 64404 w 66675"/>
                    <a:gd name="connsiteY0" fmla="*/ 0 h 219075"/>
                    <a:gd name="connsiteX1" fmla="*/ 5430 w 66675"/>
                    <a:gd name="connsiteY1" fmla="*/ 0 h 219075"/>
                    <a:gd name="connsiteX2" fmla="*/ 0 w 66675"/>
                    <a:gd name="connsiteY2" fmla="*/ 5424 h 219075"/>
                    <a:gd name="connsiteX3" fmla="*/ 0 w 66675"/>
                    <a:gd name="connsiteY3" fmla="*/ 222362 h 219075"/>
                    <a:gd name="connsiteX4" fmla="*/ 5430 w 66675"/>
                    <a:gd name="connsiteY4" fmla="*/ 227788 h 219075"/>
                    <a:gd name="connsiteX5" fmla="*/ 64404 w 66675"/>
                    <a:gd name="connsiteY5" fmla="*/ 227788 h 219075"/>
                    <a:gd name="connsiteX6" fmla="*/ 69835 w 66675"/>
                    <a:gd name="connsiteY6" fmla="*/ 222362 h 219075"/>
                    <a:gd name="connsiteX7" fmla="*/ 69835 w 66675"/>
                    <a:gd name="connsiteY7" fmla="*/ 211340 h 219075"/>
                    <a:gd name="connsiteX8" fmla="*/ 69835 w 66675"/>
                    <a:gd name="connsiteY8" fmla="*/ 17273 h 219075"/>
                    <a:gd name="connsiteX9" fmla="*/ 69835 w 66675"/>
                    <a:gd name="connsiteY9" fmla="*/ 5424 h 219075"/>
                    <a:gd name="connsiteX10" fmla="*/ 64404 w 66675"/>
                    <a:gd name="connsiteY10"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219075">
                      <a:moveTo>
                        <a:pt x="64404" y="0"/>
                      </a:moveTo>
                      <a:lnTo>
                        <a:pt x="5430" y="0"/>
                      </a:lnTo>
                      <a:cubicBezTo>
                        <a:pt x="2437" y="0"/>
                        <a:pt x="0" y="2432"/>
                        <a:pt x="0" y="5424"/>
                      </a:cubicBezTo>
                      <a:lnTo>
                        <a:pt x="0" y="222362"/>
                      </a:lnTo>
                      <a:cubicBezTo>
                        <a:pt x="0" y="225355"/>
                        <a:pt x="2437" y="227788"/>
                        <a:pt x="5430" y="227788"/>
                      </a:cubicBezTo>
                      <a:lnTo>
                        <a:pt x="64404" y="227788"/>
                      </a:lnTo>
                      <a:cubicBezTo>
                        <a:pt x="67397" y="227788"/>
                        <a:pt x="69835" y="225355"/>
                        <a:pt x="69835" y="222362"/>
                      </a:cubicBezTo>
                      <a:lnTo>
                        <a:pt x="69835" y="211340"/>
                      </a:lnTo>
                      <a:lnTo>
                        <a:pt x="69835" y="17273"/>
                      </a:lnTo>
                      <a:lnTo>
                        <a:pt x="69835" y="5424"/>
                      </a:lnTo>
                      <a:cubicBezTo>
                        <a:pt x="69835" y="2432"/>
                        <a:pt x="67397" y="0"/>
                        <a:pt x="64404" y="0"/>
                      </a:cubicBezTo>
                      <a:close/>
                    </a:path>
                  </a:pathLst>
                </a:custGeom>
                <a:solidFill>
                  <a:schemeClr val="bg1">
                    <a:lumMod val="50000"/>
                  </a:schemeClr>
                </a:solidFill>
                <a:ln w="9525" cap="flat">
                  <a:noFill/>
                  <a:prstDash val="solid"/>
                  <a:miter/>
                </a:ln>
              </p:spPr>
              <p:txBody>
                <a:bodyPr rtlCol="0" anchor="ctr"/>
                <a:lstStyle/>
                <a:p>
                  <a:endParaRPr lang="en-IN" sz="1200" dirty="0"/>
                </a:p>
              </p:txBody>
            </p:sp>
            <p:sp>
              <p:nvSpPr>
                <p:cNvPr id="19" name="Freeform: Shape 18">
                  <a:extLst>
                    <a:ext uri="{FF2B5EF4-FFF2-40B4-BE49-F238E27FC236}">
                      <a16:creationId xmlns:a16="http://schemas.microsoft.com/office/drawing/2014/main" id="{52F4EA4B-0359-4242-942D-8709EFC46E78}"/>
                    </a:ext>
                  </a:extLst>
                </p:cNvPr>
                <p:cNvSpPr/>
                <p:nvPr/>
              </p:nvSpPr>
              <p:spPr>
                <a:xfrm>
                  <a:off x="6785839" y="5034559"/>
                  <a:ext cx="569774" cy="258011"/>
                </a:xfrm>
                <a:custGeom>
                  <a:avLst/>
                  <a:gdLst>
                    <a:gd name="connsiteX0" fmla="*/ 499555 w 504825"/>
                    <a:gd name="connsiteY0" fmla="*/ 2937 h 228600"/>
                    <a:gd name="connsiteX1" fmla="*/ 477207 w 504825"/>
                    <a:gd name="connsiteY1" fmla="*/ 2826 h 228600"/>
                    <a:gd name="connsiteX2" fmla="*/ 476833 w 504825"/>
                    <a:gd name="connsiteY2" fmla="*/ 3014 h 228600"/>
                    <a:gd name="connsiteX3" fmla="*/ 320391 w 504825"/>
                    <a:gd name="connsiteY3" fmla="*/ 79386 h 228600"/>
                    <a:gd name="connsiteX4" fmla="*/ 270349 w 504825"/>
                    <a:gd name="connsiteY4" fmla="*/ 95482 h 228600"/>
                    <a:gd name="connsiteX5" fmla="*/ 240254 w 504825"/>
                    <a:gd name="connsiteY5" fmla="*/ 115744 h 228600"/>
                    <a:gd name="connsiteX6" fmla="*/ 239227 w 504825"/>
                    <a:gd name="connsiteY6" fmla="*/ 115797 h 228600"/>
                    <a:gd name="connsiteX7" fmla="*/ 123744 w 504825"/>
                    <a:gd name="connsiteY7" fmla="*/ 115797 h 228600"/>
                    <a:gd name="connsiteX8" fmla="*/ 113920 w 504825"/>
                    <a:gd name="connsiteY8" fmla="*/ 105974 h 228600"/>
                    <a:gd name="connsiteX9" fmla="*/ 123744 w 504825"/>
                    <a:gd name="connsiteY9" fmla="*/ 96150 h 228600"/>
                    <a:gd name="connsiteX10" fmla="*/ 238661 w 504825"/>
                    <a:gd name="connsiteY10" fmla="*/ 96150 h 228600"/>
                    <a:gd name="connsiteX11" fmla="*/ 254296 w 504825"/>
                    <a:gd name="connsiteY11" fmla="*/ 83808 h 228600"/>
                    <a:gd name="connsiteX12" fmla="*/ 254365 w 504825"/>
                    <a:gd name="connsiteY12" fmla="*/ 83492 h 228600"/>
                    <a:gd name="connsiteX13" fmla="*/ 255251 w 504825"/>
                    <a:gd name="connsiteY13" fmla="*/ 80408 h 228600"/>
                    <a:gd name="connsiteX14" fmla="*/ 255608 w 504825"/>
                    <a:gd name="connsiteY14" fmla="*/ 77416 h 228600"/>
                    <a:gd name="connsiteX15" fmla="*/ 241153 w 504825"/>
                    <a:gd name="connsiteY15" fmla="*/ 58074 h 228600"/>
                    <a:gd name="connsiteX16" fmla="*/ 237328 w 504825"/>
                    <a:gd name="connsiteY16" fmla="*/ 57470 h 228600"/>
                    <a:gd name="connsiteX17" fmla="*/ 98869 w 504825"/>
                    <a:gd name="connsiteY17" fmla="*/ 45973 h 228600"/>
                    <a:gd name="connsiteX18" fmla="*/ 95081 w 504825"/>
                    <a:gd name="connsiteY18" fmla="*/ 44854 h 228600"/>
                    <a:gd name="connsiteX19" fmla="*/ 94482 w 504825"/>
                    <a:gd name="connsiteY19" fmla="*/ 44373 h 228600"/>
                    <a:gd name="connsiteX20" fmla="*/ 92102 w 504825"/>
                    <a:gd name="connsiteY20" fmla="*/ 42382 h 228600"/>
                    <a:gd name="connsiteX21" fmla="*/ 91985 w 504825"/>
                    <a:gd name="connsiteY21" fmla="*/ 42284 h 228600"/>
                    <a:gd name="connsiteX22" fmla="*/ 0 w 504825"/>
                    <a:gd name="connsiteY22" fmla="*/ 13308 h 228600"/>
                    <a:gd name="connsiteX23" fmla="*/ 0 w 504825"/>
                    <a:gd name="connsiteY23" fmla="*/ 189300 h 228600"/>
                    <a:gd name="connsiteX24" fmla="*/ 235266 w 504825"/>
                    <a:gd name="connsiteY24" fmla="*/ 235357 h 228600"/>
                    <a:gd name="connsiteX25" fmla="*/ 277409 w 504825"/>
                    <a:gd name="connsiteY25" fmla="*/ 227012 h 228600"/>
                    <a:gd name="connsiteX26" fmla="*/ 503181 w 504825"/>
                    <a:gd name="connsiteY26" fmla="*/ 41070 h 228600"/>
                    <a:gd name="connsiteX27" fmla="*/ 511408 w 504825"/>
                    <a:gd name="connsiteY27" fmla="*/ 21078 h 228600"/>
                    <a:gd name="connsiteX28" fmla="*/ 499555 w 504825"/>
                    <a:gd name="connsiteY28" fmla="*/ 2937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04825" h="228600">
                      <a:moveTo>
                        <a:pt x="499555" y="2937"/>
                      </a:moveTo>
                      <a:cubicBezTo>
                        <a:pt x="492585" y="-939"/>
                        <a:pt x="484225" y="-982"/>
                        <a:pt x="477207" y="2826"/>
                      </a:cubicBezTo>
                      <a:cubicBezTo>
                        <a:pt x="477082" y="2889"/>
                        <a:pt x="476958" y="2956"/>
                        <a:pt x="476833" y="3014"/>
                      </a:cubicBezTo>
                      <a:lnTo>
                        <a:pt x="320391" y="79386"/>
                      </a:lnTo>
                      <a:cubicBezTo>
                        <a:pt x="304540" y="86746"/>
                        <a:pt x="287750" y="92062"/>
                        <a:pt x="270349" y="95482"/>
                      </a:cubicBezTo>
                      <a:cubicBezTo>
                        <a:pt x="264345" y="106440"/>
                        <a:pt x="253359" y="114368"/>
                        <a:pt x="240254" y="115744"/>
                      </a:cubicBezTo>
                      <a:cubicBezTo>
                        <a:pt x="239913" y="115778"/>
                        <a:pt x="239568" y="115797"/>
                        <a:pt x="239227" y="115797"/>
                      </a:cubicBezTo>
                      <a:lnTo>
                        <a:pt x="123744" y="115797"/>
                      </a:lnTo>
                      <a:cubicBezTo>
                        <a:pt x="118319" y="115797"/>
                        <a:pt x="113920" y="111398"/>
                        <a:pt x="113920" y="105974"/>
                      </a:cubicBezTo>
                      <a:cubicBezTo>
                        <a:pt x="113920" y="100548"/>
                        <a:pt x="118319" y="96150"/>
                        <a:pt x="123744" y="96150"/>
                      </a:cubicBezTo>
                      <a:lnTo>
                        <a:pt x="238661" y="96150"/>
                      </a:lnTo>
                      <a:cubicBezTo>
                        <a:pt x="245877" y="95222"/>
                        <a:pt x="251785" y="90325"/>
                        <a:pt x="254296" y="83808"/>
                      </a:cubicBezTo>
                      <a:cubicBezTo>
                        <a:pt x="254330" y="83704"/>
                        <a:pt x="254328" y="83595"/>
                        <a:pt x="254365" y="83492"/>
                      </a:cubicBezTo>
                      <a:cubicBezTo>
                        <a:pt x="254752" y="82428"/>
                        <a:pt x="255045" y="81406"/>
                        <a:pt x="255251" y="80408"/>
                      </a:cubicBezTo>
                      <a:cubicBezTo>
                        <a:pt x="255434" y="79429"/>
                        <a:pt x="255580" y="78437"/>
                        <a:pt x="255608" y="77416"/>
                      </a:cubicBezTo>
                      <a:cubicBezTo>
                        <a:pt x="255862" y="68177"/>
                        <a:pt x="249747" y="60317"/>
                        <a:pt x="241153" y="58074"/>
                      </a:cubicBezTo>
                      <a:cubicBezTo>
                        <a:pt x="239924" y="57754"/>
                        <a:pt x="238646" y="57549"/>
                        <a:pt x="237328" y="57470"/>
                      </a:cubicBezTo>
                      <a:lnTo>
                        <a:pt x="98869" y="45973"/>
                      </a:lnTo>
                      <a:cubicBezTo>
                        <a:pt x="97499" y="45858"/>
                        <a:pt x="96223" y="45460"/>
                        <a:pt x="95081" y="44854"/>
                      </a:cubicBezTo>
                      <a:cubicBezTo>
                        <a:pt x="94855" y="44733"/>
                        <a:pt x="94700" y="44511"/>
                        <a:pt x="94482" y="44373"/>
                      </a:cubicBezTo>
                      <a:cubicBezTo>
                        <a:pt x="93598" y="43808"/>
                        <a:pt x="92760" y="43187"/>
                        <a:pt x="92102" y="42382"/>
                      </a:cubicBezTo>
                      <a:cubicBezTo>
                        <a:pt x="92070" y="42341"/>
                        <a:pt x="92017" y="42325"/>
                        <a:pt x="91985" y="42284"/>
                      </a:cubicBezTo>
                      <a:cubicBezTo>
                        <a:pt x="91822" y="42092"/>
                        <a:pt x="68966" y="15634"/>
                        <a:pt x="0" y="13308"/>
                      </a:cubicBezTo>
                      <a:lnTo>
                        <a:pt x="0" y="189300"/>
                      </a:lnTo>
                      <a:lnTo>
                        <a:pt x="235266" y="235357"/>
                      </a:lnTo>
                      <a:cubicBezTo>
                        <a:pt x="250082" y="238792"/>
                        <a:pt x="265307" y="235732"/>
                        <a:pt x="277409" y="227012"/>
                      </a:cubicBezTo>
                      <a:lnTo>
                        <a:pt x="503181" y="41070"/>
                      </a:lnTo>
                      <a:cubicBezTo>
                        <a:pt x="509120" y="36125"/>
                        <a:pt x="512136" y="28825"/>
                        <a:pt x="511408" y="21078"/>
                      </a:cubicBezTo>
                      <a:cubicBezTo>
                        <a:pt x="510678" y="13327"/>
                        <a:pt x="506361" y="6717"/>
                        <a:pt x="499555" y="2937"/>
                      </a:cubicBezTo>
                      <a:close/>
                    </a:path>
                  </a:pathLst>
                </a:custGeom>
                <a:solidFill>
                  <a:schemeClr val="tx1"/>
                </a:solidFill>
                <a:ln w="9525" cap="flat">
                  <a:noFill/>
                  <a:prstDash val="solid"/>
                  <a:miter/>
                </a:ln>
              </p:spPr>
              <p:txBody>
                <a:bodyPr rtlCol="0" anchor="ctr"/>
                <a:lstStyle/>
                <a:p>
                  <a:endParaRPr lang="en-IN" sz="1200" dirty="0"/>
                </a:p>
              </p:txBody>
            </p:sp>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1274" y="4734795"/>
                <a:ext cx="580960" cy="469060"/>
              </a:xfrm>
              <a:prstGeom prst="rect">
                <a:avLst/>
              </a:prstGeom>
            </p:spPr>
          </p:pic>
        </p:grpSp>
      </p:grpSp>
      <p:sp>
        <p:nvSpPr>
          <p:cNvPr id="8" name="Title 7">
            <a:extLst>
              <a:ext uri="{FF2B5EF4-FFF2-40B4-BE49-F238E27FC236}">
                <a16:creationId xmlns:a16="http://schemas.microsoft.com/office/drawing/2014/main" id="{3B384268-9081-1FC6-2E0E-201A64E3F0ED}"/>
              </a:ext>
            </a:extLst>
          </p:cNvPr>
          <p:cNvSpPr>
            <a:spLocks noGrp="1"/>
          </p:cNvSpPr>
          <p:nvPr>
            <p:ph type="ctrTitle"/>
          </p:nvPr>
        </p:nvSpPr>
        <p:spPr/>
        <p:txBody>
          <a:bodyPr/>
          <a:lstStyle/>
          <a:p>
            <a:r>
              <a:rPr lang="en-US" dirty="0"/>
              <a:t>AORMA Core Coverage Programs</a:t>
            </a:r>
          </a:p>
        </p:txBody>
      </p:sp>
    </p:spTree>
    <p:extLst>
      <p:ext uri="{BB962C8B-B14F-4D97-AF65-F5344CB8AC3E}">
        <p14:creationId xmlns:p14="http://schemas.microsoft.com/office/powerpoint/2010/main" val="3360792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E5F57-EFAE-95D7-084A-1A4DD20A32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829D81-A1B5-8928-7E8F-08F8800C528E}"/>
              </a:ext>
            </a:extLst>
          </p:cNvPr>
          <p:cNvSpPr>
            <a:spLocks noGrp="1"/>
          </p:cNvSpPr>
          <p:nvPr>
            <p:ph type="title"/>
          </p:nvPr>
        </p:nvSpPr>
        <p:spPr/>
        <p:txBody>
          <a:bodyPr/>
          <a:lstStyle/>
          <a:p>
            <a:r>
              <a:rPr lang="en-US" dirty="0"/>
              <a:t>Other Coverage Programs</a:t>
            </a:r>
          </a:p>
        </p:txBody>
      </p:sp>
    </p:spTree>
    <p:extLst>
      <p:ext uri="{BB962C8B-B14F-4D97-AF65-F5344CB8AC3E}">
        <p14:creationId xmlns:p14="http://schemas.microsoft.com/office/powerpoint/2010/main" val="2823933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afety professional in front of power plant">
            <a:extLst>
              <a:ext uri="{FF2B5EF4-FFF2-40B4-BE49-F238E27FC236}">
                <a16:creationId xmlns:a16="http://schemas.microsoft.com/office/drawing/2014/main" id="{8A1B2977-0017-7559-2870-87449C6A09C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7357" b="17357"/>
          <a:stretch/>
        </p:blipFill>
        <p:spPr>
          <a:xfrm>
            <a:off x="390144" y="2237010"/>
            <a:ext cx="2103120" cy="914400"/>
          </a:xfrm>
        </p:spPr>
      </p:pic>
      <p:pic>
        <p:nvPicPr>
          <p:cNvPr id="10" name="Picture Placeholder 9" descr="Colorful hard hats on wall">
            <a:extLst>
              <a:ext uri="{FF2B5EF4-FFF2-40B4-BE49-F238E27FC236}">
                <a16:creationId xmlns:a16="http://schemas.microsoft.com/office/drawing/2014/main" id="{42FDC432-EDAA-2AA4-8ED3-F1895CBB7C5A}"/>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0568" b="20568"/>
          <a:stretch/>
        </p:blipFill>
        <p:spPr>
          <a:xfrm>
            <a:off x="5376672" y="2237010"/>
            <a:ext cx="2103120" cy="914400"/>
          </a:xfrm>
        </p:spPr>
      </p:pic>
      <p:pic>
        <p:nvPicPr>
          <p:cNvPr id="12" name="Picture Placeholder 11" descr="Illuminated server room panel">
            <a:extLst>
              <a:ext uri="{FF2B5EF4-FFF2-40B4-BE49-F238E27FC236}">
                <a16:creationId xmlns:a16="http://schemas.microsoft.com/office/drawing/2014/main" id="{A74DC499-7FB1-FEC5-3328-2B0303994FF8}"/>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7357" b="17357"/>
          <a:stretch/>
        </p:blipFill>
        <p:spPr>
          <a:xfrm>
            <a:off x="7851316" y="2237010"/>
            <a:ext cx="2103120" cy="914400"/>
          </a:xfrm>
        </p:spPr>
      </p:pic>
      <p:pic>
        <p:nvPicPr>
          <p:cNvPr id="16" name="Picture Placeholder 15" descr="Oil refinery against blue sky">
            <a:extLst>
              <a:ext uri="{FF2B5EF4-FFF2-40B4-BE49-F238E27FC236}">
                <a16:creationId xmlns:a16="http://schemas.microsoft.com/office/drawing/2014/main" id="{A72897B6-0802-5356-A931-1E04BCDAC755}"/>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11271" b="11271"/>
          <a:stretch/>
        </p:blipFill>
        <p:spPr>
          <a:xfrm>
            <a:off x="2883408" y="2237010"/>
            <a:ext cx="2103120" cy="914400"/>
          </a:xfrm>
        </p:spPr>
      </p:pic>
      <p:sp>
        <p:nvSpPr>
          <p:cNvPr id="17" name="Text Placeholder 16">
            <a:extLst>
              <a:ext uri="{FF2B5EF4-FFF2-40B4-BE49-F238E27FC236}">
                <a16:creationId xmlns:a16="http://schemas.microsoft.com/office/drawing/2014/main" id="{58D457C2-58BB-456F-99F9-95BA52C96CAE}"/>
              </a:ext>
            </a:extLst>
          </p:cNvPr>
          <p:cNvSpPr>
            <a:spLocks noGrp="1"/>
          </p:cNvSpPr>
          <p:nvPr>
            <p:ph type="body" sz="quarter" idx="15"/>
          </p:nvPr>
        </p:nvSpPr>
        <p:spPr>
          <a:xfrm>
            <a:off x="394423" y="461749"/>
            <a:ext cx="9560013" cy="646331"/>
          </a:xfrm>
        </p:spPr>
        <p:txBody>
          <a:bodyPr/>
          <a:lstStyle/>
          <a:p>
            <a:r>
              <a:rPr lang="en-US" dirty="0"/>
              <a:t>Property Coverages</a:t>
            </a:r>
          </a:p>
        </p:txBody>
      </p:sp>
      <p:sp>
        <p:nvSpPr>
          <p:cNvPr id="47" name="Text Placeholder 46">
            <a:extLst>
              <a:ext uri="{FF2B5EF4-FFF2-40B4-BE49-F238E27FC236}">
                <a16:creationId xmlns:a16="http://schemas.microsoft.com/office/drawing/2014/main" id="{252F728C-6FA5-E07A-2C47-3DD86BD08F7F}"/>
              </a:ext>
            </a:extLst>
          </p:cNvPr>
          <p:cNvSpPr>
            <a:spLocks noGrp="1"/>
          </p:cNvSpPr>
          <p:nvPr>
            <p:ph type="body" sz="quarter" idx="18"/>
          </p:nvPr>
        </p:nvSpPr>
        <p:spPr>
          <a:xfrm>
            <a:off x="390144" y="3330436"/>
            <a:ext cx="2103120" cy="3200400"/>
          </a:xfrm>
        </p:spPr>
        <p:txBody>
          <a:bodyPr/>
          <a:lstStyle/>
          <a:p>
            <a:r>
              <a:rPr lang="en-US" dirty="0"/>
              <a:t>BRIP covers direct physical loss to CSU’s and/or the AO’s construction projects in the course of construction. All Major Capital Improvement Projects are to be insured by the BRIP in place of the contractor’s insurance. The program is managed by Alliant and CSU’s CPDC.</a:t>
            </a:r>
          </a:p>
          <a:p>
            <a:endParaRPr lang="en-US" dirty="0"/>
          </a:p>
          <a:p>
            <a:r>
              <a:rPr lang="en-US" dirty="0"/>
              <a:t>Available to all </a:t>
            </a:r>
            <a:r>
              <a:rPr lang="en-US" dirty="0" err="1"/>
              <a:t>Campues</a:t>
            </a:r>
            <a:r>
              <a:rPr lang="en-US" dirty="0"/>
              <a:t> and AO’s.</a:t>
            </a:r>
          </a:p>
        </p:txBody>
      </p:sp>
      <p:sp>
        <p:nvSpPr>
          <p:cNvPr id="48" name="Text Placeholder 47">
            <a:extLst>
              <a:ext uri="{FF2B5EF4-FFF2-40B4-BE49-F238E27FC236}">
                <a16:creationId xmlns:a16="http://schemas.microsoft.com/office/drawing/2014/main" id="{640CF392-EE78-4A91-D6D6-DE72657BFE47}"/>
              </a:ext>
            </a:extLst>
          </p:cNvPr>
          <p:cNvSpPr>
            <a:spLocks noGrp="1"/>
          </p:cNvSpPr>
          <p:nvPr>
            <p:ph type="body" sz="quarter" idx="19"/>
          </p:nvPr>
        </p:nvSpPr>
        <p:spPr>
          <a:xfrm>
            <a:off x="2883408" y="3330436"/>
            <a:ext cx="2103120" cy="3200400"/>
          </a:xfrm>
        </p:spPr>
        <p:txBody>
          <a:bodyPr/>
          <a:lstStyle/>
          <a:p>
            <a:r>
              <a:rPr lang="en-US" dirty="0"/>
              <a:t>This program provides coverage for owned site clean-up costs, off-site clean-up costs, third-party bodily injury or property damage, emergency response costs, business interruption.</a:t>
            </a:r>
          </a:p>
          <a:p>
            <a:endParaRPr lang="en-US" dirty="0"/>
          </a:p>
          <a:p>
            <a:r>
              <a:rPr lang="en-US" dirty="0"/>
              <a:t>All Campuses and AO’s participate.</a:t>
            </a:r>
          </a:p>
        </p:txBody>
      </p:sp>
      <p:sp>
        <p:nvSpPr>
          <p:cNvPr id="49" name="Text Placeholder 48">
            <a:extLst>
              <a:ext uri="{FF2B5EF4-FFF2-40B4-BE49-F238E27FC236}">
                <a16:creationId xmlns:a16="http://schemas.microsoft.com/office/drawing/2014/main" id="{89561DFB-0B5D-2B53-4749-CE0B60E69DD7}"/>
              </a:ext>
            </a:extLst>
          </p:cNvPr>
          <p:cNvSpPr>
            <a:spLocks noGrp="1"/>
          </p:cNvSpPr>
          <p:nvPr>
            <p:ph type="body" sz="quarter" idx="20"/>
          </p:nvPr>
        </p:nvSpPr>
        <p:spPr>
          <a:xfrm>
            <a:off x="5376672" y="3330436"/>
            <a:ext cx="2103120" cy="3200400"/>
          </a:xfrm>
        </p:spPr>
        <p:txBody>
          <a:bodyPr/>
          <a:lstStyle/>
          <a:p>
            <a:r>
              <a:rPr lang="en-US" dirty="0"/>
              <a:t>OCIP covers major building projects of the CSI and/or AOs with initial construction cost of $10M or more.  OCIP includes  General Liability, Completed Operations and Workers’ Compensation coverage for all contractors.  This program is managed by Alliant and CSU’s CPDC.  </a:t>
            </a:r>
          </a:p>
          <a:p>
            <a:endParaRPr lang="en-US" dirty="0"/>
          </a:p>
          <a:p>
            <a:r>
              <a:rPr lang="en-US" dirty="0"/>
              <a:t>Available to all Campuses and AO’s.</a:t>
            </a:r>
          </a:p>
        </p:txBody>
      </p:sp>
      <p:sp>
        <p:nvSpPr>
          <p:cNvPr id="50" name="Text Placeholder 49">
            <a:extLst>
              <a:ext uri="{FF2B5EF4-FFF2-40B4-BE49-F238E27FC236}">
                <a16:creationId xmlns:a16="http://schemas.microsoft.com/office/drawing/2014/main" id="{CAC31899-D418-2830-A358-CBA367EE442C}"/>
              </a:ext>
            </a:extLst>
          </p:cNvPr>
          <p:cNvSpPr>
            <a:spLocks noGrp="1"/>
          </p:cNvSpPr>
          <p:nvPr>
            <p:ph type="body" sz="quarter" idx="21"/>
          </p:nvPr>
        </p:nvSpPr>
        <p:spPr>
          <a:xfrm>
            <a:off x="7851316" y="3330436"/>
            <a:ext cx="2103120" cy="3200400"/>
          </a:xfrm>
        </p:spPr>
        <p:txBody>
          <a:bodyPr/>
          <a:lstStyle/>
          <a:p>
            <a:r>
              <a:rPr lang="en-US" dirty="0"/>
              <a:t>This program is designed to provide insurance coverage for both first and third-party financial losses resulting from data breaches and other cybercrimes that may compromise sensitive information.</a:t>
            </a:r>
          </a:p>
          <a:p>
            <a:endParaRPr lang="en-US" dirty="0"/>
          </a:p>
          <a:p>
            <a:r>
              <a:rPr lang="en-US" dirty="0"/>
              <a:t>All Campuses and AO’s participate.</a:t>
            </a:r>
          </a:p>
        </p:txBody>
      </p:sp>
      <p:sp>
        <p:nvSpPr>
          <p:cNvPr id="19" name="Text Placeholder 18">
            <a:extLst>
              <a:ext uri="{FF2B5EF4-FFF2-40B4-BE49-F238E27FC236}">
                <a16:creationId xmlns:a16="http://schemas.microsoft.com/office/drawing/2014/main" id="{E2700F47-3CC4-5CBA-3E54-124AA523857F}"/>
              </a:ext>
            </a:extLst>
          </p:cNvPr>
          <p:cNvSpPr>
            <a:spLocks noGrp="1"/>
          </p:cNvSpPr>
          <p:nvPr>
            <p:ph type="body" sz="quarter" idx="23"/>
          </p:nvPr>
        </p:nvSpPr>
        <p:spPr>
          <a:xfrm>
            <a:off x="390144" y="1241564"/>
            <a:ext cx="2103120" cy="777240"/>
          </a:xfrm>
        </p:spPr>
        <p:txBody>
          <a:bodyPr>
            <a:normAutofit/>
          </a:bodyPr>
          <a:lstStyle/>
          <a:p>
            <a:r>
              <a:rPr lang="en-US" dirty="0"/>
              <a:t>Builders’ Risk Ins Program (BRIP)</a:t>
            </a:r>
          </a:p>
        </p:txBody>
      </p:sp>
      <p:sp>
        <p:nvSpPr>
          <p:cNvPr id="52" name="Text Placeholder 51">
            <a:extLst>
              <a:ext uri="{FF2B5EF4-FFF2-40B4-BE49-F238E27FC236}">
                <a16:creationId xmlns:a16="http://schemas.microsoft.com/office/drawing/2014/main" id="{F69DFDF6-A66A-A7C5-40EC-CFC9CD177653}"/>
              </a:ext>
            </a:extLst>
          </p:cNvPr>
          <p:cNvSpPr>
            <a:spLocks noGrp="1"/>
          </p:cNvSpPr>
          <p:nvPr>
            <p:ph type="body" sz="quarter" idx="24"/>
          </p:nvPr>
        </p:nvSpPr>
        <p:spPr>
          <a:xfrm>
            <a:off x="2883408" y="1241564"/>
            <a:ext cx="2103120" cy="777240"/>
          </a:xfrm>
        </p:spPr>
        <p:txBody>
          <a:bodyPr/>
          <a:lstStyle/>
          <a:p>
            <a:r>
              <a:rPr lang="en-US" dirty="0"/>
              <a:t>Pollution Liability</a:t>
            </a:r>
          </a:p>
        </p:txBody>
      </p:sp>
      <p:sp>
        <p:nvSpPr>
          <p:cNvPr id="53" name="Text Placeholder 52">
            <a:extLst>
              <a:ext uri="{FF2B5EF4-FFF2-40B4-BE49-F238E27FC236}">
                <a16:creationId xmlns:a16="http://schemas.microsoft.com/office/drawing/2014/main" id="{1C39D9DC-C16D-4A44-3C80-CFEC4B4B24DF}"/>
              </a:ext>
            </a:extLst>
          </p:cNvPr>
          <p:cNvSpPr>
            <a:spLocks noGrp="1"/>
          </p:cNvSpPr>
          <p:nvPr>
            <p:ph type="body" sz="quarter" idx="25"/>
          </p:nvPr>
        </p:nvSpPr>
        <p:spPr>
          <a:xfrm>
            <a:off x="5376672" y="1241564"/>
            <a:ext cx="2103120" cy="777240"/>
          </a:xfrm>
        </p:spPr>
        <p:txBody>
          <a:bodyPr/>
          <a:lstStyle/>
          <a:p>
            <a:r>
              <a:rPr lang="en-US" dirty="0"/>
              <a:t>Owner Controlled Ins Program (OCIP)</a:t>
            </a:r>
          </a:p>
        </p:txBody>
      </p:sp>
      <p:sp>
        <p:nvSpPr>
          <p:cNvPr id="59" name="Text Placeholder 58">
            <a:extLst>
              <a:ext uri="{FF2B5EF4-FFF2-40B4-BE49-F238E27FC236}">
                <a16:creationId xmlns:a16="http://schemas.microsoft.com/office/drawing/2014/main" id="{9B30FDFA-B0D4-BAF9-30B1-F7811ADFD7BD}"/>
              </a:ext>
            </a:extLst>
          </p:cNvPr>
          <p:cNvSpPr>
            <a:spLocks noGrp="1"/>
          </p:cNvSpPr>
          <p:nvPr>
            <p:ph type="body" sz="quarter" idx="26"/>
          </p:nvPr>
        </p:nvSpPr>
        <p:spPr>
          <a:xfrm>
            <a:off x="7869936" y="1241564"/>
            <a:ext cx="2103120" cy="777240"/>
          </a:xfrm>
        </p:spPr>
        <p:txBody>
          <a:bodyPr/>
          <a:lstStyle/>
          <a:p>
            <a:r>
              <a:rPr lang="en-US" dirty="0"/>
              <a:t>Cyber Liability</a:t>
            </a:r>
          </a:p>
        </p:txBody>
      </p:sp>
      <p:sp>
        <p:nvSpPr>
          <p:cNvPr id="125" name="Text Placeholder 124">
            <a:extLst>
              <a:ext uri="{FF2B5EF4-FFF2-40B4-BE49-F238E27FC236}">
                <a16:creationId xmlns:a16="http://schemas.microsoft.com/office/drawing/2014/main" id="{0D77B4FE-6F16-9357-6D4E-4EC57D2573CA}"/>
              </a:ext>
            </a:extLst>
          </p:cNvPr>
          <p:cNvSpPr>
            <a:spLocks noGrp="1"/>
          </p:cNvSpPr>
          <p:nvPr>
            <p:ph type="body" sz="quarter" idx="27"/>
          </p:nvPr>
        </p:nvSpPr>
        <p:spPr>
          <a:xfrm>
            <a:off x="390144" y="6709862"/>
            <a:ext cx="2103438" cy="261610"/>
          </a:xfrm>
        </p:spPr>
        <p:txBody>
          <a:bodyPr/>
          <a:lstStyle/>
          <a:p>
            <a:r>
              <a:rPr lang="en-US" dirty="0"/>
              <a:t>Contributions managed through CPDC.</a:t>
            </a:r>
          </a:p>
        </p:txBody>
      </p:sp>
      <p:sp>
        <p:nvSpPr>
          <p:cNvPr id="160" name="Text Placeholder 159">
            <a:extLst>
              <a:ext uri="{FF2B5EF4-FFF2-40B4-BE49-F238E27FC236}">
                <a16:creationId xmlns:a16="http://schemas.microsoft.com/office/drawing/2014/main" id="{67F706F4-759C-A6F5-F19D-272488B1821B}"/>
              </a:ext>
            </a:extLst>
          </p:cNvPr>
          <p:cNvSpPr>
            <a:spLocks noGrp="1"/>
          </p:cNvSpPr>
          <p:nvPr>
            <p:ph type="body" sz="quarter" idx="28"/>
          </p:nvPr>
        </p:nvSpPr>
        <p:spPr>
          <a:xfrm>
            <a:off x="2882772" y="6709862"/>
            <a:ext cx="2103438" cy="261610"/>
          </a:xfrm>
        </p:spPr>
        <p:txBody>
          <a:bodyPr/>
          <a:lstStyle/>
          <a:p>
            <a:r>
              <a:rPr lang="en-US" dirty="0"/>
              <a:t>Contributions included in the Campus Property or AORMA Program.</a:t>
            </a:r>
          </a:p>
        </p:txBody>
      </p:sp>
      <p:sp>
        <p:nvSpPr>
          <p:cNvPr id="161" name="Text Placeholder 160">
            <a:extLst>
              <a:ext uri="{FF2B5EF4-FFF2-40B4-BE49-F238E27FC236}">
                <a16:creationId xmlns:a16="http://schemas.microsoft.com/office/drawing/2014/main" id="{34C79FE2-B86E-2AD7-6B4B-181762415A91}"/>
              </a:ext>
            </a:extLst>
          </p:cNvPr>
          <p:cNvSpPr>
            <a:spLocks noGrp="1"/>
          </p:cNvSpPr>
          <p:nvPr>
            <p:ph type="body" sz="quarter" idx="29"/>
          </p:nvPr>
        </p:nvSpPr>
        <p:spPr>
          <a:xfrm>
            <a:off x="5376354" y="6709862"/>
            <a:ext cx="2103438" cy="261610"/>
          </a:xfrm>
        </p:spPr>
        <p:txBody>
          <a:bodyPr/>
          <a:lstStyle/>
          <a:p>
            <a:r>
              <a:rPr lang="en-US" dirty="0"/>
              <a:t>Contributions managed through CPDC.</a:t>
            </a:r>
          </a:p>
        </p:txBody>
      </p:sp>
      <p:sp>
        <p:nvSpPr>
          <p:cNvPr id="162" name="Text Placeholder 161">
            <a:extLst>
              <a:ext uri="{FF2B5EF4-FFF2-40B4-BE49-F238E27FC236}">
                <a16:creationId xmlns:a16="http://schemas.microsoft.com/office/drawing/2014/main" id="{91F09138-B5EB-60A9-3D37-3C571C3E8E1A}"/>
              </a:ext>
            </a:extLst>
          </p:cNvPr>
          <p:cNvSpPr>
            <a:spLocks noGrp="1"/>
          </p:cNvSpPr>
          <p:nvPr>
            <p:ph type="body" sz="quarter" idx="30"/>
          </p:nvPr>
        </p:nvSpPr>
        <p:spPr>
          <a:xfrm>
            <a:off x="7869936" y="6709862"/>
            <a:ext cx="2103438" cy="261610"/>
          </a:xfrm>
        </p:spPr>
        <p:txBody>
          <a:bodyPr/>
          <a:lstStyle/>
          <a:p>
            <a:r>
              <a:rPr lang="en-US" dirty="0"/>
              <a:t>Contributions included in the Campus or AORMA Property Program.</a:t>
            </a:r>
          </a:p>
        </p:txBody>
      </p:sp>
    </p:spTree>
    <p:extLst>
      <p:ext uri="{BB962C8B-B14F-4D97-AF65-F5344CB8AC3E}">
        <p14:creationId xmlns:p14="http://schemas.microsoft.com/office/powerpoint/2010/main" val="3462246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Orange painted buildings">
            <a:extLst>
              <a:ext uri="{FF2B5EF4-FFF2-40B4-BE49-F238E27FC236}">
                <a16:creationId xmlns:a16="http://schemas.microsoft.com/office/drawing/2014/main" id="{2401DAF7-F88F-8756-0F8F-41ECBA1D1D5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7396" b="17396"/>
          <a:stretch>
            <a:fillRect/>
          </a:stretch>
        </p:blipFill>
        <p:spPr/>
      </p:pic>
      <p:pic>
        <p:nvPicPr>
          <p:cNvPr id="22" name="Picture Placeholder 21" descr="Close-up of woman's hands typing and using a trackpad on a laptop with mug">
            <a:extLst>
              <a:ext uri="{FF2B5EF4-FFF2-40B4-BE49-F238E27FC236}">
                <a16:creationId xmlns:a16="http://schemas.microsoft.com/office/drawing/2014/main" id="{EE3DA318-0341-3509-423B-0E0716F9317E}"/>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993" r="3993"/>
          <a:stretch>
            <a:fillRect/>
          </a:stretch>
        </p:blipFill>
        <p:spPr/>
      </p:pic>
      <p:pic>
        <p:nvPicPr>
          <p:cNvPr id="24" name="Picture Placeholder 23" descr="Colorful reflection of buildings">
            <a:extLst>
              <a:ext uri="{FF2B5EF4-FFF2-40B4-BE49-F238E27FC236}">
                <a16:creationId xmlns:a16="http://schemas.microsoft.com/office/drawing/2014/main" id="{098A04CA-0549-9633-5AB3-5BE470A0BAE8}"/>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7396" b="17396"/>
          <a:stretch>
            <a:fillRect/>
          </a:stretch>
        </p:blipFill>
        <p:spPr>
          <a:xfrm>
            <a:off x="2882772" y="2237010"/>
            <a:ext cx="2103120" cy="914400"/>
          </a:xfrm>
        </p:spPr>
      </p:pic>
      <p:pic>
        <p:nvPicPr>
          <p:cNvPr id="26" name="Picture Placeholder 25" descr="Street-level view of car wheels">
            <a:extLst>
              <a:ext uri="{FF2B5EF4-FFF2-40B4-BE49-F238E27FC236}">
                <a16:creationId xmlns:a16="http://schemas.microsoft.com/office/drawing/2014/main" id="{A803B345-D0D1-1207-4361-4A33D54A3519}"/>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10761" r="10761"/>
          <a:stretch>
            <a:fillRect/>
          </a:stretch>
        </p:blipFill>
        <p:spPr>
          <a:xfrm>
            <a:off x="7851316" y="2237010"/>
            <a:ext cx="2103120" cy="914400"/>
          </a:xfrm>
        </p:spPr>
      </p:pic>
      <p:sp>
        <p:nvSpPr>
          <p:cNvPr id="6" name="Text Placeholder 5">
            <a:extLst>
              <a:ext uri="{FF2B5EF4-FFF2-40B4-BE49-F238E27FC236}">
                <a16:creationId xmlns:a16="http://schemas.microsoft.com/office/drawing/2014/main" id="{D6FC31F6-72D2-971F-5362-85C47EB9AA72}"/>
              </a:ext>
            </a:extLst>
          </p:cNvPr>
          <p:cNvSpPr>
            <a:spLocks noGrp="1"/>
          </p:cNvSpPr>
          <p:nvPr>
            <p:ph type="body" sz="quarter" idx="15"/>
          </p:nvPr>
        </p:nvSpPr>
        <p:spPr/>
        <p:txBody>
          <a:bodyPr/>
          <a:lstStyle/>
          <a:p>
            <a:r>
              <a:rPr lang="en-US" dirty="0"/>
              <a:t>Property Coverages</a:t>
            </a:r>
          </a:p>
        </p:txBody>
      </p:sp>
      <p:sp>
        <p:nvSpPr>
          <p:cNvPr id="7" name="Text Placeholder 6">
            <a:extLst>
              <a:ext uri="{FF2B5EF4-FFF2-40B4-BE49-F238E27FC236}">
                <a16:creationId xmlns:a16="http://schemas.microsoft.com/office/drawing/2014/main" id="{EA68A436-B0B5-C050-F0B1-7754AE30138B}"/>
              </a:ext>
            </a:extLst>
          </p:cNvPr>
          <p:cNvSpPr>
            <a:spLocks noGrp="1"/>
          </p:cNvSpPr>
          <p:nvPr>
            <p:ph type="body" sz="quarter" idx="18"/>
          </p:nvPr>
        </p:nvSpPr>
        <p:spPr/>
        <p:txBody>
          <a:bodyPr/>
          <a:lstStyle/>
          <a:p>
            <a:r>
              <a:rPr lang="en-US" dirty="0"/>
              <a:t>Provides Systemwide earthquake coverage.  The limit for each location is predetermined based on zip code and maximum shaking at that particular location.  The deductible is a minimum trigger intensity of 45.00%g – Pseudo-Spectral Acceleration with a period of 0.3s.</a:t>
            </a:r>
          </a:p>
          <a:p>
            <a:endParaRPr lang="en-US" dirty="0"/>
          </a:p>
          <a:p>
            <a:r>
              <a:rPr lang="en-US" dirty="0"/>
              <a:t>All Campuses and AO’s participate.</a:t>
            </a:r>
          </a:p>
        </p:txBody>
      </p:sp>
      <p:sp>
        <p:nvSpPr>
          <p:cNvPr id="8" name="Text Placeholder 7">
            <a:extLst>
              <a:ext uri="{FF2B5EF4-FFF2-40B4-BE49-F238E27FC236}">
                <a16:creationId xmlns:a16="http://schemas.microsoft.com/office/drawing/2014/main" id="{C0AFA374-52FE-2713-6CF8-A7C5185D9F73}"/>
              </a:ext>
            </a:extLst>
          </p:cNvPr>
          <p:cNvSpPr>
            <a:spLocks noGrp="1"/>
          </p:cNvSpPr>
          <p:nvPr>
            <p:ph type="body" sz="quarter" idx="19"/>
          </p:nvPr>
        </p:nvSpPr>
        <p:spPr/>
        <p:txBody>
          <a:bodyPr/>
          <a:lstStyle/>
          <a:p>
            <a:r>
              <a:rPr lang="en-US" dirty="0"/>
              <a:t>Provides coverage for art objects that are owned or lent to the University or auxiliary organizations. Coverage includes transit coverage while the art objects are transported to or away from the campus; i.e., coverage is “nail-to-nail” or “wall-to-wall”.</a:t>
            </a:r>
          </a:p>
          <a:p>
            <a:endParaRPr lang="en-US" dirty="0"/>
          </a:p>
          <a:p>
            <a:r>
              <a:rPr lang="en-US" dirty="0"/>
              <a:t>All Campuses and AO’s participate.</a:t>
            </a:r>
          </a:p>
        </p:txBody>
      </p:sp>
      <p:sp>
        <p:nvSpPr>
          <p:cNvPr id="9" name="Text Placeholder 8">
            <a:extLst>
              <a:ext uri="{FF2B5EF4-FFF2-40B4-BE49-F238E27FC236}">
                <a16:creationId xmlns:a16="http://schemas.microsoft.com/office/drawing/2014/main" id="{4343C361-2359-E830-0045-43BC0A7FB159}"/>
              </a:ext>
            </a:extLst>
          </p:cNvPr>
          <p:cNvSpPr>
            <a:spLocks noGrp="1"/>
          </p:cNvSpPr>
          <p:nvPr>
            <p:ph type="body" sz="quarter" idx="20"/>
          </p:nvPr>
        </p:nvSpPr>
        <p:spPr/>
        <p:txBody>
          <a:bodyPr/>
          <a:lstStyle/>
          <a:p>
            <a:r>
              <a:rPr lang="en-US" dirty="0"/>
              <a:t>Provides “All Risk” coverage for scheduled specific objects such as: </a:t>
            </a:r>
          </a:p>
          <a:p>
            <a:pPr marL="171450" indent="-171450">
              <a:buFont typeface="Wingdings" panose="05000000000000000000" pitchFamily="2" charset="2"/>
              <a:buChar char="§"/>
            </a:pPr>
            <a:r>
              <a:rPr lang="en-US" dirty="0"/>
              <a:t>Computers, media, laptops</a:t>
            </a:r>
          </a:p>
          <a:p>
            <a:pPr marL="171450" indent="-171450">
              <a:buFont typeface="Wingdings" panose="05000000000000000000" pitchFamily="2" charset="2"/>
              <a:buChar char="§"/>
            </a:pPr>
            <a:r>
              <a:rPr lang="en-US" dirty="0"/>
              <a:t>Scientific and laboratory equipment</a:t>
            </a:r>
          </a:p>
          <a:p>
            <a:pPr marL="171450" indent="-171450">
              <a:buFont typeface="Wingdings" panose="05000000000000000000" pitchFamily="2" charset="2"/>
              <a:buChar char="§"/>
            </a:pPr>
            <a:r>
              <a:rPr lang="en-US" dirty="0"/>
              <a:t>Cameras, audio, industrial lighting</a:t>
            </a:r>
          </a:p>
          <a:p>
            <a:pPr marL="171450" indent="-171450">
              <a:buFont typeface="Wingdings" panose="05000000000000000000" pitchFamily="2" charset="2"/>
              <a:buChar char="§"/>
            </a:pPr>
            <a:r>
              <a:rPr lang="en-US" dirty="0"/>
              <a:t>Specialized mobile equipment; etc.</a:t>
            </a:r>
          </a:p>
          <a:p>
            <a:endParaRPr lang="en-US" dirty="0"/>
          </a:p>
          <a:p>
            <a:r>
              <a:rPr lang="en-US" dirty="0"/>
              <a:t>Available to all Campuses and AO’s.  Each item must be scheduled to be covered.</a:t>
            </a:r>
          </a:p>
          <a:p>
            <a:endParaRPr lang="en-US" dirty="0"/>
          </a:p>
          <a:p>
            <a:endParaRPr lang="en-US" dirty="0"/>
          </a:p>
        </p:txBody>
      </p:sp>
      <p:sp>
        <p:nvSpPr>
          <p:cNvPr id="10" name="Text Placeholder 9">
            <a:extLst>
              <a:ext uri="{FF2B5EF4-FFF2-40B4-BE49-F238E27FC236}">
                <a16:creationId xmlns:a16="http://schemas.microsoft.com/office/drawing/2014/main" id="{837BABD6-3CC3-60CF-AAA4-858B644AD2CB}"/>
              </a:ext>
            </a:extLst>
          </p:cNvPr>
          <p:cNvSpPr>
            <a:spLocks noGrp="1"/>
          </p:cNvSpPr>
          <p:nvPr>
            <p:ph type="body" sz="quarter" idx="21"/>
          </p:nvPr>
        </p:nvSpPr>
        <p:spPr/>
        <p:txBody>
          <a:bodyPr/>
          <a:lstStyle/>
          <a:p>
            <a:r>
              <a:rPr lang="en-US" dirty="0"/>
              <a:t>Provides “All Risk” coverage for scheduled vehicles and/or mobile equipment. </a:t>
            </a:r>
          </a:p>
          <a:p>
            <a:endParaRPr lang="en-US" dirty="0"/>
          </a:p>
          <a:p>
            <a:r>
              <a:rPr lang="en-US" dirty="0"/>
              <a:t>Available to all Campuses and AO’s.  Each item must be scheduled to be covered.</a:t>
            </a:r>
          </a:p>
          <a:p>
            <a:endParaRPr lang="en-US" dirty="0"/>
          </a:p>
        </p:txBody>
      </p:sp>
      <p:sp>
        <p:nvSpPr>
          <p:cNvPr id="11" name="Text Placeholder 10">
            <a:extLst>
              <a:ext uri="{FF2B5EF4-FFF2-40B4-BE49-F238E27FC236}">
                <a16:creationId xmlns:a16="http://schemas.microsoft.com/office/drawing/2014/main" id="{3CB53C39-8699-86ED-1875-60C53F827D97}"/>
              </a:ext>
            </a:extLst>
          </p:cNvPr>
          <p:cNvSpPr>
            <a:spLocks noGrp="1"/>
          </p:cNvSpPr>
          <p:nvPr>
            <p:ph type="body" sz="quarter" idx="23"/>
          </p:nvPr>
        </p:nvSpPr>
        <p:spPr/>
        <p:txBody>
          <a:bodyPr/>
          <a:lstStyle/>
          <a:p>
            <a:r>
              <a:rPr lang="en-US" dirty="0"/>
              <a:t>Earthquake w/ Parametric Trigger</a:t>
            </a:r>
          </a:p>
        </p:txBody>
      </p:sp>
      <p:sp>
        <p:nvSpPr>
          <p:cNvPr id="12" name="Text Placeholder 11">
            <a:extLst>
              <a:ext uri="{FF2B5EF4-FFF2-40B4-BE49-F238E27FC236}">
                <a16:creationId xmlns:a16="http://schemas.microsoft.com/office/drawing/2014/main" id="{54473379-F0EC-3941-C1F5-40E1149B6FEC}"/>
              </a:ext>
            </a:extLst>
          </p:cNvPr>
          <p:cNvSpPr>
            <a:spLocks noGrp="1"/>
          </p:cNvSpPr>
          <p:nvPr>
            <p:ph type="body" sz="quarter" idx="24"/>
          </p:nvPr>
        </p:nvSpPr>
        <p:spPr/>
        <p:txBody>
          <a:bodyPr/>
          <a:lstStyle/>
          <a:p>
            <a:r>
              <a:rPr lang="en-US" dirty="0"/>
              <a:t>Fine Arts, Artifacts &amp; Archives </a:t>
            </a:r>
          </a:p>
        </p:txBody>
      </p:sp>
      <p:sp>
        <p:nvSpPr>
          <p:cNvPr id="13" name="Text Placeholder 12">
            <a:extLst>
              <a:ext uri="{FF2B5EF4-FFF2-40B4-BE49-F238E27FC236}">
                <a16:creationId xmlns:a16="http://schemas.microsoft.com/office/drawing/2014/main" id="{5A0C8615-FEC6-3BBF-F11A-D5975D79869E}"/>
              </a:ext>
            </a:extLst>
          </p:cNvPr>
          <p:cNvSpPr>
            <a:spLocks noGrp="1"/>
          </p:cNvSpPr>
          <p:nvPr>
            <p:ph type="body" sz="quarter" idx="25"/>
          </p:nvPr>
        </p:nvSpPr>
        <p:spPr/>
        <p:txBody>
          <a:bodyPr/>
          <a:lstStyle/>
          <a:p>
            <a:r>
              <a:rPr lang="en-US" dirty="0"/>
              <a:t>Inland Marine</a:t>
            </a:r>
          </a:p>
        </p:txBody>
      </p:sp>
      <p:sp>
        <p:nvSpPr>
          <p:cNvPr id="14" name="Text Placeholder 13">
            <a:extLst>
              <a:ext uri="{FF2B5EF4-FFF2-40B4-BE49-F238E27FC236}">
                <a16:creationId xmlns:a16="http://schemas.microsoft.com/office/drawing/2014/main" id="{44544EE9-5300-709D-B59D-DC1382AA0D68}"/>
              </a:ext>
            </a:extLst>
          </p:cNvPr>
          <p:cNvSpPr>
            <a:spLocks noGrp="1"/>
          </p:cNvSpPr>
          <p:nvPr>
            <p:ph type="body" sz="quarter" idx="26"/>
          </p:nvPr>
        </p:nvSpPr>
        <p:spPr/>
        <p:txBody>
          <a:bodyPr/>
          <a:lstStyle/>
          <a:p>
            <a:r>
              <a:rPr lang="en-US" dirty="0"/>
              <a:t>Automobile Physical Damage</a:t>
            </a:r>
          </a:p>
        </p:txBody>
      </p:sp>
      <p:sp>
        <p:nvSpPr>
          <p:cNvPr id="15" name="Text Placeholder 14">
            <a:extLst>
              <a:ext uri="{FF2B5EF4-FFF2-40B4-BE49-F238E27FC236}">
                <a16:creationId xmlns:a16="http://schemas.microsoft.com/office/drawing/2014/main" id="{E968C0DA-66BB-C4D1-C50B-4E1567856B42}"/>
              </a:ext>
            </a:extLst>
          </p:cNvPr>
          <p:cNvSpPr>
            <a:spLocks noGrp="1"/>
          </p:cNvSpPr>
          <p:nvPr>
            <p:ph type="body" sz="quarter" idx="27"/>
          </p:nvPr>
        </p:nvSpPr>
        <p:spPr>
          <a:xfrm>
            <a:off x="390144" y="6709862"/>
            <a:ext cx="2103438" cy="600164"/>
          </a:xfrm>
        </p:spPr>
        <p:txBody>
          <a:bodyPr/>
          <a:lstStyle/>
          <a:p>
            <a:r>
              <a:rPr lang="en-US" dirty="0"/>
              <a:t>Contributions included in the Campus and AORMA Property Program.</a:t>
            </a:r>
          </a:p>
        </p:txBody>
      </p:sp>
      <p:sp>
        <p:nvSpPr>
          <p:cNvPr id="16" name="Text Placeholder 15">
            <a:extLst>
              <a:ext uri="{FF2B5EF4-FFF2-40B4-BE49-F238E27FC236}">
                <a16:creationId xmlns:a16="http://schemas.microsoft.com/office/drawing/2014/main" id="{217F9769-B4B9-B81F-E82E-24EAD3FEB968}"/>
              </a:ext>
            </a:extLst>
          </p:cNvPr>
          <p:cNvSpPr>
            <a:spLocks noGrp="1"/>
          </p:cNvSpPr>
          <p:nvPr>
            <p:ph type="body" sz="quarter" idx="28"/>
          </p:nvPr>
        </p:nvSpPr>
        <p:spPr>
          <a:xfrm>
            <a:off x="2882772" y="6709862"/>
            <a:ext cx="2103438" cy="600164"/>
          </a:xfrm>
        </p:spPr>
        <p:txBody>
          <a:bodyPr/>
          <a:lstStyle/>
          <a:p>
            <a:r>
              <a:rPr lang="en-US" dirty="0"/>
              <a:t>Contributions included in the Campus and AORMA Property Program. </a:t>
            </a:r>
          </a:p>
        </p:txBody>
      </p:sp>
      <p:sp>
        <p:nvSpPr>
          <p:cNvPr id="17" name="Text Placeholder 16">
            <a:extLst>
              <a:ext uri="{FF2B5EF4-FFF2-40B4-BE49-F238E27FC236}">
                <a16:creationId xmlns:a16="http://schemas.microsoft.com/office/drawing/2014/main" id="{457FECF0-80EA-CD97-5185-7DE23540796A}"/>
              </a:ext>
            </a:extLst>
          </p:cNvPr>
          <p:cNvSpPr>
            <a:spLocks noGrp="1"/>
          </p:cNvSpPr>
          <p:nvPr>
            <p:ph type="body" sz="quarter" idx="29"/>
          </p:nvPr>
        </p:nvSpPr>
        <p:spPr>
          <a:xfrm>
            <a:off x="5376354" y="6709862"/>
            <a:ext cx="2103438" cy="600164"/>
          </a:xfrm>
        </p:spPr>
        <p:txBody>
          <a:bodyPr/>
          <a:lstStyle/>
          <a:p>
            <a:r>
              <a:rPr lang="en-US" dirty="0"/>
              <a:t>Contributions are calculated and invoiced quarterly and sent directly to Campus or AO.</a:t>
            </a:r>
          </a:p>
        </p:txBody>
      </p:sp>
      <p:sp>
        <p:nvSpPr>
          <p:cNvPr id="18" name="Text Placeholder 17">
            <a:extLst>
              <a:ext uri="{FF2B5EF4-FFF2-40B4-BE49-F238E27FC236}">
                <a16:creationId xmlns:a16="http://schemas.microsoft.com/office/drawing/2014/main" id="{DAF917C7-63DB-FE9F-2162-50FA0A94A194}"/>
              </a:ext>
            </a:extLst>
          </p:cNvPr>
          <p:cNvSpPr>
            <a:spLocks noGrp="1"/>
          </p:cNvSpPr>
          <p:nvPr>
            <p:ph type="body" sz="quarter" idx="30"/>
          </p:nvPr>
        </p:nvSpPr>
        <p:spPr>
          <a:xfrm>
            <a:off x="7869936" y="6709862"/>
            <a:ext cx="2103438" cy="600164"/>
          </a:xfrm>
        </p:spPr>
        <p:txBody>
          <a:bodyPr/>
          <a:lstStyle/>
          <a:p>
            <a:r>
              <a:rPr lang="en-US" dirty="0"/>
              <a:t>Contributions are calculated and invoiced quarterly and sent directly to Campus or AO.</a:t>
            </a:r>
          </a:p>
        </p:txBody>
      </p:sp>
    </p:spTree>
    <p:extLst>
      <p:ext uri="{BB962C8B-B14F-4D97-AF65-F5344CB8AC3E}">
        <p14:creationId xmlns:p14="http://schemas.microsoft.com/office/powerpoint/2010/main" val="83734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Close-up of person's hands playing chess">
            <a:extLst>
              <a:ext uri="{FF2B5EF4-FFF2-40B4-BE49-F238E27FC236}">
                <a16:creationId xmlns:a16="http://schemas.microsoft.com/office/drawing/2014/main" id="{8DE5FC7C-B6D6-1B58-2F47-E81378B4C9A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7949" b="17949"/>
          <a:stretch>
            <a:fillRect/>
          </a:stretch>
        </p:blipFill>
        <p:spPr/>
      </p:pic>
      <p:pic>
        <p:nvPicPr>
          <p:cNvPr id="26" name="Picture Placeholder 25" descr="Moving bus">
            <a:extLst>
              <a:ext uri="{FF2B5EF4-FFF2-40B4-BE49-F238E27FC236}">
                <a16:creationId xmlns:a16="http://schemas.microsoft.com/office/drawing/2014/main" id="{74ABABC9-E0A1-51E9-C750-3F42625E048C}"/>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7393" b="17393"/>
          <a:stretch>
            <a:fillRect/>
          </a:stretch>
        </p:blipFill>
        <p:spPr/>
      </p:pic>
      <p:pic>
        <p:nvPicPr>
          <p:cNvPr id="28" name="Picture Placeholder 27" descr="People sitting on hill">
            <a:extLst>
              <a:ext uri="{FF2B5EF4-FFF2-40B4-BE49-F238E27FC236}">
                <a16:creationId xmlns:a16="http://schemas.microsoft.com/office/drawing/2014/main" id="{4B934203-EE8A-3BE8-1787-DA74E14A9AF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7409" b="17409"/>
          <a:stretch>
            <a:fillRect/>
          </a:stretch>
        </p:blipFill>
        <p:spPr/>
      </p:pic>
      <p:pic>
        <p:nvPicPr>
          <p:cNvPr id="22" name="Picture Placeholder 21" descr="Women celebrating sports victory">
            <a:extLst>
              <a:ext uri="{FF2B5EF4-FFF2-40B4-BE49-F238E27FC236}">
                <a16:creationId xmlns:a16="http://schemas.microsoft.com/office/drawing/2014/main" id="{4517BB71-334A-5C4F-CF85-4B1C52B7530C}"/>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17461" b="17461"/>
          <a:stretch>
            <a:fillRect/>
          </a:stretch>
        </p:blipFill>
        <p:spPr/>
      </p:pic>
      <p:sp>
        <p:nvSpPr>
          <p:cNvPr id="6" name="Text Placeholder 5">
            <a:extLst>
              <a:ext uri="{FF2B5EF4-FFF2-40B4-BE49-F238E27FC236}">
                <a16:creationId xmlns:a16="http://schemas.microsoft.com/office/drawing/2014/main" id="{5C200EDD-77B2-1194-5388-AB6B1A5C0B48}"/>
              </a:ext>
            </a:extLst>
          </p:cNvPr>
          <p:cNvSpPr>
            <a:spLocks noGrp="1"/>
          </p:cNvSpPr>
          <p:nvPr>
            <p:ph type="body" sz="quarter" idx="15"/>
          </p:nvPr>
        </p:nvSpPr>
        <p:spPr/>
        <p:txBody>
          <a:bodyPr/>
          <a:lstStyle/>
          <a:p>
            <a:r>
              <a:rPr lang="en-US" dirty="0"/>
              <a:t>Student Coverage Programs</a:t>
            </a:r>
          </a:p>
        </p:txBody>
      </p:sp>
      <p:sp>
        <p:nvSpPr>
          <p:cNvPr id="7" name="Text Placeholder 6">
            <a:extLst>
              <a:ext uri="{FF2B5EF4-FFF2-40B4-BE49-F238E27FC236}">
                <a16:creationId xmlns:a16="http://schemas.microsoft.com/office/drawing/2014/main" id="{63DB3C8D-269B-4952-4950-9F7E2D4324C6}"/>
              </a:ext>
            </a:extLst>
          </p:cNvPr>
          <p:cNvSpPr>
            <a:spLocks noGrp="1"/>
          </p:cNvSpPr>
          <p:nvPr>
            <p:ph type="body" sz="quarter" idx="18"/>
          </p:nvPr>
        </p:nvSpPr>
        <p:spPr/>
        <p:txBody>
          <a:bodyPr/>
          <a:lstStyle/>
          <a:p>
            <a:r>
              <a:rPr lang="en-US" dirty="0"/>
              <a:t>CLIP provides general liability coverage for all student clubs.  The program excludes coverage for auto liability, activities of fraternal organizations as well as injuries to participants participating in athletic activities.</a:t>
            </a:r>
          </a:p>
          <a:p>
            <a:endParaRPr lang="en-US" dirty="0"/>
          </a:p>
          <a:p>
            <a:r>
              <a:rPr lang="en-US" dirty="0"/>
              <a:t>Automatic coverage for all officially recognized student clubs (per Executive Order #1068). </a:t>
            </a:r>
          </a:p>
          <a:p>
            <a:endParaRPr lang="en-US" dirty="0"/>
          </a:p>
        </p:txBody>
      </p:sp>
      <p:sp>
        <p:nvSpPr>
          <p:cNvPr id="8" name="Text Placeholder 7">
            <a:extLst>
              <a:ext uri="{FF2B5EF4-FFF2-40B4-BE49-F238E27FC236}">
                <a16:creationId xmlns:a16="http://schemas.microsoft.com/office/drawing/2014/main" id="{6018F72A-1361-2664-0068-27429A2D4138}"/>
              </a:ext>
            </a:extLst>
          </p:cNvPr>
          <p:cNvSpPr>
            <a:spLocks noGrp="1"/>
          </p:cNvSpPr>
          <p:nvPr>
            <p:ph type="body" sz="quarter" idx="19"/>
          </p:nvPr>
        </p:nvSpPr>
        <p:spPr/>
        <p:txBody>
          <a:bodyPr/>
          <a:lstStyle/>
          <a:p>
            <a:r>
              <a:rPr lang="en-US" dirty="0"/>
              <a:t>Covers CSU students for general liability, and medical expenses due to accidental injuries while participating in the CSU’s or AO’s club sports, intramural and recreational sports. </a:t>
            </a:r>
          </a:p>
          <a:p>
            <a:endParaRPr lang="en-US" dirty="0"/>
          </a:p>
          <a:p>
            <a:r>
              <a:rPr lang="en-US" dirty="0"/>
              <a:t>Coverage is available to all Campuses and AO’s.  Sport type and # of participants must be scheduled. </a:t>
            </a:r>
          </a:p>
        </p:txBody>
      </p:sp>
      <p:sp>
        <p:nvSpPr>
          <p:cNvPr id="9" name="Text Placeholder 8">
            <a:extLst>
              <a:ext uri="{FF2B5EF4-FFF2-40B4-BE49-F238E27FC236}">
                <a16:creationId xmlns:a16="http://schemas.microsoft.com/office/drawing/2014/main" id="{F3C291FD-CDC3-B525-6D2D-8EDC6439C813}"/>
              </a:ext>
            </a:extLst>
          </p:cNvPr>
          <p:cNvSpPr>
            <a:spLocks noGrp="1"/>
          </p:cNvSpPr>
          <p:nvPr>
            <p:ph type="body" sz="quarter" idx="20"/>
          </p:nvPr>
        </p:nvSpPr>
        <p:spPr/>
        <p:txBody>
          <a:bodyPr/>
          <a:lstStyle/>
          <a:p>
            <a:r>
              <a:rPr lang="en-US" dirty="0"/>
              <a:t>Provides medical expense coverage for injuries to CSU students (including Extended Education Program students) during travel to, or from, campus to participate in a school sponsored activity. Additionally, coverage for overnight supervised and sponsored travel is included for up to 14 days.</a:t>
            </a:r>
          </a:p>
          <a:p>
            <a:endParaRPr lang="en-US" dirty="0"/>
          </a:p>
          <a:p>
            <a:r>
              <a:rPr lang="en-US" dirty="0"/>
              <a:t>All Campuses and AO’s participate.</a:t>
            </a:r>
          </a:p>
          <a:p>
            <a:endParaRPr lang="en-US" dirty="0"/>
          </a:p>
          <a:p>
            <a:endParaRPr lang="en-US" dirty="0"/>
          </a:p>
        </p:txBody>
      </p:sp>
      <p:sp>
        <p:nvSpPr>
          <p:cNvPr id="10" name="Text Placeholder 9">
            <a:extLst>
              <a:ext uri="{FF2B5EF4-FFF2-40B4-BE49-F238E27FC236}">
                <a16:creationId xmlns:a16="http://schemas.microsoft.com/office/drawing/2014/main" id="{A7A4F4B8-189D-651D-995D-85688BCCA349}"/>
              </a:ext>
            </a:extLst>
          </p:cNvPr>
          <p:cNvSpPr>
            <a:spLocks noGrp="1"/>
          </p:cNvSpPr>
          <p:nvPr>
            <p:ph type="body" sz="quarter" idx="21"/>
          </p:nvPr>
        </p:nvSpPr>
        <p:spPr/>
        <p:txBody>
          <a:bodyPr/>
          <a:lstStyle/>
          <a:p>
            <a:r>
              <a:rPr lang="en-US" dirty="0"/>
              <a:t>PAI provides accident medical expense benefits and is recommended when the CSU or AO is sponsoring a high hazard activity or when minors are participating in a sponsored activity. </a:t>
            </a:r>
          </a:p>
          <a:p>
            <a:endParaRPr lang="en-US" dirty="0"/>
          </a:p>
          <a:p>
            <a:r>
              <a:rPr lang="en-US" dirty="0"/>
              <a:t>Available to all Campuses and AO’s.  </a:t>
            </a:r>
          </a:p>
        </p:txBody>
      </p:sp>
      <p:sp>
        <p:nvSpPr>
          <p:cNvPr id="11" name="Text Placeholder 10">
            <a:extLst>
              <a:ext uri="{FF2B5EF4-FFF2-40B4-BE49-F238E27FC236}">
                <a16:creationId xmlns:a16="http://schemas.microsoft.com/office/drawing/2014/main" id="{6D89820E-83C9-38BD-20E6-806C79BF6C6D}"/>
              </a:ext>
            </a:extLst>
          </p:cNvPr>
          <p:cNvSpPr>
            <a:spLocks noGrp="1"/>
          </p:cNvSpPr>
          <p:nvPr>
            <p:ph type="body" sz="quarter" idx="23"/>
          </p:nvPr>
        </p:nvSpPr>
        <p:spPr/>
        <p:txBody>
          <a:bodyPr/>
          <a:lstStyle/>
          <a:p>
            <a:r>
              <a:rPr lang="en-US" dirty="0"/>
              <a:t>Club Liability Insurance Program (CLIP)</a:t>
            </a:r>
          </a:p>
        </p:txBody>
      </p:sp>
      <p:sp>
        <p:nvSpPr>
          <p:cNvPr id="12" name="Text Placeholder 11">
            <a:extLst>
              <a:ext uri="{FF2B5EF4-FFF2-40B4-BE49-F238E27FC236}">
                <a16:creationId xmlns:a16="http://schemas.microsoft.com/office/drawing/2014/main" id="{E54687F1-E9F4-B369-0C3D-81E063A3F051}"/>
              </a:ext>
            </a:extLst>
          </p:cNvPr>
          <p:cNvSpPr>
            <a:spLocks noGrp="1"/>
          </p:cNvSpPr>
          <p:nvPr>
            <p:ph type="body" sz="quarter" idx="24"/>
          </p:nvPr>
        </p:nvSpPr>
        <p:spPr/>
        <p:txBody>
          <a:bodyPr/>
          <a:lstStyle/>
          <a:p>
            <a:r>
              <a:rPr lang="en-US" dirty="0"/>
              <a:t>Club Sports Insurance Program</a:t>
            </a:r>
          </a:p>
        </p:txBody>
      </p:sp>
      <p:sp>
        <p:nvSpPr>
          <p:cNvPr id="13" name="Text Placeholder 12">
            <a:extLst>
              <a:ext uri="{FF2B5EF4-FFF2-40B4-BE49-F238E27FC236}">
                <a16:creationId xmlns:a16="http://schemas.microsoft.com/office/drawing/2014/main" id="{B918DE02-326E-935C-D63A-629A93BA6C07}"/>
              </a:ext>
            </a:extLst>
          </p:cNvPr>
          <p:cNvSpPr>
            <a:spLocks noGrp="1"/>
          </p:cNvSpPr>
          <p:nvPr>
            <p:ph type="body" sz="quarter" idx="25"/>
          </p:nvPr>
        </p:nvSpPr>
        <p:spPr/>
        <p:txBody>
          <a:bodyPr/>
          <a:lstStyle/>
          <a:p>
            <a:r>
              <a:rPr lang="en-US" dirty="0"/>
              <a:t>Student Travel Accident Insurance</a:t>
            </a:r>
          </a:p>
        </p:txBody>
      </p:sp>
      <p:sp>
        <p:nvSpPr>
          <p:cNvPr id="14" name="Text Placeholder 13">
            <a:extLst>
              <a:ext uri="{FF2B5EF4-FFF2-40B4-BE49-F238E27FC236}">
                <a16:creationId xmlns:a16="http://schemas.microsoft.com/office/drawing/2014/main" id="{1EEA4A06-A1B0-E700-18A4-B8CE912DBC6A}"/>
              </a:ext>
            </a:extLst>
          </p:cNvPr>
          <p:cNvSpPr>
            <a:spLocks noGrp="1"/>
          </p:cNvSpPr>
          <p:nvPr>
            <p:ph type="body" sz="quarter" idx="26"/>
          </p:nvPr>
        </p:nvSpPr>
        <p:spPr/>
        <p:txBody>
          <a:bodyPr/>
          <a:lstStyle/>
          <a:p>
            <a:r>
              <a:rPr lang="en-US" dirty="0"/>
              <a:t>Participation Accident Insurance Program (PAI)</a:t>
            </a:r>
          </a:p>
        </p:txBody>
      </p:sp>
      <p:sp>
        <p:nvSpPr>
          <p:cNvPr id="15" name="Text Placeholder 14">
            <a:extLst>
              <a:ext uri="{FF2B5EF4-FFF2-40B4-BE49-F238E27FC236}">
                <a16:creationId xmlns:a16="http://schemas.microsoft.com/office/drawing/2014/main" id="{C1CB3528-5BC2-F870-7182-437A17A72DCD}"/>
              </a:ext>
            </a:extLst>
          </p:cNvPr>
          <p:cNvSpPr>
            <a:spLocks noGrp="1"/>
          </p:cNvSpPr>
          <p:nvPr>
            <p:ph type="body" sz="quarter" idx="27"/>
          </p:nvPr>
        </p:nvSpPr>
        <p:spPr>
          <a:xfrm>
            <a:off x="390144" y="6709862"/>
            <a:ext cx="2103438" cy="600164"/>
          </a:xfrm>
        </p:spPr>
        <p:txBody>
          <a:bodyPr/>
          <a:lstStyle/>
          <a:p>
            <a:r>
              <a:rPr lang="en-US" dirty="0"/>
              <a:t>Contributions are included in the Campus Liability Program.  No charge for AORMA.</a:t>
            </a:r>
          </a:p>
        </p:txBody>
      </p:sp>
      <p:sp>
        <p:nvSpPr>
          <p:cNvPr id="16" name="Text Placeholder 15">
            <a:extLst>
              <a:ext uri="{FF2B5EF4-FFF2-40B4-BE49-F238E27FC236}">
                <a16:creationId xmlns:a16="http://schemas.microsoft.com/office/drawing/2014/main" id="{1233C69E-0364-17B3-9F75-88626816ED95}"/>
              </a:ext>
            </a:extLst>
          </p:cNvPr>
          <p:cNvSpPr>
            <a:spLocks noGrp="1"/>
          </p:cNvSpPr>
          <p:nvPr>
            <p:ph type="body" sz="quarter" idx="28"/>
          </p:nvPr>
        </p:nvSpPr>
        <p:spPr>
          <a:xfrm>
            <a:off x="2882772" y="6709862"/>
            <a:ext cx="2103438" cy="430887"/>
          </a:xfrm>
        </p:spPr>
        <p:txBody>
          <a:bodyPr/>
          <a:lstStyle/>
          <a:p>
            <a:r>
              <a:rPr lang="en-US" dirty="0"/>
              <a:t>Contributions are invoices separately.</a:t>
            </a:r>
          </a:p>
        </p:txBody>
      </p:sp>
      <p:sp>
        <p:nvSpPr>
          <p:cNvPr id="17" name="Text Placeholder 16">
            <a:extLst>
              <a:ext uri="{FF2B5EF4-FFF2-40B4-BE49-F238E27FC236}">
                <a16:creationId xmlns:a16="http://schemas.microsoft.com/office/drawing/2014/main" id="{43B06948-6606-D951-1658-827D60AE1036}"/>
              </a:ext>
            </a:extLst>
          </p:cNvPr>
          <p:cNvSpPr>
            <a:spLocks noGrp="1"/>
          </p:cNvSpPr>
          <p:nvPr>
            <p:ph type="body" sz="quarter" idx="29"/>
          </p:nvPr>
        </p:nvSpPr>
        <p:spPr>
          <a:xfrm>
            <a:off x="5376354" y="6709862"/>
            <a:ext cx="2103438" cy="600164"/>
          </a:xfrm>
        </p:spPr>
        <p:txBody>
          <a:bodyPr/>
          <a:lstStyle/>
          <a:p>
            <a:r>
              <a:rPr lang="en-US" dirty="0"/>
              <a:t>Contributions included in Campus Liability Program.  No charge for AORMA.</a:t>
            </a:r>
          </a:p>
        </p:txBody>
      </p:sp>
      <p:sp>
        <p:nvSpPr>
          <p:cNvPr id="18" name="Text Placeholder 17">
            <a:extLst>
              <a:ext uri="{FF2B5EF4-FFF2-40B4-BE49-F238E27FC236}">
                <a16:creationId xmlns:a16="http://schemas.microsoft.com/office/drawing/2014/main" id="{5F227157-BE18-DA72-46D4-5346ACB7522D}"/>
              </a:ext>
            </a:extLst>
          </p:cNvPr>
          <p:cNvSpPr>
            <a:spLocks noGrp="1"/>
          </p:cNvSpPr>
          <p:nvPr>
            <p:ph type="body" sz="quarter" idx="30"/>
          </p:nvPr>
        </p:nvSpPr>
        <p:spPr>
          <a:xfrm>
            <a:off x="7869936" y="6709862"/>
            <a:ext cx="2103438" cy="430887"/>
          </a:xfrm>
        </p:spPr>
        <p:txBody>
          <a:bodyPr/>
          <a:lstStyle/>
          <a:p>
            <a:r>
              <a:rPr lang="en-US" dirty="0"/>
              <a:t>Contributions are invoiced separately.</a:t>
            </a:r>
          </a:p>
        </p:txBody>
      </p:sp>
    </p:spTree>
    <p:extLst>
      <p:ext uri="{BB962C8B-B14F-4D97-AF65-F5344CB8AC3E}">
        <p14:creationId xmlns:p14="http://schemas.microsoft.com/office/powerpoint/2010/main" val="2600122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Doctor writing on tablet with pen">
            <a:extLst>
              <a:ext uri="{FF2B5EF4-FFF2-40B4-BE49-F238E27FC236}">
                <a16:creationId xmlns:a16="http://schemas.microsoft.com/office/drawing/2014/main" id="{11AD0845-CCDC-6331-838D-487196062C6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4871" b="24871"/>
          <a:stretch/>
        </p:blipFill>
        <p:spPr>
          <a:xfrm>
            <a:off x="394423" y="2312783"/>
            <a:ext cx="4572000" cy="914400"/>
          </a:xfrm>
        </p:spPr>
      </p:pic>
      <p:pic>
        <p:nvPicPr>
          <p:cNvPr id="22" name="Picture Placeholder 21" descr="On air sign with the light on">
            <a:extLst>
              <a:ext uri="{FF2B5EF4-FFF2-40B4-BE49-F238E27FC236}">
                <a16:creationId xmlns:a16="http://schemas.microsoft.com/office/drawing/2014/main" id="{873D36B7-B984-A814-6A2A-F0D3C21B0F20}"/>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34473" b="34473"/>
          <a:stretch/>
        </p:blipFill>
        <p:spPr>
          <a:xfrm>
            <a:off x="5382436" y="2312783"/>
            <a:ext cx="4572000" cy="914400"/>
          </a:xfrm>
        </p:spPr>
      </p:pic>
      <p:sp>
        <p:nvSpPr>
          <p:cNvPr id="6" name="Text Placeholder 5">
            <a:extLst>
              <a:ext uri="{FF2B5EF4-FFF2-40B4-BE49-F238E27FC236}">
                <a16:creationId xmlns:a16="http://schemas.microsoft.com/office/drawing/2014/main" id="{948C0C68-A77D-5F9A-B151-4162E0D23643}"/>
              </a:ext>
            </a:extLst>
          </p:cNvPr>
          <p:cNvSpPr>
            <a:spLocks noGrp="1"/>
          </p:cNvSpPr>
          <p:nvPr>
            <p:ph type="body" sz="quarter" idx="15"/>
          </p:nvPr>
        </p:nvSpPr>
        <p:spPr>
          <a:xfrm>
            <a:off x="394423" y="461749"/>
            <a:ext cx="9560013" cy="646331"/>
          </a:xfrm>
        </p:spPr>
        <p:txBody>
          <a:bodyPr/>
          <a:lstStyle/>
          <a:p>
            <a:r>
              <a:rPr lang="en-US" dirty="0"/>
              <a:t>Student Coverage Programs</a:t>
            </a:r>
          </a:p>
        </p:txBody>
      </p:sp>
      <p:sp>
        <p:nvSpPr>
          <p:cNvPr id="7" name="Text Placeholder 6">
            <a:extLst>
              <a:ext uri="{FF2B5EF4-FFF2-40B4-BE49-F238E27FC236}">
                <a16:creationId xmlns:a16="http://schemas.microsoft.com/office/drawing/2014/main" id="{4497B9AE-68ED-B6CF-D6F0-847B4A15070D}"/>
              </a:ext>
            </a:extLst>
          </p:cNvPr>
          <p:cNvSpPr>
            <a:spLocks noGrp="1"/>
          </p:cNvSpPr>
          <p:nvPr>
            <p:ph type="body" sz="quarter" idx="18"/>
          </p:nvPr>
        </p:nvSpPr>
        <p:spPr>
          <a:xfrm>
            <a:off x="394423" y="3406209"/>
            <a:ext cx="4572000" cy="3200400"/>
          </a:xfrm>
        </p:spPr>
        <p:txBody>
          <a:bodyPr/>
          <a:lstStyle/>
          <a:p>
            <a:r>
              <a:rPr lang="en-US" dirty="0"/>
              <a:t>Systemwide professional liability insurance to provide coverage for students enrolled in the Nursing, Allied Health or Education internship curricula. This program is designed to satisfy the requirements of host institutions that students maintain professional liability insurance in order to participate in programs offered under affiliation agreements with the University. The program includes professional and personal liability coverage with broad protection for the students, affiliates and the University. </a:t>
            </a:r>
          </a:p>
          <a:p>
            <a:endParaRPr lang="en-US" dirty="0"/>
          </a:p>
          <a:p>
            <a:r>
              <a:rPr lang="en-US" dirty="0"/>
              <a:t>Available to all Campuses.</a:t>
            </a:r>
          </a:p>
          <a:p>
            <a:endParaRPr lang="en-US" dirty="0"/>
          </a:p>
          <a:p>
            <a:endParaRPr lang="en-US" dirty="0"/>
          </a:p>
        </p:txBody>
      </p:sp>
      <p:sp>
        <p:nvSpPr>
          <p:cNvPr id="8" name="Text Placeholder 7">
            <a:extLst>
              <a:ext uri="{FF2B5EF4-FFF2-40B4-BE49-F238E27FC236}">
                <a16:creationId xmlns:a16="http://schemas.microsoft.com/office/drawing/2014/main" id="{34AA215C-F4D4-C6A5-FF5E-338FB3E5F413}"/>
              </a:ext>
            </a:extLst>
          </p:cNvPr>
          <p:cNvSpPr>
            <a:spLocks noGrp="1"/>
          </p:cNvSpPr>
          <p:nvPr>
            <p:ph type="body" sz="quarter" idx="19"/>
          </p:nvPr>
        </p:nvSpPr>
        <p:spPr>
          <a:xfrm>
            <a:off x="5382436" y="3406209"/>
            <a:ext cx="4572000" cy="3200400"/>
          </a:xfrm>
        </p:spPr>
        <p:txBody>
          <a:bodyPr/>
          <a:lstStyle/>
          <a:p>
            <a:r>
              <a:rPr lang="en-US" dirty="0"/>
              <a:t>Provides coverage for students involved in the University’s service-learning programs while performing service or volunteer work for academic credit. This program is designed to satisfy the requirements of host institutions that students maintain liability insurance in order to participate in programs offered under affiliation agreements with the University. The program includes professional and general liability coverage with broad protection for the students, affiliates and the University. </a:t>
            </a:r>
          </a:p>
          <a:p>
            <a:endParaRPr lang="en-US" dirty="0"/>
          </a:p>
          <a:p>
            <a:r>
              <a:rPr lang="en-US" dirty="0"/>
              <a:t>Available to all Campuses.</a:t>
            </a:r>
          </a:p>
        </p:txBody>
      </p:sp>
      <p:sp>
        <p:nvSpPr>
          <p:cNvPr id="11" name="Text Placeholder 10">
            <a:extLst>
              <a:ext uri="{FF2B5EF4-FFF2-40B4-BE49-F238E27FC236}">
                <a16:creationId xmlns:a16="http://schemas.microsoft.com/office/drawing/2014/main" id="{8290033C-AA98-6340-97DD-CBAF25AFBA50}"/>
              </a:ext>
            </a:extLst>
          </p:cNvPr>
          <p:cNvSpPr>
            <a:spLocks noGrp="1"/>
          </p:cNvSpPr>
          <p:nvPr>
            <p:ph type="body" sz="quarter" idx="23"/>
          </p:nvPr>
        </p:nvSpPr>
        <p:spPr>
          <a:xfrm>
            <a:off x="394423" y="1317337"/>
            <a:ext cx="4572000" cy="777240"/>
          </a:xfrm>
        </p:spPr>
        <p:txBody>
          <a:bodyPr/>
          <a:lstStyle/>
          <a:p>
            <a:r>
              <a:rPr lang="en-US" dirty="0"/>
              <a:t>Student Professional Liability Ins Program (SPLIP)</a:t>
            </a:r>
          </a:p>
        </p:txBody>
      </p:sp>
      <p:sp>
        <p:nvSpPr>
          <p:cNvPr id="12" name="Text Placeholder 11">
            <a:extLst>
              <a:ext uri="{FF2B5EF4-FFF2-40B4-BE49-F238E27FC236}">
                <a16:creationId xmlns:a16="http://schemas.microsoft.com/office/drawing/2014/main" id="{3A8F7513-E577-6CE7-8A1F-F2683F0910C1}"/>
              </a:ext>
            </a:extLst>
          </p:cNvPr>
          <p:cNvSpPr>
            <a:spLocks noGrp="1"/>
          </p:cNvSpPr>
          <p:nvPr>
            <p:ph type="body" sz="quarter" idx="24"/>
          </p:nvPr>
        </p:nvSpPr>
        <p:spPr>
          <a:xfrm>
            <a:off x="5382436" y="1317337"/>
            <a:ext cx="4572000" cy="777240"/>
          </a:xfrm>
        </p:spPr>
        <p:txBody>
          <a:bodyPr/>
          <a:lstStyle/>
          <a:p>
            <a:r>
              <a:rPr lang="en-US" dirty="0"/>
              <a:t>Student Academic Field Experience for Credit Liability Ins Program (SAFECLIP)</a:t>
            </a:r>
          </a:p>
        </p:txBody>
      </p:sp>
      <p:sp>
        <p:nvSpPr>
          <p:cNvPr id="15" name="Text Placeholder 14">
            <a:extLst>
              <a:ext uri="{FF2B5EF4-FFF2-40B4-BE49-F238E27FC236}">
                <a16:creationId xmlns:a16="http://schemas.microsoft.com/office/drawing/2014/main" id="{2FC69C9E-21B2-C8B4-EEF5-CE50854B47B6}"/>
              </a:ext>
            </a:extLst>
          </p:cNvPr>
          <p:cNvSpPr>
            <a:spLocks noGrp="1"/>
          </p:cNvSpPr>
          <p:nvPr>
            <p:ph type="body" sz="quarter" idx="27"/>
          </p:nvPr>
        </p:nvSpPr>
        <p:spPr>
          <a:xfrm>
            <a:off x="394423" y="6785635"/>
            <a:ext cx="4572000" cy="261610"/>
          </a:xfrm>
        </p:spPr>
        <p:txBody>
          <a:bodyPr/>
          <a:lstStyle/>
          <a:p>
            <a:r>
              <a:rPr lang="en-US" dirty="0"/>
              <a:t>Contributions are included in the Campus Liability Program.</a:t>
            </a:r>
          </a:p>
        </p:txBody>
      </p:sp>
      <p:sp>
        <p:nvSpPr>
          <p:cNvPr id="16" name="Text Placeholder 15">
            <a:extLst>
              <a:ext uri="{FF2B5EF4-FFF2-40B4-BE49-F238E27FC236}">
                <a16:creationId xmlns:a16="http://schemas.microsoft.com/office/drawing/2014/main" id="{BDB860D2-981A-75B8-E341-59B90F26F7E9}"/>
              </a:ext>
            </a:extLst>
          </p:cNvPr>
          <p:cNvSpPr>
            <a:spLocks noGrp="1"/>
          </p:cNvSpPr>
          <p:nvPr>
            <p:ph type="body" sz="quarter" idx="28"/>
          </p:nvPr>
        </p:nvSpPr>
        <p:spPr>
          <a:xfrm>
            <a:off x="5381800" y="6785635"/>
            <a:ext cx="4572000" cy="261610"/>
          </a:xfrm>
        </p:spPr>
        <p:txBody>
          <a:bodyPr/>
          <a:lstStyle/>
          <a:p>
            <a:r>
              <a:rPr lang="en-US" dirty="0"/>
              <a:t>Contributions are included in the Campus Liability Program.</a:t>
            </a:r>
          </a:p>
        </p:txBody>
      </p:sp>
    </p:spTree>
    <p:extLst>
      <p:ext uri="{BB962C8B-B14F-4D97-AF65-F5344CB8AC3E}">
        <p14:creationId xmlns:p14="http://schemas.microsoft.com/office/powerpoint/2010/main" val="3073492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48" descr="Drone carrying a parcel among modern buildings">
            <a:extLst>
              <a:ext uri="{FF2B5EF4-FFF2-40B4-BE49-F238E27FC236}">
                <a16:creationId xmlns:a16="http://schemas.microsoft.com/office/drawing/2014/main" id="{ECFC74DD-C065-9A8B-A9D5-DAA9FCFE27F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6186" b="16186"/>
          <a:stretch>
            <a:fillRect/>
          </a:stretch>
        </p:blipFill>
        <p:spPr/>
      </p:pic>
      <p:pic>
        <p:nvPicPr>
          <p:cNvPr id="53" name="Picture Placeholder 52" descr="3D rocket graphic">
            <a:extLst>
              <a:ext uri="{FF2B5EF4-FFF2-40B4-BE49-F238E27FC236}">
                <a16:creationId xmlns:a16="http://schemas.microsoft.com/office/drawing/2014/main" id="{FF945A48-5C32-944B-C0A9-CA7045E2E39B}"/>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7396" b="17396"/>
          <a:stretch>
            <a:fillRect/>
          </a:stretch>
        </p:blipFill>
        <p:spPr/>
      </p:pic>
      <p:pic>
        <p:nvPicPr>
          <p:cNvPr id="51" name="Picture Placeholder 50" descr="Back view of an airplane">
            <a:extLst>
              <a:ext uri="{FF2B5EF4-FFF2-40B4-BE49-F238E27FC236}">
                <a16:creationId xmlns:a16="http://schemas.microsoft.com/office/drawing/2014/main" id="{7A43F915-FD84-6671-8CB4-AB1B1569145A}"/>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7396" b="17396"/>
          <a:stretch>
            <a:fillRect/>
          </a:stretch>
        </p:blipFill>
        <p:spPr/>
      </p:pic>
      <p:sp>
        <p:nvSpPr>
          <p:cNvPr id="6" name="Text Placeholder 5">
            <a:extLst>
              <a:ext uri="{FF2B5EF4-FFF2-40B4-BE49-F238E27FC236}">
                <a16:creationId xmlns:a16="http://schemas.microsoft.com/office/drawing/2014/main" id="{21A3859A-0068-445F-7EF4-B0C057029DD9}"/>
              </a:ext>
            </a:extLst>
          </p:cNvPr>
          <p:cNvSpPr>
            <a:spLocks noGrp="1"/>
          </p:cNvSpPr>
          <p:nvPr>
            <p:ph type="body" sz="quarter" idx="15"/>
          </p:nvPr>
        </p:nvSpPr>
        <p:spPr/>
        <p:txBody>
          <a:bodyPr/>
          <a:lstStyle/>
          <a:p>
            <a:r>
              <a:rPr lang="en-US" dirty="0"/>
              <a:t>Aviation / Watercraft Coverages</a:t>
            </a:r>
          </a:p>
        </p:txBody>
      </p:sp>
      <p:sp>
        <p:nvSpPr>
          <p:cNvPr id="7" name="Text Placeholder 6">
            <a:extLst>
              <a:ext uri="{FF2B5EF4-FFF2-40B4-BE49-F238E27FC236}">
                <a16:creationId xmlns:a16="http://schemas.microsoft.com/office/drawing/2014/main" id="{E0FD78FD-8CC1-515D-77E2-21C3AE72C32F}"/>
              </a:ext>
            </a:extLst>
          </p:cNvPr>
          <p:cNvSpPr>
            <a:spLocks noGrp="1"/>
          </p:cNvSpPr>
          <p:nvPr>
            <p:ph type="body" sz="quarter" idx="18"/>
          </p:nvPr>
        </p:nvSpPr>
        <p:spPr/>
        <p:txBody>
          <a:bodyPr/>
          <a:lstStyle/>
          <a:p>
            <a:r>
              <a:rPr lang="en-US"/>
              <a:t>Covers aviation risks on a blanket basis for liability arising from small drones that are owned, non-owned or hired by CSU or its AO’s. Coverage is automatic for non-commercial use of small drones only. Hull coverage can be purchased separately.</a:t>
            </a:r>
          </a:p>
          <a:p>
            <a:endParaRPr lang="en-US"/>
          </a:p>
          <a:p>
            <a:r>
              <a:rPr lang="en-US"/>
              <a:t>All Campuses and AO’s participate.</a:t>
            </a:r>
            <a:endParaRPr lang="en-US" dirty="0"/>
          </a:p>
        </p:txBody>
      </p:sp>
      <p:sp>
        <p:nvSpPr>
          <p:cNvPr id="8" name="Text Placeholder 7">
            <a:extLst>
              <a:ext uri="{FF2B5EF4-FFF2-40B4-BE49-F238E27FC236}">
                <a16:creationId xmlns:a16="http://schemas.microsoft.com/office/drawing/2014/main" id="{D589A368-EB78-434B-FC53-160C826AA0F3}"/>
              </a:ext>
            </a:extLst>
          </p:cNvPr>
          <p:cNvSpPr>
            <a:spLocks noGrp="1"/>
          </p:cNvSpPr>
          <p:nvPr>
            <p:ph type="body" sz="quarter" idx="19"/>
          </p:nvPr>
        </p:nvSpPr>
        <p:spPr/>
        <p:txBody>
          <a:bodyPr/>
          <a:lstStyle/>
          <a:p>
            <a:r>
              <a:rPr lang="en-US"/>
              <a:t>As CSU occasionally uses non-owned aircraft for CSU business, a special Aviation Liability policy was placed to insure against non-owned aircraft liability. </a:t>
            </a:r>
          </a:p>
          <a:p>
            <a:endParaRPr lang="en-US"/>
          </a:p>
          <a:p>
            <a:r>
              <a:rPr lang="en-US"/>
              <a:t>All Campuses and AO’s participate.</a:t>
            </a:r>
            <a:endParaRPr lang="en-US" dirty="0"/>
          </a:p>
        </p:txBody>
      </p:sp>
      <p:sp>
        <p:nvSpPr>
          <p:cNvPr id="9" name="Text Placeholder 8">
            <a:extLst>
              <a:ext uri="{FF2B5EF4-FFF2-40B4-BE49-F238E27FC236}">
                <a16:creationId xmlns:a16="http://schemas.microsoft.com/office/drawing/2014/main" id="{728C6389-4075-6B99-0726-B0C196AE435A}"/>
              </a:ext>
            </a:extLst>
          </p:cNvPr>
          <p:cNvSpPr>
            <a:spLocks noGrp="1"/>
          </p:cNvSpPr>
          <p:nvPr>
            <p:ph type="body" sz="quarter" idx="20"/>
          </p:nvPr>
        </p:nvSpPr>
        <p:spPr/>
        <p:txBody>
          <a:bodyPr/>
          <a:lstStyle/>
          <a:p>
            <a:r>
              <a:rPr lang="en-US"/>
              <a:t>CSURMA purchases a special Aviation Liability insurance policy to facilitate coverage for the University’s liability arising from rocketry activities.</a:t>
            </a:r>
          </a:p>
          <a:p>
            <a:endParaRPr lang="en-US"/>
          </a:p>
          <a:p>
            <a:r>
              <a:rPr lang="en-US"/>
              <a:t>All Campuses and AO’s participate.</a:t>
            </a:r>
            <a:endParaRPr lang="en-US" dirty="0"/>
          </a:p>
        </p:txBody>
      </p:sp>
      <p:sp>
        <p:nvSpPr>
          <p:cNvPr id="10" name="Text Placeholder 9">
            <a:extLst>
              <a:ext uri="{FF2B5EF4-FFF2-40B4-BE49-F238E27FC236}">
                <a16:creationId xmlns:a16="http://schemas.microsoft.com/office/drawing/2014/main" id="{A2BFE231-069A-F5A0-877C-1C80AB1E8F8D}"/>
              </a:ext>
            </a:extLst>
          </p:cNvPr>
          <p:cNvSpPr>
            <a:spLocks noGrp="1"/>
          </p:cNvSpPr>
          <p:nvPr>
            <p:ph type="body" sz="quarter" idx="21"/>
          </p:nvPr>
        </p:nvSpPr>
        <p:spPr/>
        <p:txBody>
          <a:bodyPr/>
          <a:lstStyle/>
          <a:p>
            <a:r>
              <a:rPr lang="en-US" dirty="0"/>
              <a:t>Provides Hull and Machinery Insurance, Collision and Towers Liability coverage, Protection and Indemnity Liability coverage.  </a:t>
            </a:r>
          </a:p>
          <a:p>
            <a:endParaRPr lang="en-US" dirty="0"/>
          </a:p>
          <a:p>
            <a:r>
              <a:rPr lang="en-US" dirty="0"/>
              <a:t>This is not a blanket coverage; each vessel must be reported and scheduled on the policy.</a:t>
            </a:r>
          </a:p>
        </p:txBody>
      </p:sp>
      <p:sp>
        <p:nvSpPr>
          <p:cNvPr id="11" name="Text Placeholder 10">
            <a:extLst>
              <a:ext uri="{FF2B5EF4-FFF2-40B4-BE49-F238E27FC236}">
                <a16:creationId xmlns:a16="http://schemas.microsoft.com/office/drawing/2014/main" id="{96CEE212-DC29-484C-35DD-064D94C48E93}"/>
              </a:ext>
            </a:extLst>
          </p:cNvPr>
          <p:cNvSpPr>
            <a:spLocks noGrp="1"/>
          </p:cNvSpPr>
          <p:nvPr>
            <p:ph type="body" sz="quarter" idx="23"/>
          </p:nvPr>
        </p:nvSpPr>
        <p:spPr/>
        <p:txBody>
          <a:bodyPr/>
          <a:lstStyle/>
          <a:p>
            <a:r>
              <a:rPr lang="en-US"/>
              <a:t>Drone Insurance Program</a:t>
            </a:r>
            <a:endParaRPr lang="en-US" dirty="0"/>
          </a:p>
        </p:txBody>
      </p:sp>
      <p:sp>
        <p:nvSpPr>
          <p:cNvPr id="12" name="Text Placeholder 11">
            <a:extLst>
              <a:ext uri="{FF2B5EF4-FFF2-40B4-BE49-F238E27FC236}">
                <a16:creationId xmlns:a16="http://schemas.microsoft.com/office/drawing/2014/main" id="{8C00E04D-C9BA-B00C-FE75-EDE3F0D4CFA9}"/>
              </a:ext>
            </a:extLst>
          </p:cNvPr>
          <p:cNvSpPr>
            <a:spLocks noGrp="1"/>
          </p:cNvSpPr>
          <p:nvPr>
            <p:ph type="body" sz="quarter" idx="24"/>
          </p:nvPr>
        </p:nvSpPr>
        <p:spPr/>
        <p:txBody>
          <a:bodyPr/>
          <a:lstStyle/>
          <a:p>
            <a:r>
              <a:rPr lang="en-US"/>
              <a:t>Non-Owned Aircraft Liability</a:t>
            </a:r>
            <a:endParaRPr lang="en-US" dirty="0"/>
          </a:p>
        </p:txBody>
      </p:sp>
      <p:sp>
        <p:nvSpPr>
          <p:cNvPr id="13" name="Text Placeholder 12">
            <a:extLst>
              <a:ext uri="{FF2B5EF4-FFF2-40B4-BE49-F238E27FC236}">
                <a16:creationId xmlns:a16="http://schemas.microsoft.com/office/drawing/2014/main" id="{5F3025F3-8C55-07F5-889E-18F6C413F8E6}"/>
              </a:ext>
            </a:extLst>
          </p:cNvPr>
          <p:cNvSpPr>
            <a:spLocks noGrp="1"/>
          </p:cNvSpPr>
          <p:nvPr>
            <p:ph type="body" sz="quarter" idx="25"/>
          </p:nvPr>
        </p:nvSpPr>
        <p:spPr/>
        <p:txBody>
          <a:bodyPr/>
          <a:lstStyle/>
          <a:p>
            <a:r>
              <a:rPr lang="en-US"/>
              <a:t>Rocketry Liability</a:t>
            </a:r>
            <a:endParaRPr lang="en-US" dirty="0"/>
          </a:p>
        </p:txBody>
      </p:sp>
      <p:sp>
        <p:nvSpPr>
          <p:cNvPr id="14" name="Text Placeholder 13">
            <a:extLst>
              <a:ext uri="{FF2B5EF4-FFF2-40B4-BE49-F238E27FC236}">
                <a16:creationId xmlns:a16="http://schemas.microsoft.com/office/drawing/2014/main" id="{0478C15B-B946-5F66-FB05-073E0579CF87}"/>
              </a:ext>
            </a:extLst>
          </p:cNvPr>
          <p:cNvSpPr>
            <a:spLocks noGrp="1"/>
          </p:cNvSpPr>
          <p:nvPr>
            <p:ph type="body" sz="quarter" idx="26"/>
          </p:nvPr>
        </p:nvSpPr>
        <p:spPr/>
        <p:txBody>
          <a:bodyPr/>
          <a:lstStyle/>
          <a:p>
            <a:r>
              <a:rPr lang="en-US" dirty="0"/>
              <a:t>Watercraft Insurance Program</a:t>
            </a:r>
          </a:p>
        </p:txBody>
      </p:sp>
      <p:sp>
        <p:nvSpPr>
          <p:cNvPr id="15" name="Text Placeholder 14">
            <a:extLst>
              <a:ext uri="{FF2B5EF4-FFF2-40B4-BE49-F238E27FC236}">
                <a16:creationId xmlns:a16="http://schemas.microsoft.com/office/drawing/2014/main" id="{B7FF855E-066D-9213-F5CB-32925B4DC23E}"/>
              </a:ext>
            </a:extLst>
          </p:cNvPr>
          <p:cNvSpPr>
            <a:spLocks noGrp="1"/>
          </p:cNvSpPr>
          <p:nvPr>
            <p:ph type="body" sz="quarter" idx="27"/>
          </p:nvPr>
        </p:nvSpPr>
        <p:spPr>
          <a:xfrm>
            <a:off x="390144" y="6709862"/>
            <a:ext cx="2103438" cy="600164"/>
          </a:xfrm>
        </p:spPr>
        <p:txBody>
          <a:bodyPr/>
          <a:lstStyle/>
          <a:p>
            <a:r>
              <a:rPr lang="en-US"/>
              <a:t>Contributions are included in the Campus and AORMA Liability Program.</a:t>
            </a:r>
            <a:endParaRPr lang="en-US" dirty="0"/>
          </a:p>
        </p:txBody>
      </p:sp>
      <p:sp>
        <p:nvSpPr>
          <p:cNvPr id="16" name="Text Placeholder 15">
            <a:extLst>
              <a:ext uri="{FF2B5EF4-FFF2-40B4-BE49-F238E27FC236}">
                <a16:creationId xmlns:a16="http://schemas.microsoft.com/office/drawing/2014/main" id="{DCFB7C1E-AB8D-AC30-6DA9-AB9CA145A3E8}"/>
              </a:ext>
            </a:extLst>
          </p:cNvPr>
          <p:cNvSpPr>
            <a:spLocks noGrp="1"/>
          </p:cNvSpPr>
          <p:nvPr>
            <p:ph type="body" sz="quarter" idx="28"/>
          </p:nvPr>
        </p:nvSpPr>
        <p:spPr>
          <a:xfrm>
            <a:off x="2882772" y="6709862"/>
            <a:ext cx="2103438" cy="600164"/>
          </a:xfrm>
        </p:spPr>
        <p:txBody>
          <a:bodyPr/>
          <a:lstStyle/>
          <a:p>
            <a:r>
              <a:rPr lang="en-US"/>
              <a:t>Contributions are included in the Campus Liability Program.  No charge for AORMA.</a:t>
            </a:r>
            <a:endParaRPr lang="en-US" dirty="0"/>
          </a:p>
        </p:txBody>
      </p:sp>
      <p:sp>
        <p:nvSpPr>
          <p:cNvPr id="17" name="Text Placeholder 16">
            <a:extLst>
              <a:ext uri="{FF2B5EF4-FFF2-40B4-BE49-F238E27FC236}">
                <a16:creationId xmlns:a16="http://schemas.microsoft.com/office/drawing/2014/main" id="{330CAA58-8606-F5D9-7A01-3FC1D5FE919D}"/>
              </a:ext>
            </a:extLst>
          </p:cNvPr>
          <p:cNvSpPr>
            <a:spLocks noGrp="1"/>
          </p:cNvSpPr>
          <p:nvPr>
            <p:ph type="body" sz="quarter" idx="29"/>
          </p:nvPr>
        </p:nvSpPr>
        <p:spPr>
          <a:xfrm>
            <a:off x="5376354" y="6709862"/>
            <a:ext cx="2103438" cy="600164"/>
          </a:xfrm>
        </p:spPr>
        <p:txBody>
          <a:bodyPr/>
          <a:lstStyle/>
          <a:p>
            <a:r>
              <a:rPr lang="en-US"/>
              <a:t>Contributions are included in the Campus Liability Program.  No charge for AORMA.</a:t>
            </a:r>
            <a:endParaRPr lang="en-US" dirty="0"/>
          </a:p>
        </p:txBody>
      </p:sp>
      <p:sp>
        <p:nvSpPr>
          <p:cNvPr id="18" name="Text Placeholder 17">
            <a:extLst>
              <a:ext uri="{FF2B5EF4-FFF2-40B4-BE49-F238E27FC236}">
                <a16:creationId xmlns:a16="http://schemas.microsoft.com/office/drawing/2014/main" id="{0A9C7F16-A04A-8A5B-814E-A070E1A45331}"/>
              </a:ext>
            </a:extLst>
          </p:cNvPr>
          <p:cNvSpPr>
            <a:spLocks noGrp="1"/>
          </p:cNvSpPr>
          <p:nvPr>
            <p:ph type="body" sz="quarter" idx="30"/>
          </p:nvPr>
        </p:nvSpPr>
        <p:spPr>
          <a:xfrm>
            <a:off x="7869936" y="6709862"/>
            <a:ext cx="2103438" cy="430887"/>
          </a:xfrm>
        </p:spPr>
        <p:txBody>
          <a:bodyPr/>
          <a:lstStyle/>
          <a:p>
            <a:r>
              <a:rPr lang="en-US" dirty="0"/>
              <a:t>Contributions are invoiced separately. </a:t>
            </a:r>
          </a:p>
        </p:txBody>
      </p:sp>
      <p:pic>
        <p:nvPicPr>
          <p:cNvPr id="2050" name="Picture 2" descr="Research Vessels | Marine Biology">
            <a:extLst>
              <a:ext uri="{FF2B5EF4-FFF2-40B4-BE49-F238E27FC236}">
                <a16:creationId xmlns:a16="http://schemas.microsoft.com/office/drawing/2014/main" id="{8FFB1E96-86A8-59D1-9F8C-E231BA82FB4E}"/>
              </a:ext>
            </a:extLst>
          </p:cNvPr>
          <p:cNvPicPr>
            <a:picLocks noGrp="1" noChangeAspect="1" noChangeArrowheads="1"/>
          </p:cNvPicPr>
          <p:nvPr>
            <p:ph type="pic" sz="quarter" idx="12"/>
          </p:nvPr>
        </p:nvPicPr>
        <p:blipFill>
          <a:blip r:embed="rId5" cstate="print">
            <a:extLst>
              <a:ext uri="{28A0092B-C50C-407E-A947-70E740481C1C}">
                <a14:useLocalDpi xmlns:a14="http://schemas.microsoft.com/office/drawing/2010/main" val="0"/>
              </a:ext>
            </a:extLst>
          </a:blip>
          <a:srcRect t="17396" b="1739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641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Doctor talking to woman">
            <a:extLst>
              <a:ext uri="{FF2B5EF4-FFF2-40B4-BE49-F238E27FC236}">
                <a16:creationId xmlns:a16="http://schemas.microsoft.com/office/drawing/2014/main" id="{E8C1A6F9-61A2-43A1-7459-9D39329B5E7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7398" b="17398"/>
          <a:stretch>
            <a:fillRect/>
          </a:stretch>
        </p:blipFill>
        <p:spPr/>
      </p:pic>
      <p:pic>
        <p:nvPicPr>
          <p:cNvPr id="24" name="Picture Placeholder 23" descr="People in business attire seated at table in conversation, woman in center of two men">
            <a:extLst>
              <a:ext uri="{FF2B5EF4-FFF2-40B4-BE49-F238E27FC236}">
                <a16:creationId xmlns:a16="http://schemas.microsoft.com/office/drawing/2014/main" id="{A8F6CA57-DD67-A5FA-E229-89C7BDD10CCB}"/>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7396" b="17396"/>
          <a:stretch>
            <a:fillRect/>
          </a:stretch>
        </p:blipFill>
        <p:spPr/>
      </p:pic>
      <p:sp>
        <p:nvSpPr>
          <p:cNvPr id="6" name="Text Placeholder 5">
            <a:extLst>
              <a:ext uri="{FF2B5EF4-FFF2-40B4-BE49-F238E27FC236}">
                <a16:creationId xmlns:a16="http://schemas.microsoft.com/office/drawing/2014/main" id="{4A77FF16-1BEC-39E7-EB9A-58A26F06E05F}"/>
              </a:ext>
            </a:extLst>
          </p:cNvPr>
          <p:cNvSpPr>
            <a:spLocks noGrp="1"/>
          </p:cNvSpPr>
          <p:nvPr>
            <p:ph type="body" sz="quarter" idx="15"/>
          </p:nvPr>
        </p:nvSpPr>
        <p:spPr/>
        <p:txBody>
          <a:bodyPr/>
          <a:lstStyle/>
          <a:p>
            <a:r>
              <a:rPr lang="en-US" dirty="0"/>
              <a:t>Miscellaneous Coverage Programs</a:t>
            </a:r>
          </a:p>
        </p:txBody>
      </p:sp>
      <p:sp>
        <p:nvSpPr>
          <p:cNvPr id="7" name="Text Placeholder 6">
            <a:extLst>
              <a:ext uri="{FF2B5EF4-FFF2-40B4-BE49-F238E27FC236}">
                <a16:creationId xmlns:a16="http://schemas.microsoft.com/office/drawing/2014/main" id="{2085425A-D783-9BAB-BEB3-5FD73F1F8A79}"/>
              </a:ext>
            </a:extLst>
          </p:cNvPr>
          <p:cNvSpPr>
            <a:spLocks noGrp="1"/>
          </p:cNvSpPr>
          <p:nvPr>
            <p:ph type="body" sz="quarter" idx="18"/>
          </p:nvPr>
        </p:nvSpPr>
        <p:spPr/>
        <p:txBody>
          <a:bodyPr/>
          <a:lstStyle/>
          <a:p>
            <a:r>
              <a:rPr lang="en-US" dirty="0"/>
              <a:t>Addresses the needs of the CSU system should a violent incident occur.  The program provides third party liability, physical damage coverage and crisis management services. </a:t>
            </a:r>
          </a:p>
          <a:p>
            <a:endParaRPr lang="en-US" dirty="0"/>
          </a:p>
          <a:p>
            <a:r>
              <a:rPr lang="en-US" dirty="0"/>
              <a:t>Automatic coverage for all Campuses and AO’s.</a:t>
            </a:r>
          </a:p>
        </p:txBody>
      </p:sp>
      <p:sp>
        <p:nvSpPr>
          <p:cNvPr id="8" name="Text Placeholder 7">
            <a:extLst>
              <a:ext uri="{FF2B5EF4-FFF2-40B4-BE49-F238E27FC236}">
                <a16:creationId xmlns:a16="http://schemas.microsoft.com/office/drawing/2014/main" id="{0209B65E-54EF-8098-BFD9-08709A76BB3B}"/>
              </a:ext>
            </a:extLst>
          </p:cNvPr>
          <p:cNvSpPr>
            <a:spLocks noGrp="1"/>
          </p:cNvSpPr>
          <p:nvPr>
            <p:ph type="body" sz="quarter" idx="19"/>
          </p:nvPr>
        </p:nvSpPr>
        <p:spPr/>
        <p:txBody>
          <a:bodyPr/>
          <a:lstStyle/>
          <a:p>
            <a:r>
              <a:rPr lang="en-US" dirty="0"/>
              <a:t>Insures the CSU’s and AO’s and auxiliary organization’s employees for Employee Fidelity, including faithful performance of duties, counterfeit, fraud, computer crime, and other misappropriation of the funds. </a:t>
            </a:r>
          </a:p>
          <a:p>
            <a:endParaRPr lang="en-US" dirty="0"/>
          </a:p>
          <a:p>
            <a:r>
              <a:rPr lang="en-US" dirty="0"/>
              <a:t>All Campuses and AO’s participate</a:t>
            </a:r>
          </a:p>
        </p:txBody>
      </p:sp>
      <p:sp>
        <p:nvSpPr>
          <p:cNvPr id="9" name="Text Placeholder 8">
            <a:extLst>
              <a:ext uri="{FF2B5EF4-FFF2-40B4-BE49-F238E27FC236}">
                <a16:creationId xmlns:a16="http://schemas.microsoft.com/office/drawing/2014/main" id="{4FE165EB-D748-7DA1-0F8E-DFB1EA17B34F}"/>
              </a:ext>
            </a:extLst>
          </p:cNvPr>
          <p:cNvSpPr>
            <a:spLocks noGrp="1"/>
          </p:cNvSpPr>
          <p:nvPr>
            <p:ph type="body" sz="quarter" idx="20"/>
          </p:nvPr>
        </p:nvSpPr>
        <p:spPr/>
        <p:txBody>
          <a:bodyPr/>
          <a:lstStyle/>
          <a:p>
            <a:r>
              <a:rPr lang="en-US" dirty="0"/>
              <a:t>This program provides Medical Professional Malpractice Liability insurance for Medical Professionals employed by the CSU or its Campuses for services performed within the course and scope of their duties as employees while serving at the Student Health Center on a campus of the CSU. </a:t>
            </a:r>
          </a:p>
          <a:p>
            <a:endParaRPr lang="en-US" dirty="0"/>
          </a:p>
          <a:p>
            <a:r>
              <a:rPr lang="en-US" dirty="0"/>
              <a:t>All Campuses participate.</a:t>
            </a:r>
          </a:p>
        </p:txBody>
      </p:sp>
      <p:sp>
        <p:nvSpPr>
          <p:cNvPr id="10" name="Text Placeholder 9">
            <a:extLst>
              <a:ext uri="{FF2B5EF4-FFF2-40B4-BE49-F238E27FC236}">
                <a16:creationId xmlns:a16="http://schemas.microsoft.com/office/drawing/2014/main" id="{4F7146D3-91F9-6C60-0998-A8BC64BD099D}"/>
              </a:ext>
            </a:extLst>
          </p:cNvPr>
          <p:cNvSpPr>
            <a:spLocks noGrp="1"/>
          </p:cNvSpPr>
          <p:nvPr>
            <p:ph type="body" sz="quarter" idx="21"/>
          </p:nvPr>
        </p:nvSpPr>
        <p:spPr/>
        <p:txBody>
          <a:bodyPr/>
          <a:lstStyle/>
          <a:p>
            <a:r>
              <a:rPr lang="en-US" dirty="0"/>
              <a:t>This program provides professional liability for the various CSURMA board and committee members, while serving in their capacity as such.  This program also provides Fiduciary Liability coverage for the Campuses and AO’s administration of its employee benefit plans and trusts.</a:t>
            </a:r>
          </a:p>
          <a:p>
            <a:endParaRPr lang="en-US" dirty="0"/>
          </a:p>
          <a:p>
            <a:r>
              <a:rPr lang="en-US" dirty="0"/>
              <a:t>Automatic for all Campuses and AO’s.</a:t>
            </a:r>
          </a:p>
        </p:txBody>
      </p:sp>
      <p:sp>
        <p:nvSpPr>
          <p:cNvPr id="11" name="Text Placeholder 10">
            <a:extLst>
              <a:ext uri="{FF2B5EF4-FFF2-40B4-BE49-F238E27FC236}">
                <a16:creationId xmlns:a16="http://schemas.microsoft.com/office/drawing/2014/main" id="{D2459710-24CA-7C68-4637-7D600935C84F}"/>
              </a:ext>
            </a:extLst>
          </p:cNvPr>
          <p:cNvSpPr>
            <a:spLocks noGrp="1"/>
          </p:cNvSpPr>
          <p:nvPr>
            <p:ph type="body" sz="quarter" idx="23"/>
          </p:nvPr>
        </p:nvSpPr>
        <p:spPr/>
        <p:txBody>
          <a:bodyPr/>
          <a:lstStyle/>
          <a:p>
            <a:r>
              <a:rPr lang="en-US" dirty="0"/>
              <a:t>Deadly Weapons Response Program </a:t>
            </a:r>
          </a:p>
        </p:txBody>
      </p:sp>
      <p:sp>
        <p:nvSpPr>
          <p:cNvPr id="12" name="Text Placeholder 11">
            <a:extLst>
              <a:ext uri="{FF2B5EF4-FFF2-40B4-BE49-F238E27FC236}">
                <a16:creationId xmlns:a16="http://schemas.microsoft.com/office/drawing/2014/main" id="{9C098BC9-6D35-4579-205A-DBA9720B4056}"/>
              </a:ext>
            </a:extLst>
          </p:cNvPr>
          <p:cNvSpPr>
            <a:spLocks noGrp="1"/>
          </p:cNvSpPr>
          <p:nvPr>
            <p:ph type="body" sz="quarter" idx="24"/>
          </p:nvPr>
        </p:nvSpPr>
        <p:spPr/>
        <p:txBody>
          <a:bodyPr/>
          <a:lstStyle/>
          <a:p>
            <a:r>
              <a:rPr lang="en-US" dirty="0"/>
              <a:t>Fidelity / Crime Insurance Program</a:t>
            </a:r>
          </a:p>
        </p:txBody>
      </p:sp>
      <p:sp>
        <p:nvSpPr>
          <p:cNvPr id="13" name="Text Placeholder 12">
            <a:extLst>
              <a:ext uri="{FF2B5EF4-FFF2-40B4-BE49-F238E27FC236}">
                <a16:creationId xmlns:a16="http://schemas.microsoft.com/office/drawing/2014/main" id="{6888DC92-4B0D-B295-960D-58F6D759645C}"/>
              </a:ext>
            </a:extLst>
          </p:cNvPr>
          <p:cNvSpPr>
            <a:spLocks noGrp="1"/>
          </p:cNvSpPr>
          <p:nvPr>
            <p:ph type="body" sz="quarter" idx="25"/>
          </p:nvPr>
        </p:nvSpPr>
        <p:spPr/>
        <p:txBody>
          <a:bodyPr/>
          <a:lstStyle/>
          <a:p>
            <a:r>
              <a:rPr lang="en-US" dirty="0"/>
              <a:t>Medical Professional Malpractice Liability Insurance</a:t>
            </a:r>
          </a:p>
        </p:txBody>
      </p:sp>
      <p:sp>
        <p:nvSpPr>
          <p:cNvPr id="14" name="Text Placeholder 13">
            <a:extLst>
              <a:ext uri="{FF2B5EF4-FFF2-40B4-BE49-F238E27FC236}">
                <a16:creationId xmlns:a16="http://schemas.microsoft.com/office/drawing/2014/main" id="{DBB685F7-75A4-C00C-36E6-54EA3D86D9B7}"/>
              </a:ext>
            </a:extLst>
          </p:cNvPr>
          <p:cNvSpPr>
            <a:spLocks noGrp="1"/>
          </p:cNvSpPr>
          <p:nvPr>
            <p:ph type="body" sz="quarter" idx="26"/>
          </p:nvPr>
        </p:nvSpPr>
        <p:spPr/>
        <p:txBody>
          <a:bodyPr/>
          <a:lstStyle/>
          <a:p>
            <a:r>
              <a:rPr lang="en-US" dirty="0"/>
              <a:t>Trustees E&amp;O, and Fiduciary Liability</a:t>
            </a:r>
          </a:p>
        </p:txBody>
      </p:sp>
      <p:sp>
        <p:nvSpPr>
          <p:cNvPr id="15" name="Text Placeholder 14">
            <a:extLst>
              <a:ext uri="{FF2B5EF4-FFF2-40B4-BE49-F238E27FC236}">
                <a16:creationId xmlns:a16="http://schemas.microsoft.com/office/drawing/2014/main" id="{2F807A49-DBA5-C67B-BAB5-B7CE2E3D0E46}"/>
              </a:ext>
            </a:extLst>
          </p:cNvPr>
          <p:cNvSpPr>
            <a:spLocks noGrp="1"/>
          </p:cNvSpPr>
          <p:nvPr>
            <p:ph type="body" sz="quarter" idx="27"/>
          </p:nvPr>
        </p:nvSpPr>
        <p:spPr>
          <a:xfrm>
            <a:off x="390144" y="6709862"/>
            <a:ext cx="2103438" cy="600164"/>
          </a:xfrm>
        </p:spPr>
        <p:txBody>
          <a:bodyPr/>
          <a:lstStyle/>
          <a:p>
            <a:r>
              <a:rPr lang="en-US" dirty="0"/>
              <a:t>Contributions included in the Campus and AORMA Property Program. </a:t>
            </a:r>
          </a:p>
        </p:txBody>
      </p:sp>
      <p:sp>
        <p:nvSpPr>
          <p:cNvPr id="16" name="Text Placeholder 15">
            <a:extLst>
              <a:ext uri="{FF2B5EF4-FFF2-40B4-BE49-F238E27FC236}">
                <a16:creationId xmlns:a16="http://schemas.microsoft.com/office/drawing/2014/main" id="{F7B520FF-4845-D658-6899-352A59351525}"/>
              </a:ext>
            </a:extLst>
          </p:cNvPr>
          <p:cNvSpPr>
            <a:spLocks noGrp="1"/>
          </p:cNvSpPr>
          <p:nvPr>
            <p:ph type="body" sz="quarter" idx="28"/>
          </p:nvPr>
        </p:nvSpPr>
        <p:spPr>
          <a:xfrm>
            <a:off x="2882772" y="6709862"/>
            <a:ext cx="2103438" cy="600164"/>
          </a:xfrm>
        </p:spPr>
        <p:txBody>
          <a:bodyPr/>
          <a:lstStyle/>
          <a:p>
            <a:r>
              <a:rPr lang="en-US" dirty="0"/>
              <a:t>Contributions included in the Campus Liability Program and the AORMA Crime Program.</a:t>
            </a:r>
          </a:p>
        </p:txBody>
      </p:sp>
      <p:sp>
        <p:nvSpPr>
          <p:cNvPr id="17" name="Text Placeholder 16">
            <a:extLst>
              <a:ext uri="{FF2B5EF4-FFF2-40B4-BE49-F238E27FC236}">
                <a16:creationId xmlns:a16="http://schemas.microsoft.com/office/drawing/2014/main" id="{AA0200E4-CCE5-3AB1-317E-0776E57AC82F}"/>
              </a:ext>
            </a:extLst>
          </p:cNvPr>
          <p:cNvSpPr>
            <a:spLocks noGrp="1"/>
          </p:cNvSpPr>
          <p:nvPr>
            <p:ph type="body" sz="quarter" idx="29"/>
          </p:nvPr>
        </p:nvSpPr>
        <p:spPr>
          <a:xfrm>
            <a:off x="5376354" y="6709862"/>
            <a:ext cx="2103438" cy="430887"/>
          </a:xfrm>
        </p:spPr>
        <p:txBody>
          <a:bodyPr/>
          <a:lstStyle/>
          <a:p>
            <a:r>
              <a:rPr lang="en-US" dirty="0"/>
              <a:t>Contributions included in the Campus Liability Program.</a:t>
            </a:r>
          </a:p>
        </p:txBody>
      </p:sp>
      <p:sp>
        <p:nvSpPr>
          <p:cNvPr id="18" name="Text Placeholder 17">
            <a:extLst>
              <a:ext uri="{FF2B5EF4-FFF2-40B4-BE49-F238E27FC236}">
                <a16:creationId xmlns:a16="http://schemas.microsoft.com/office/drawing/2014/main" id="{22A66E7F-A869-3DBA-20A1-728FA35E1A8D}"/>
              </a:ext>
            </a:extLst>
          </p:cNvPr>
          <p:cNvSpPr>
            <a:spLocks noGrp="1"/>
          </p:cNvSpPr>
          <p:nvPr>
            <p:ph type="body" sz="quarter" idx="30"/>
          </p:nvPr>
        </p:nvSpPr>
        <p:spPr>
          <a:xfrm>
            <a:off x="7869936" y="6709862"/>
            <a:ext cx="2103438" cy="600164"/>
          </a:xfrm>
        </p:spPr>
        <p:txBody>
          <a:bodyPr/>
          <a:lstStyle/>
          <a:p>
            <a:r>
              <a:rPr lang="en-US" dirty="0"/>
              <a:t>Contributions included in the Campus and AORMA Liability Program.</a:t>
            </a:r>
          </a:p>
        </p:txBody>
      </p:sp>
      <p:pic>
        <p:nvPicPr>
          <p:cNvPr id="28" name="Picture Placeholder 27" descr="Smiling hospital staff">
            <a:extLst>
              <a:ext uri="{FF2B5EF4-FFF2-40B4-BE49-F238E27FC236}">
                <a16:creationId xmlns:a16="http://schemas.microsoft.com/office/drawing/2014/main" id="{CCD3FEA2-A7AE-4BC3-6F8E-529BC92D00B0}"/>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9024" b="19024"/>
          <a:stretch>
            <a:fillRect/>
          </a:stretch>
        </p:blipFill>
        <p:spPr/>
      </p:pic>
      <p:pic>
        <p:nvPicPr>
          <p:cNvPr id="1028" name="Picture 4" descr="Destiny 2 Weapons Types: Understanding ...">
            <a:extLst>
              <a:ext uri="{FF2B5EF4-FFF2-40B4-BE49-F238E27FC236}">
                <a16:creationId xmlns:a16="http://schemas.microsoft.com/office/drawing/2014/main" id="{60839869-07DE-E44D-5846-62730ACA8EE7}"/>
              </a:ext>
            </a:extLst>
          </p:cNvPr>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rcRect t="11186" b="111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60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People at concert">
            <a:extLst>
              <a:ext uri="{FF2B5EF4-FFF2-40B4-BE49-F238E27FC236}">
                <a16:creationId xmlns:a16="http://schemas.microsoft.com/office/drawing/2014/main" id="{A35BCA07-0A99-6883-FE57-109FEBA269A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4992" b="34992"/>
          <a:stretch>
            <a:fillRect/>
          </a:stretch>
        </p:blipFill>
        <p:spPr/>
      </p:pic>
      <p:pic>
        <p:nvPicPr>
          <p:cNvPr id="26" name="Picture Placeholder 25" descr="Alexandre III bridge in Paris">
            <a:extLst>
              <a:ext uri="{FF2B5EF4-FFF2-40B4-BE49-F238E27FC236}">
                <a16:creationId xmlns:a16="http://schemas.microsoft.com/office/drawing/2014/main" id="{A1FC7B11-CE2E-7DB4-DE2D-CD6722790710}"/>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35181" b="35181"/>
          <a:stretch>
            <a:fillRect/>
          </a:stretch>
        </p:blipFill>
        <p:spPr/>
      </p:pic>
      <p:sp>
        <p:nvSpPr>
          <p:cNvPr id="6" name="Text Placeholder 5">
            <a:extLst>
              <a:ext uri="{FF2B5EF4-FFF2-40B4-BE49-F238E27FC236}">
                <a16:creationId xmlns:a16="http://schemas.microsoft.com/office/drawing/2014/main" id="{83D359F4-9268-16DC-7061-186B216060DB}"/>
              </a:ext>
            </a:extLst>
          </p:cNvPr>
          <p:cNvSpPr>
            <a:spLocks noGrp="1"/>
          </p:cNvSpPr>
          <p:nvPr>
            <p:ph type="body" sz="quarter" idx="15"/>
          </p:nvPr>
        </p:nvSpPr>
        <p:spPr/>
        <p:txBody>
          <a:bodyPr/>
          <a:lstStyle/>
          <a:p>
            <a:r>
              <a:rPr lang="en-US" dirty="0"/>
              <a:t>Miscellaneous Coverage Programs</a:t>
            </a:r>
          </a:p>
        </p:txBody>
      </p:sp>
      <p:sp>
        <p:nvSpPr>
          <p:cNvPr id="7" name="Text Placeholder 6">
            <a:extLst>
              <a:ext uri="{FF2B5EF4-FFF2-40B4-BE49-F238E27FC236}">
                <a16:creationId xmlns:a16="http://schemas.microsoft.com/office/drawing/2014/main" id="{05D0A0FE-2A7B-96AE-9983-6F3CAF2187DB}"/>
              </a:ext>
            </a:extLst>
          </p:cNvPr>
          <p:cNvSpPr>
            <a:spLocks noGrp="1"/>
          </p:cNvSpPr>
          <p:nvPr>
            <p:ph type="body" sz="quarter" idx="18"/>
          </p:nvPr>
        </p:nvSpPr>
        <p:spPr/>
        <p:txBody>
          <a:bodyPr/>
          <a:lstStyle/>
          <a:p>
            <a:r>
              <a:rPr lang="en-US" dirty="0"/>
              <a:t>The Special Events Program offers premises liability coverage for a broad range of events held by uninsured third parties in public assembly facilities. The program has the added feature of allowing the CSU and its auxiliary organizations to insure its own events as circumstances warrant.</a:t>
            </a:r>
          </a:p>
          <a:p>
            <a:endParaRPr lang="en-US" dirty="0"/>
          </a:p>
          <a:p>
            <a:r>
              <a:rPr lang="en-US" dirty="0"/>
              <a:t>Available to all Campuses and AO’s.</a:t>
            </a:r>
          </a:p>
        </p:txBody>
      </p:sp>
      <p:sp>
        <p:nvSpPr>
          <p:cNvPr id="8" name="Text Placeholder 7">
            <a:extLst>
              <a:ext uri="{FF2B5EF4-FFF2-40B4-BE49-F238E27FC236}">
                <a16:creationId xmlns:a16="http://schemas.microsoft.com/office/drawing/2014/main" id="{CE9ABAD1-FAA0-FD7E-15DA-5EFBD168435D}"/>
              </a:ext>
            </a:extLst>
          </p:cNvPr>
          <p:cNvSpPr>
            <a:spLocks noGrp="1"/>
          </p:cNvSpPr>
          <p:nvPr>
            <p:ph type="body" sz="quarter" idx="19"/>
          </p:nvPr>
        </p:nvSpPr>
        <p:spPr/>
        <p:txBody>
          <a:bodyPr/>
          <a:lstStyle/>
          <a:p>
            <a:r>
              <a:rPr lang="en-US" dirty="0"/>
              <a:t>This program provides coverage for employees and students while traveling outside the United States. Coverage includes General Liability, Contingent Auto Liability, Employee Benefits Liability, Employers Responsibility, Employee Voluntary Compensation, Employers Liability, Primary Accident and Sickness, Accidental Death and Dismemberment, and Executive Assistance Services. Beginning July 1, 2014, FTIP added an “Overlay” coverage to supplement the insurance mandated by certain third-party travel program providers under approved agreements with the University. Specifically, the overlay coverage extends FTIP’s Liability insurance that is not otherwise provided by certain third-party programs.</a:t>
            </a:r>
          </a:p>
          <a:p>
            <a:endParaRPr lang="en-US" dirty="0"/>
          </a:p>
          <a:p>
            <a:r>
              <a:rPr lang="en-US" dirty="0"/>
              <a:t>Available to all Campuses and AO’s.  All international travel must be reported to obtain coverage.</a:t>
            </a:r>
          </a:p>
        </p:txBody>
      </p:sp>
      <p:sp>
        <p:nvSpPr>
          <p:cNvPr id="21" name="Text Placeholder 20">
            <a:extLst>
              <a:ext uri="{FF2B5EF4-FFF2-40B4-BE49-F238E27FC236}">
                <a16:creationId xmlns:a16="http://schemas.microsoft.com/office/drawing/2014/main" id="{D5709B01-B96E-CC37-1E00-50703870C36C}"/>
              </a:ext>
            </a:extLst>
          </p:cNvPr>
          <p:cNvSpPr>
            <a:spLocks noGrp="1"/>
          </p:cNvSpPr>
          <p:nvPr>
            <p:ph type="body" sz="quarter" idx="23"/>
          </p:nvPr>
        </p:nvSpPr>
        <p:spPr/>
        <p:txBody>
          <a:bodyPr/>
          <a:lstStyle/>
          <a:p>
            <a:r>
              <a:rPr lang="en-US" dirty="0"/>
              <a:t>Special Event Insurance Program</a:t>
            </a:r>
          </a:p>
        </p:txBody>
      </p:sp>
      <p:sp>
        <p:nvSpPr>
          <p:cNvPr id="22" name="Text Placeholder 21">
            <a:extLst>
              <a:ext uri="{FF2B5EF4-FFF2-40B4-BE49-F238E27FC236}">
                <a16:creationId xmlns:a16="http://schemas.microsoft.com/office/drawing/2014/main" id="{4C763BE8-89DC-7B5D-A024-23A4EF066D21}"/>
              </a:ext>
            </a:extLst>
          </p:cNvPr>
          <p:cNvSpPr>
            <a:spLocks noGrp="1"/>
          </p:cNvSpPr>
          <p:nvPr>
            <p:ph type="body" sz="quarter" idx="24"/>
          </p:nvPr>
        </p:nvSpPr>
        <p:spPr/>
        <p:txBody>
          <a:bodyPr/>
          <a:lstStyle/>
          <a:p>
            <a:r>
              <a:rPr lang="en-US" dirty="0"/>
              <a:t>Foreign Travel Insurance Program (FTIP)</a:t>
            </a:r>
          </a:p>
        </p:txBody>
      </p:sp>
      <p:sp>
        <p:nvSpPr>
          <p:cNvPr id="11" name="Text Placeholder 10">
            <a:extLst>
              <a:ext uri="{FF2B5EF4-FFF2-40B4-BE49-F238E27FC236}">
                <a16:creationId xmlns:a16="http://schemas.microsoft.com/office/drawing/2014/main" id="{CA0C08FA-50EB-F70D-1C13-9C91AE7E7D1F}"/>
              </a:ext>
            </a:extLst>
          </p:cNvPr>
          <p:cNvSpPr>
            <a:spLocks noGrp="1"/>
          </p:cNvSpPr>
          <p:nvPr>
            <p:ph type="body" sz="quarter" idx="27"/>
          </p:nvPr>
        </p:nvSpPr>
        <p:spPr/>
        <p:txBody>
          <a:bodyPr/>
          <a:lstStyle/>
          <a:p>
            <a:r>
              <a:rPr lang="en-US" dirty="0"/>
              <a:t>Invoiced separately.</a:t>
            </a:r>
          </a:p>
        </p:txBody>
      </p:sp>
      <p:sp>
        <p:nvSpPr>
          <p:cNvPr id="12" name="Text Placeholder 11">
            <a:extLst>
              <a:ext uri="{FF2B5EF4-FFF2-40B4-BE49-F238E27FC236}">
                <a16:creationId xmlns:a16="http://schemas.microsoft.com/office/drawing/2014/main" id="{A7C02632-EC2D-D5AE-764A-D4AFC902B557}"/>
              </a:ext>
            </a:extLst>
          </p:cNvPr>
          <p:cNvSpPr>
            <a:spLocks noGrp="1"/>
          </p:cNvSpPr>
          <p:nvPr>
            <p:ph type="body" sz="quarter" idx="28"/>
          </p:nvPr>
        </p:nvSpPr>
        <p:spPr/>
        <p:txBody>
          <a:bodyPr/>
          <a:lstStyle/>
          <a:p>
            <a:r>
              <a:rPr lang="en-US" dirty="0"/>
              <a:t>Invoiced separately.</a:t>
            </a:r>
          </a:p>
        </p:txBody>
      </p:sp>
    </p:spTree>
    <p:extLst>
      <p:ext uri="{BB962C8B-B14F-4D97-AF65-F5344CB8AC3E}">
        <p14:creationId xmlns:p14="http://schemas.microsoft.com/office/powerpoint/2010/main" val="1521865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6393B-91A2-A914-6C96-48F0BFA10A4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CDBD699-31F1-CCFA-255C-995DD8B49742}"/>
              </a:ext>
            </a:extLst>
          </p:cNvPr>
          <p:cNvSpPr>
            <a:spLocks noGrp="1"/>
          </p:cNvSpPr>
          <p:nvPr>
            <p:ph type="title"/>
          </p:nvPr>
        </p:nvSpPr>
        <p:spPr/>
        <p:txBody>
          <a:bodyPr/>
          <a:lstStyle/>
          <a:p>
            <a:r>
              <a:rPr lang="en-US" dirty="0"/>
              <a:t>Calendar of Events</a:t>
            </a:r>
          </a:p>
        </p:txBody>
      </p:sp>
    </p:spTree>
    <p:extLst>
      <p:ext uri="{BB962C8B-B14F-4D97-AF65-F5344CB8AC3E}">
        <p14:creationId xmlns:p14="http://schemas.microsoft.com/office/powerpoint/2010/main" val="663003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7D6E26-B0B3-729E-4889-7932325D2945}"/>
              </a:ext>
            </a:extLst>
          </p:cNvPr>
          <p:cNvSpPr>
            <a:spLocks noGrp="1"/>
          </p:cNvSpPr>
          <p:nvPr>
            <p:ph type="title"/>
          </p:nvPr>
        </p:nvSpPr>
        <p:spPr/>
        <p:txBody>
          <a:bodyPr/>
          <a:lstStyle/>
          <a:p>
            <a:r>
              <a:rPr lang="en-US" dirty="0"/>
              <a:t>History … How it All Began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21B9B796-A3A3-4168-8424-9DE0A68DE992}"/>
              </a:ext>
            </a:extLst>
          </p:cNvPr>
          <p:cNvCxnSpPr>
            <a:cxnSpLocks/>
          </p:cNvCxnSpPr>
          <p:nvPr/>
        </p:nvCxnSpPr>
        <p:spPr>
          <a:xfrm>
            <a:off x="8841024" y="4389120"/>
            <a:ext cx="0" cy="109728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05B949-F984-4055-8B7A-633D1DFFEFCE}"/>
              </a:ext>
            </a:extLst>
          </p:cNvPr>
          <p:cNvSpPr>
            <a:spLocks noGrp="1"/>
          </p:cNvSpPr>
          <p:nvPr>
            <p:ph type="title" idx="4294967295"/>
          </p:nvPr>
        </p:nvSpPr>
        <p:spPr>
          <a:xfrm>
            <a:off x="414510" y="295455"/>
            <a:ext cx="6754813" cy="652462"/>
          </a:xfrm>
          <a:solidFill>
            <a:schemeClr val="bg1"/>
          </a:solidFill>
        </p:spPr>
        <p:txBody>
          <a:bodyPr>
            <a:normAutofit/>
          </a:bodyPr>
          <a:lstStyle/>
          <a:p>
            <a:pPr algn="l"/>
            <a:r>
              <a:rPr lang="en-IN" sz="3060" dirty="0"/>
              <a:t>CSURMA Calendar of Events</a:t>
            </a:r>
          </a:p>
        </p:txBody>
      </p:sp>
      <p:cxnSp>
        <p:nvCxnSpPr>
          <p:cNvPr id="29" name="Straight Connector 28">
            <a:extLst>
              <a:ext uri="{FF2B5EF4-FFF2-40B4-BE49-F238E27FC236}">
                <a16:creationId xmlns:a16="http://schemas.microsoft.com/office/drawing/2014/main" id="{5DE58281-A5CD-4506-8BBD-5DC2910D9461}"/>
              </a:ext>
            </a:extLst>
          </p:cNvPr>
          <p:cNvCxnSpPr/>
          <p:nvPr/>
        </p:nvCxnSpPr>
        <p:spPr>
          <a:xfrm>
            <a:off x="1398032" y="4306755"/>
            <a:ext cx="0" cy="146304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96AF2E-2890-4D85-9FF7-246944D593CB}"/>
              </a:ext>
            </a:extLst>
          </p:cNvPr>
          <p:cNvCxnSpPr>
            <a:cxnSpLocks/>
          </p:cNvCxnSpPr>
          <p:nvPr/>
        </p:nvCxnSpPr>
        <p:spPr>
          <a:xfrm flipV="1">
            <a:off x="3317320" y="2675126"/>
            <a:ext cx="0" cy="109728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B1023B4-E98E-4F18-B48F-41B886CDC965}"/>
              </a:ext>
            </a:extLst>
          </p:cNvPr>
          <p:cNvCxnSpPr/>
          <p:nvPr/>
        </p:nvCxnSpPr>
        <p:spPr>
          <a:xfrm>
            <a:off x="5122228" y="4306755"/>
            <a:ext cx="0" cy="82296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877168D-ABED-4F77-9D0D-998FD61C9054}"/>
              </a:ext>
            </a:extLst>
          </p:cNvPr>
          <p:cNvCxnSpPr>
            <a:cxnSpLocks/>
          </p:cNvCxnSpPr>
          <p:nvPr/>
        </p:nvCxnSpPr>
        <p:spPr>
          <a:xfrm flipV="1">
            <a:off x="6981626" y="2539409"/>
            <a:ext cx="0" cy="131160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13BAD707-EF2D-48C5-A858-C44105802A59}"/>
              </a:ext>
            </a:extLst>
          </p:cNvPr>
          <p:cNvSpPr/>
          <p:nvPr/>
        </p:nvSpPr>
        <p:spPr>
          <a:xfrm>
            <a:off x="7768775" y="3699456"/>
            <a:ext cx="2189839" cy="669579"/>
          </a:xfrm>
          <a:custGeom>
            <a:avLst/>
            <a:gdLst>
              <a:gd name="connsiteX0" fmla="*/ 2079184 w 2629621"/>
              <a:gd name="connsiteY0" fmla="*/ 0 h 787740"/>
              <a:gd name="connsiteX1" fmla="*/ 2379015 w 2629621"/>
              <a:gd name="connsiteY1" fmla="*/ 0 h 787740"/>
              <a:gd name="connsiteX2" fmla="*/ 2629621 w 2629621"/>
              <a:gd name="connsiteY2" fmla="*/ 275204 h 787740"/>
              <a:gd name="connsiteX3" fmla="*/ 2162895 w 2629621"/>
              <a:gd name="connsiteY3" fmla="*/ 787740 h 787740"/>
              <a:gd name="connsiteX4" fmla="*/ 181901 w 2629621"/>
              <a:gd name="connsiteY4" fmla="*/ 787740 h 787740"/>
              <a:gd name="connsiteX5" fmla="*/ 0 w 2629621"/>
              <a:gd name="connsiteY5" fmla="*/ 515143 h 787740"/>
              <a:gd name="connsiteX6" fmla="*/ 2077238 w 2629621"/>
              <a:gd name="connsiteY6" fmla="*/ 515143 h 787740"/>
              <a:gd name="connsiteX7" fmla="*/ 2254972 w 2629621"/>
              <a:gd name="connsiteY7" fmla="*/ 256154 h 787740"/>
              <a:gd name="connsiteX8" fmla="*/ 2079184 w 2629621"/>
              <a:gd name="connsiteY8" fmla="*/ 0 h 787740"/>
              <a:gd name="connsiteX0" fmla="*/ 2025844 w 2576281"/>
              <a:gd name="connsiteY0" fmla="*/ 0 h 787740"/>
              <a:gd name="connsiteX1" fmla="*/ 2325675 w 2576281"/>
              <a:gd name="connsiteY1" fmla="*/ 0 h 787740"/>
              <a:gd name="connsiteX2" fmla="*/ 2576281 w 2576281"/>
              <a:gd name="connsiteY2" fmla="*/ 275204 h 787740"/>
              <a:gd name="connsiteX3" fmla="*/ 2109555 w 2576281"/>
              <a:gd name="connsiteY3" fmla="*/ 787740 h 787740"/>
              <a:gd name="connsiteX4" fmla="*/ 128561 w 2576281"/>
              <a:gd name="connsiteY4" fmla="*/ 787740 h 787740"/>
              <a:gd name="connsiteX5" fmla="*/ 0 w 2576281"/>
              <a:gd name="connsiteY5" fmla="*/ 515143 h 787740"/>
              <a:gd name="connsiteX6" fmla="*/ 2023898 w 2576281"/>
              <a:gd name="connsiteY6" fmla="*/ 515143 h 787740"/>
              <a:gd name="connsiteX7" fmla="*/ 2201632 w 2576281"/>
              <a:gd name="connsiteY7" fmla="*/ 256154 h 787740"/>
              <a:gd name="connsiteX8" fmla="*/ 2025844 w 2576281"/>
              <a:gd name="connsiteY8" fmla="*/ 0 h 7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281" h="787740">
                <a:moveTo>
                  <a:pt x="2025844" y="0"/>
                </a:moveTo>
                <a:lnTo>
                  <a:pt x="2325675" y="0"/>
                </a:lnTo>
                <a:lnTo>
                  <a:pt x="2576281" y="275204"/>
                </a:lnTo>
                <a:lnTo>
                  <a:pt x="2109555" y="787740"/>
                </a:lnTo>
                <a:lnTo>
                  <a:pt x="128561" y="787740"/>
                </a:lnTo>
                <a:lnTo>
                  <a:pt x="0" y="515143"/>
                </a:lnTo>
                <a:lnTo>
                  <a:pt x="2023898" y="515143"/>
                </a:lnTo>
                <a:lnTo>
                  <a:pt x="2201632" y="256154"/>
                </a:lnTo>
                <a:lnTo>
                  <a:pt x="2025844" y="0"/>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240" rtl="0">
              <a:defRPr/>
            </a:pPr>
            <a:endParaRPr lang="en-IN" sz="1530" kern="1200">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id="{2317D15C-5BF6-45D4-8BD5-D7915EB8C1AD}"/>
              </a:ext>
            </a:extLst>
          </p:cNvPr>
          <p:cNvSpPr/>
          <p:nvPr/>
        </p:nvSpPr>
        <p:spPr>
          <a:xfrm flipV="1">
            <a:off x="5928808" y="3699456"/>
            <a:ext cx="2170408" cy="669579"/>
          </a:xfrm>
          <a:custGeom>
            <a:avLst/>
            <a:gdLst>
              <a:gd name="connsiteX0" fmla="*/ 2079184 w 2629621"/>
              <a:gd name="connsiteY0" fmla="*/ 0 h 787740"/>
              <a:gd name="connsiteX1" fmla="*/ 2379015 w 2629621"/>
              <a:gd name="connsiteY1" fmla="*/ 0 h 787740"/>
              <a:gd name="connsiteX2" fmla="*/ 2629621 w 2629621"/>
              <a:gd name="connsiteY2" fmla="*/ 275204 h 787740"/>
              <a:gd name="connsiteX3" fmla="*/ 2162895 w 2629621"/>
              <a:gd name="connsiteY3" fmla="*/ 787740 h 787740"/>
              <a:gd name="connsiteX4" fmla="*/ 181901 w 2629621"/>
              <a:gd name="connsiteY4" fmla="*/ 787740 h 787740"/>
              <a:gd name="connsiteX5" fmla="*/ 0 w 2629621"/>
              <a:gd name="connsiteY5" fmla="*/ 515143 h 787740"/>
              <a:gd name="connsiteX6" fmla="*/ 2077238 w 2629621"/>
              <a:gd name="connsiteY6" fmla="*/ 515143 h 787740"/>
              <a:gd name="connsiteX7" fmla="*/ 2254972 w 2629621"/>
              <a:gd name="connsiteY7" fmla="*/ 256154 h 787740"/>
              <a:gd name="connsiteX8" fmla="*/ 2079184 w 2629621"/>
              <a:gd name="connsiteY8" fmla="*/ 0 h 787740"/>
              <a:gd name="connsiteX0" fmla="*/ 2002984 w 2553421"/>
              <a:gd name="connsiteY0" fmla="*/ 0 h 787740"/>
              <a:gd name="connsiteX1" fmla="*/ 2302815 w 2553421"/>
              <a:gd name="connsiteY1" fmla="*/ 0 h 787740"/>
              <a:gd name="connsiteX2" fmla="*/ 2553421 w 2553421"/>
              <a:gd name="connsiteY2" fmla="*/ 275204 h 787740"/>
              <a:gd name="connsiteX3" fmla="*/ 2086695 w 2553421"/>
              <a:gd name="connsiteY3" fmla="*/ 787740 h 787740"/>
              <a:gd name="connsiteX4" fmla="*/ 105701 w 2553421"/>
              <a:gd name="connsiteY4" fmla="*/ 787740 h 787740"/>
              <a:gd name="connsiteX5" fmla="*/ 0 w 2553421"/>
              <a:gd name="connsiteY5" fmla="*/ 522763 h 787740"/>
              <a:gd name="connsiteX6" fmla="*/ 2001038 w 2553421"/>
              <a:gd name="connsiteY6" fmla="*/ 515143 h 787740"/>
              <a:gd name="connsiteX7" fmla="*/ 2178772 w 2553421"/>
              <a:gd name="connsiteY7" fmla="*/ 256154 h 787740"/>
              <a:gd name="connsiteX8" fmla="*/ 2002984 w 2553421"/>
              <a:gd name="connsiteY8" fmla="*/ 0 h 7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421" h="787740">
                <a:moveTo>
                  <a:pt x="2002984" y="0"/>
                </a:moveTo>
                <a:lnTo>
                  <a:pt x="2302815" y="0"/>
                </a:lnTo>
                <a:lnTo>
                  <a:pt x="2553421" y="275204"/>
                </a:lnTo>
                <a:lnTo>
                  <a:pt x="2086695" y="787740"/>
                </a:lnTo>
                <a:lnTo>
                  <a:pt x="105701" y="787740"/>
                </a:lnTo>
                <a:lnTo>
                  <a:pt x="0" y="522763"/>
                </a:lnTo>
                <a:lnTo>
                  <a:pt x="2001038" y="515143"/>
                </a:lnTo>
                <a:lnTo>
                  <a:pt x="2178772" y="256154"/>
                </a:lnTo>
                <a:lnTo>
                  <a:pt x="2002984" y="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240" rtl="0">
              <a:defRPr/>
            </a:pPr>
            <a:endParaRPr lang="en-IN" sz="1530" kern="120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0CFD6A1C-63C9-4102-85D3-BDCE190F0ABD}"/>
              </a:ext>
            </a:extLst>
          </p:cNvPr>
          <p:cNvSpPr/>
          <p:nvPr/>
        </p:nvSpPr>
        <p:spPr>
          <a:xfrm>
            <a:off x="4062932" y="3699456"/>
            <a:ext cx="2176885" cy="669579"/>
          </a:xfrm>
          <a:custGeom>
            <a:avLst/>
            <a:gdLst>
              <a:gd name="connsiteX0" fmla="*/ 2079184 w 2629621"/>
              <a:gd name="connsiteY0" fmla="*/ 0 h 787740"/>
              <a:gd name="connsiteX1" fmla="*/ 2379015 w 2629621"/>
              <a:gd name="connsiteY1" fmla="*/ 0 h 787740"/>
              <a:gd name="connsiteX2" fmla="*/ 2629621 w 2629621"/>
              <a:gd name="connsiteY2" fmla="*/ 275204 h 787740"/>
              <a:gd name="connsiteX3" fmla="*/ 2162895 w 2629621"/>
              <a:gd name="connsiteY3" fmla="*/ 787740 h 787740"/>
              <a:gd name="connsiteX4" fmla="*/ 181901 w 2629621"/>
              <a:gd name="connsiteY4" fmla="*/ 787740 h 787740"/>
              <a:gd name="connsiteX5" fmla="*/ 0 w 2629621"/>
              <a:gd name="connsiteY5" fmla="*/ 515143 h 787740"/>
              <a:gd name="connsiteX6" fmla="*/ 2077238 w 2629621"/>
              <a:gd name="connsiteY6" fmla="*/ 515143 h 787740"/>
              <a:gd name="connsiteX7" fmla="*/ 2254972 w 2629621"/>
              <a:gd name="connsiteY7" fmla="*/ 256154 h 787740"/>
              <a:gd name="connsiteX8" fmla="*/ 2079184 w 2629621"/>
              <a:gd name="connsiteY8" fmla="*/ 0 h 787740"/>
              <a:gd name="connsiteX0" fmla="*/ 2010604 w 2561041"/>
              <a:gd name="connsiteY0" fmla="*/ 0 h 787740"/>
              <a:gd name="connsiteX1" fmla="*/ 2310435 w 2561041"/>
              <a:gd name="connsiteY1" fmla="*/ 0 h 787740"/>
              <a:gd name="connsiteX2" fmla="*/ 2561041 w 2561041"/>
              <a:gd name="connsiteY2" fmla="*/ 275204 h 787740"/>
              <a:gd name="connsiteX3" fmla="*/ 2094315 w 2561041"/>
              <a:gd name="connsiteY3" fmla="*/ 787740 h 787740"/>
              <a:gd name="connsiteX4" fmla="*/ 113321 w 2561041"/>
              <a:gd name="connsiteY4" fmla="*/ 787740 h 787740"/>
              <a:gd name="connsiteX5" fmla="*/ 0 w 2561041"/>
              <a:gd name="connsiteY5" fmla="*/ 515143 h 787740"/>
              <a:gd name="connsiteX6" fmla="*/ 2008658 w 2561041"/>
              <a:gd name="connsiteY6" fmla="*/ 515143 h 787740"/>
              <a:gd name="connsiteX7" fmla="*/ 2186392 w 2561041"/>
              <a:gd name="connsiteY7" fmla="*/ 256154 h 787740"/>
              <a:gd name="connsiteX8" fmla="*/ 2010604 w 2561041"/>
              <a:gd name="connsiteY8" fmla="*/ 0 h 7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1041" h="787740">
                <a:moveTo>
                  <a:pt x="2010604" y="0"/>
                </a:moveTo>
                <a:lnTo>
                  <a:pt x="2310435" y="0"/>
                </a:lnTo>
                <a:lnTo>
                  <a:pt x="2561041" y="275204"/>
                </a:lnTo>
                <a:lnTo>
                  <a:pt x="2094315" y="787740"/>
                </a:lnTo>
                <a:lnTo>
                  <a:pt x="113321" y="787740"/>
                </a:lnTo>
                <a:lnTo>
                  <a:pt x="0" y="515143"/>
                </a:lnTo>
                <a:lnTo>
                  <a:pt x="2008658" y="515143"/>
                </a:lnTo>
                <a:lnTo>
                  <a:pt x="2186392" y="256154"/>
                </a:lnTo>
                <a:lnTo>
                  <a:pt x="2010604"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240" rtl="0">
              <a:defRPr/>
            </a:pPr>
            <a:endParaRPr lang="en-IN" sz="1530" kern="1200" dirty="0">
              <a:solidFill>
                <a:prstClr val="white"/>
              </a:solidFill>
              <a:highlight>
                <a:srgbClr val="3E74AB"/>
              </a:highlight>
              <a:latin typeface="Calibri" panose="020F0502020204030204"/>
            </a:endParaRPr>
          </a:p>
        </p:txBody>
      </p:sp>
      <p:sp>
        <p:nvSpPr>
          <p:cNvPr id="14" name="Freeform: Shape 13">
            <a:extLst>
              <a:ext uri="{FF2B5EF4-FFF2-40B4-BE49-F238E27FC236}">
                <a16:creationId xmlns:a16="http://schemas.microsoft.com/office/drawing/2014/main" id="{428FCF2F-51C6-43EA-88FF-C4F757771E80}"/>
              </a:ext>
            </a:extLst>
          </p:cNvPr>
          <p:cNvSpPr/>
          <p:nvPr/>
        </p:nvSpPr>
        <p:spPr>
          <a:xfrm flipV="1">
            <a:off x="2236998" y="3699456"/>
            <a:ext cx="2138023" cy="669579"/>
          </a:xfrm>
          <a:custGeom>
            <a:avLst/>
            <a:gdLst>
              <a:gd name="connsiteX0" fmla="*/ 2079184 w 2629621"/>
              <a:gd name="connsiteY0" fmla="*/ 0 h 787740"/>
              <a:gd name="connsiteX1" fmla="*/ 2379015 w 2629621"/>
              <a:gd name="connsiteY1" fmla="*/ 0 h 787740"/>
              <a:gd name="connsiteX2" fmla="*/ 2629621 w 2629621"/>
              <a:gd name="connsiteY2" fmla="*/ 275204 h 787740"/>
              <a:gd name="connsiteX3" fmla="*/ 2162895 w 2629621"/>
              <a:gd name="connsiteY3" fmla="*/ 787740 h 787740"/>
              <a:gd name="connsiteX4" fmla="*/ 181901 w 2629621"/>
              <a:gd name="connsiteY4" fmla="*/ 787740 h 787740"/>
              <a:gd name="connsiteX5" fmla="*/ 0 w 2629621"/>
              <a:gd name="connsiteY5" fmla="*/ 515143 h 787740"/>
              <a:gd name="connsiteX6" fmla="*/ 2077238 w 2629621"/>
              <a:gd name="connsiteY6" fmla="*/ 515143 h 787740"/>
              <a:gd name="connsiteX7" fmla="*/ 2254972 w 2629621"/>
              <a:gd name="connsiteY7" fmla="*/ 256154 h 787740"/>
              <a:gd name="connsiteX8" fmla="*/ 2079184 w 2629621"/>
              <a:gd name="connsiteY8" fmla="*/ 0 h 787740"/>
              <a:gd name="connsiteX0" fmla="*/ 1964884 w 2515321"/>
              <a:gd name="connsiteY0" fmla="*/ 0 h 787740"/>
              <a:gd name="connsiteX1" fmla="*/ 2264715 w 2515321"/>
              <a:gd name="connsiteY1" fmla="*/ 0 h 787740"/>
              <a:gd name="connsiteX2" fmla="*/ 2515321 w 2515321"/>
              <a:gd name="connsiteY2" fmla="*/ 275204 h 787740"/>
              <a:gd name="connsiteX3" fmla="*/ 2048595 w 2515321"/>
              <a:gd name="connsiteY3" fmla="*/ 787740 h 787740"/>
              <a:gd name="connsiteX4" fmla="*/ 67601 w 2515321"/>
              <a:gd name="connsiteY4" fmla="*/ 787740 h 787740"/>
              <a:gd name="connsiteX5" fmla="*/ 0 w 2515321"/>
              <a:gd name="connsiteY5" fmla="*/ 515143 h 787740"/>
              <a:gd name="connsiteX6" fmla="*/ 1962938 w 2515321"/>
              <a:gd name="connsiteY6" fmla="*/ 515143 h 787740"/>
              <a:gd name="connsiteX7" fmla="*/ 2140672 w 2515321"/>
              <a:gd name="connsiteY7" fmla="*/ 256154 h 787740"/>
              <a:gd name="connsiteX8" fmla="*/ 1964884 w 2515321"/>
              <a:gd name="connsiteY8" fmla="*/ 0 h 7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321" h="787740">
                <a:moveTo>
                  <a:pt x="1964884" y="0"/>
                </a:moveTo>
                <a:lnTo>
                  <a:pt x="2264715" y="0"/>
                </a:lnTo>
                <a:lnTo>
                  <a:pt x="2515321" y="275204"/>
                </a:lnTo>
                <a:lnTo>
                  <a:pt x="2048595" y="787740"/>
                </a:lnTo>
                <a:lnTo>
                  <a:pt x="67601" y="787740"/>
                </a:lnTo>
                <a:lnTo>
                  <a:pt x="0" y="515143"/>
                </a:lnTo>
                <a:lnTo>
                  <a:pt x="1962938" y="515143"/>
                </a:lnTo>
                <a:lnTo>
                  <a:pt x="2140672" y="256154"/>
                </a:lnTo>
                <a:lnTo>
                  <a:pt x="1964884" y="0"/>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240" rtl="0">
              <a:defRPr/>
            </a:pPr>
            <a:endParaRPr lang="en-IN" sz="1530" kern="1200">
              <a:solidFill>
                <a:prstClr val="white"/>
              </a:solidFill>
              <a:latin typeface="Calibri" panose="020F0502020204030204"/>
            </a:endParaRPr>
          </a:p>
        </p:txBody>
      </p:sp>
      <p:sp>
        <p:nvSpPr>
          <p:cNvPr id="24" name="Freeform: Shape 23">
            <a:extLst>
              <a:ext uri="{FF2B5EF4-FFF2-40B4-BE49-F238E27FC236}">
                <a16:creationId xmlns:a16="http://schemas.microsoft.com/office/drawing/2014/main" id="{6C4656DD-9E28-4464-8319-3CE71F86847B}"/>
              </a:ext>
            </a:extLst>
          </p:cNvPr>
          <p:cNvSpPr/>
          <p:nvPr/>
        </p:nvSpPr>
        <p:spPr>
          <a:xfrm>
            <a:off x="280444" y="3699456"/>
            <a:ext cx="2235178" cy="669579"/>
          </a:xfrm>
          <a:custGeom>
            <a:avLst/>
            <a:gdLst>
              <a:gd name="connsiteX0" fmla="*/ 2079184 w 2629621"/>
              <a:gd name="connsiteY0" fmla="*/ 0 h 787740"/>
              <a:gd name="connsiteX1" fmla="*/ 2379015 w 2629621"/>
              <a:gd name="connsiteY1" fmla="*/ 0 h 787740"/>
              <a:gd name="connsiteX2" fmla="*/ 2629621 w 2629621"/>
              <a:gd name="connsiteY2" fmla="*/ 275204 h 787740"/>
              <a:gd name="connsiteX3" fmla="*/ 2162895 w 2629621"/>
              <a:gd name="connsiteY3" fmla="*/ 787740 h 787740"/>
              <a:gd name="connsiteX4" fmla="*/ 181901 w 2629621"/>
              <a:gd name="connsiteY4" fmla="*/ 787740 h 787740"/>
              <a:gd name="connsiteX5" fmla="*/ 0 w 2629621"/>
              <a:gd name="connsiteY5" fmla="*/ 515143 h 787740"/>
              <a:gd name="connsiteX6" fmla="*/ 2077238 w 2629621"/>
              <a:gd name="connsiteY6" fmla="*/ 515143 h 787740"/>
              <a:gd name="connsiteX7" fmla="*/ 2254972 w 2629621"/>
              <a:gd name="connsiteY7" fmla="*/ 256154 h 787740"/>
              <a:gd name="connsiteX8" fmla="*/ 2079184 w 2629621"/>
              <a:gd name="connsiteY8" fmla="*/ 0 h 7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9621" h="787740">
                <a:moveTo>
                  <a:pt x="2079184" y="0"/>
                </a:moveTo>
                <a:lnTo>
                  <a:pt x="2379015" y="0"/>
                </a:lnTo>
                <a:lnTo>
                  <a:pt x="2629621" y="275204"/>
                </a:lnTo>
                <a:lnTo>
                  <a:pt x="2162895" y="787740"/>
                </a:lnTo>
                <a:lnTo>
                  <a:pt x="181901" y="787740"/>
                </a:lnTo>
                <a:lnTo>
                  <a:pt x="0" y="515143"/>
                </a:lnTo>
                <a:lnTo>
                  <a:pt x="2077238" y="515143"/>
                </a:lnTo>
                <a:lnTo>
                  <a:pt x="2254972" y="256154"/>
                </a:lnTo>
                <a:lnTo>
                  <a:pt x="2079184"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240" rtl="0">
              <a:defRPr/>
            </a:pPr>
            <a:endParaRPr lang="en-IN" sz="1530" kern="1200">
              <a:solidFill>
                <a:prstClr val="white"/>
              </a:solidFill>
              <a:latin typeface="Calibri" panose="020F0502020204030204"/>
            </a:endParaRPr>
          </a:p>
        </p:txBody>
      </p:sp>
      <p:sp>
        <p:nvSpPr>
          <p:cNvPr id="26" name="TextBox 25">
            <a:extLst>
              <a:ext uri="{FF2B5EF4-FFF2-40B4-BE49-F238E27FC236}">
                <a16:creationId xmlns:a16="http://schemas.microsoft.com/office/drawing/2014/main" id="{67FF80CD-BFB0-4ECE-81BA-3A88CE6A3557}"/>
              </a:ext>
            </a:extLst>
          </p:cNvPr>
          <p:cNvSpPr txBox="1"/>
          <p:nvPr/>
        </p:nvSpPr>
        <p:spPr>
          <a:xfrm>
            <a:off x="377600" y="3730190"/>
            <a:ext cx="1832620" cy="406265"/>
          </a:xfrm>
          <a:prstGeom prst="rect">
            <a:avLst/>
          </a:prstGeom>
          <a:noFill/>
        </p:spPr>
        <p:txBody>
          <a:bodyPr wrap="square" rtlCol="0">
            <a:spAutoFit/>
          </a:bodyPr>
          <a:lstStyle/>
          <a:p>
            <a:pPr algn="ctr" defTabSz="777240" rtl="0">
              <a:defRPr/>
            </a:pPr>
            <a:r>
              <a:rPr lang="en-IN" sz="2040" b="1" kern="1200" dirty="0">
                <a:solidFill>
                  <a:srgbClr val="000000"/>
                </a:solidFill>
                <a:latin typeface="+mn-lt"/>
                <a:ea typeface="+mn-ea"/>
                <a:cs typeface="+mn-cs"/>
              </a:rPr>
              <a:t>Jun - Aug  </a:t>
            </a:r>
          </a:p>
        </p:txBody>
      </p:sp>
      <p:sp>
        <p:nvSpPr>
          <p:cNvPr id="15" name="TextBox 14">
            <a:extLst>
              <a:ext uri="{FF2B5EF4-FFF2-40B4-BE49-F238E27FC236}">
                <a16:creationId xmlns:a16="http://schemas.microsoft.com/office/drawing/2014/main" id="{11141C2F-BEFB-4490-BB81-964C9BAEBCF3}"/>
              </a:ext>
            </a:extLst>
          </p:cNvPr>
          <p:cNvSpPr txBox="1"/>
          <p:nvPr/>
        </p:nvSpPr>
        <p:spPr>
          <a:xfrm rot="10800000" flipV="1">
            <a:off x="2352230" y="3965906"/>
            <a:ext cx="1681613" cy="406265"/>
          </a:xfrm>
          <a:prstGeom prst="rect">
            <a:avLst/>
          </a:prstGeom>
          <a:noFill/>
        </p:spPr>
        <p:txBody>
          <a:bodyPr wrap="square" rtlCol="0">
            <a:spAutoFit/>
          </a:bodyPr>
          <a:lstStyle/>
          <a:p>
            <a:pPr algn="ctr" defTabSz="777240" rtl="0">
              <a:defRPr/>
            </a:pPr>
            <a:r>
              <a:rPr lang="en-IN" sz="2040" b="1" kern="1200" dirty="0">
                <a:solidFill>
                  <a:srgbClr val="000000"/>
                </a:solidFill>
                <a:latin typeface="+mn-lt"/>
                <a:ea typeface="+mn-ea"/>
                <a:cs typeface="+mn-cs"/>
              </a:rPr>
              <a:t>Aug - Nov</a:t>
            </a:r>
          </a:p>
        </p:txBody>
      </p:sp>
      <p:sp>
        <p:nvSpPr>
          <p:cNvPr id="21" name="TextBox 20">
            <a:extLst>
              <a:ext uri="{FF2B5EF4-FFF2-40B4-BE49-F238E27FC236}">
                <a16:creationId xmlns:a16="http://schemas.microsoft.com/office/drawing/2014/main" id="{F14EF0C6-017A-4422-A36A-2A282510EF5B}"/>
              </a:ext>
            </a:extLst>
          </p:cNvPr>
          <p:cNvSpPr txBox="1"/>
          <p:nvPr/>
        </p:nvSpPr>
        <p:spPr>
          <a:xfrm>
            <a:off x="4277865" y="3710689"/>
            <a:ext cx="1592263" cy="406265"/>
          </a:xfrm>
          <a:prstGeom prst="rect">
            <a:avLst/>
          </a:prstGeom>
          <a:noFill/>
        </p:spPr>
        <p:txBody>
          <a:bodyPr wrap="square" rtlCol="0">
            <a:spAutoFit/>
          </a:bodyPr>
          <a:lstStyle/>
          <a:p>
            <a:pPr algn="ctr" defTabSz="777240" rtl="0">
              <a:defRPr/>
            </a:pPr>
            <a:r>
              <a:rPr lang="en-IN" sz="2040" b="1" kern="1200" dirty="0">
                <a:solidFill>
                  <a:srgbClr val="000000"/>
                </a:solidFill>
                <a:latin typeface="+mn-lt"/>
                <a:ea typeface="+mn-ea"/>
                <a:cs typeface="+mn-cs"/>
              </a:rPr>
              <a:t>Oct - Apr</a:t>
            </a:r>
          </a:p>
        </p:txBody>
      </p:sp>
      <p:sp>
        <p:nvSpPr>
          <p:cNvPr id="33" name="TextBox 32">
            <a:extLst>
              <a:ext uri="{FF2B5EF4-FFF2-40B4-BE49-F238E27FC236}">
                <a16:creationId xmlns:a16="http://schemas.microsoft.com/office/drawing/2014/main" id="{538E85FD-31A6-4C4A-A9C5-CC98C5E16FA7}"/>
              </a:ext>
            </a:extLst>
          </p:cNvPr>
          <p:cNvSpPr txBox="1"/>
          <p:nvPr/>
        </p:nvSpPr>
        <p:spPr>
          <a:xfrm rot="10800000" flipV="1">
            <a:off x="6158691" y="3923043"/>
            <a:ext cx="1592263" cy="406265"/>
          </a:xfrm>
          <a:prstGeom prst="rect">
            <a:avLst/>
          </a:prstGeom>
          <a:noFill/>
        </p:spPr>
        <p:txBody>
          <a:bodyPr wrap="square" rtlCol="0">
            <a:spAutoFit/>
          </a:bodyPr>
          <a:lstStyle/>
          <a:p>
            <a:pPr algn="ctr" defTabSz="777240" rtl="0">
              <a:defRPr/>
            </a:pPr>
            <a:r>
              <a:rPr lang="en-IN" sz="2040" b="1" kern="1200" dirty="0">
                <a:solidFill>
                  <a:srgbClr val="000000"/>
                </a:solidFill>
                <a:latin typeface="+mn-lt"/>
                <a:ea typeface="+mn-ea"/>
                <a:cs typeface="+mn-cs"/>
              </a:rPr>
              <a:t>Mar - Jun </a:t>
            </a:r>
          </a:p>
        </p:txBody>
      </p:sp>
      <p:sp>
        <p:nvSpPr>
          <p:cNvPr id="39" name="TextBox 38">
            <a:extLst>
              <a:ext uri="{FF2B5EF4-FFF2-40B4-BE49-F238E27FC236}">
                <a16:creationId xmlns:a16="http://schemas.microsoft.com/office/drawing/2014/main" id="{7D3E6854-9B7D-4113-8888-31E0BF9D6AE3}"/>
              </a:ext>
            </a:extLst>
          </p:cNvPr>
          <p:cNvSpPr txBox="1"/>
          <p:nvPr/>
        </p:nvSpPr>
        <p:spPr>
          <a:xfrm>
            <a:off x="8002060" y="3735764"/>
            <a:ext cx="1592263" cy="406265"/>
          </a:xfrm>
          <a:prstGeom prst="rect">
            <a:avLst/>
          </a:prstGeom>
          <a:noFill/>
        </p:spPr>
        <p:txBody>
          <a:bodyPr wrap="square" rtlCol="0">
            <a:spAutoFit/>
          </a:bodyPr>
          <a:lstStyle/>
          <a:p>
            <a:pPr algn="ctr" defTabSz="777240" rtl="0">
              <a:defRPr/>
            </a:pPr>
            <a:r>
              <a:rPr lang="en-IN" sz="2040" b="1" kern="1200" dirty="0">
                <a:solidFill>
                  <a:srgbClr val="000000"/>
                </a:solidFill>
                <a:latin typeface="+mn-lt"/>
                <a:ea typeface="+mn-ea"/>
                <a:cs typeface="+mn-cs"/>
              </a:rPr>
              <a:t>June 30 </a:t>
            </a:r>
          </a:p>
        </p:txBody>
      </p:sp>
      <p:sp>
        <p:nvSpPr>
          <p:cNvPr id="75" name="Rectangle 74">
            <a:extLst>
              <a:ext uri="{FF2B5EF4-FFF2-40B4-BE49-F238E27FC236}">
                <a16:creationId xmlns:a16="http://schemas.microsoft.com/office/drawing/2014/main" id="{29B413BF-D1B2-40AC-9851-E4319769A93E}"/>
              </a:ext>
            </a:extLst>
          </p:cNvPr>
          <p:cNvSpPr/>
          <p:nvPr/>
        </p:nvSpPr>
        <p:spPr>
          <a:xfrm>
            <a:off x="322147" y="5705026"/>
            <a:ext cx="3309678" cy="984885"/>
          </a:xfrm>
          <a:prstGeom prst="rect">
            <a:avLst/>
          </a:prstGeom>
          <a:solidFill>
            <a:schemeClr val="bg1">
              <a:lumMod val="95000"/>
            </a:schemeClr>
          </a:solidFill>
          <a:ln>
            <a:noFill/>
          </a:ln>
          <a:effectLst>
            <a:outerShdw blurRad="63500" sx="102000" sy="102000" algn="ctr" rotWithShape="0">
              <a:prstClr val="black">
                <a:alpha val="40000"/>
              </a:prstClr>
            </a:outerShdw>
          </a:effectLst>
        </p:spPr>
        <p:txBody>
          <a:bodyPr wrap="square" anchor="ctr">
            <a:spAutoFit/>
          </a:bodyPr>
          <a:lstStyle/>
          <a:p>
            <a:pPr marL="114300" indent="-114300" algn="l" defTabSz="777240" rtl="0">
              <a:spcAft>
                <a:spcPts val="600"/>
              </a:spcAft>
              <a:buFont typeface="Wingdings" panose="05000000000000000000" pitchFamily="2" charset="2"/>
              <a:buChar char="§"/>
              <a:defRPr/>
            </a:pPr>
            <a:r>
              <a:rPr lang="en-US" sz="1600" kern="1200" dirty="0">
                <a:solidFill>
                  <a:schemeClr val="tx1"/>
                </a:solidFill>
                <a:latin typeface="+mn-lt"/>
                <a:ea typeface="+mn-ea"/>
                <a:cs typeface="Arial" panose="020B0604020202020204" pitchFamily="34" charset="0"/>
              </a:rPr>
              <a:t>Fiscal Year Ends</a:t>
            </a:r>
          </a:p>
          <a:p>
            <a:pPr marL="114300" indent="-114300" algn="l" defTabSz="777240" rtl="0">
              <a:spcAft>
                <a:spcPts val="600"/>
              </a:spcAft>
              <a:buFont typeface="Wingdings" panose="05000000000000000000" pitchFamily="2" charset="2"/>
              <a:buChar char="§"/>
              <a:defRPr/>
            </a:pPr>
            <a:r>
              <a:rPr lang="en-US" sz="1600" kern="1200" dirty="0">
                <a:solidFill>
                  <a:schemeClr val="tx1"/>
                </a:solidFill>
                <a:latin typeface="+mn-lt"/>
                <a:ea typeface="+mn-ea"/>
                <a:cs typeface="Arial" panose="020B0604020202020204" pitchFamily="34" charset="0"/>
              </a:rPr>
              <a:t>Claims Information Finalized</a:t>
            </a:r>
          </a:p>
          <a:p>
            <a:pPr marL="114300" indent="-114300" algn="l" defTabSz="777240" rtl="0">
              <a:spcAft>
                <a:spcPts val="600"/>
              </a:spcAft>
              <a:buFont typeface="Wingdings" panose="05000000000000000000" pitchFamily="2" charset="2"/>
              <a:buChar char="§"/>
              <a:defRPr/>
            </a:pPr>
            <a:r>
              <a:rPr lang="en-US" sz="1600" kern="1200" dirty="0">
                <a:solidFill>
                  <a:schemeClr val="tx1"/>
                </a:solidFill>
                <a:latin typeface="+mn-lt"/>
                <a:ea typeface="+mn-ea"/>
                <a:cs typeface="Arial" panose="020B0604020202020204" pitchFamily="34" charset="0"/>
              </a:rPr>
              <a:t>Actuarial Analysis Received</a:t>
            </a:r>
          </a:p>
        </p:txBody>
      </p:sp>
      <p:sp>
        <p:nvSpPr>
          <p:cNvPr id="76" name="Rectangle 75">
            <a:extLst>
              <a:ext uri="{FF2B5EF4-FFF2-40B4-BE49-F238E27FC236}">
                <a16:creationId xmlns:a16="http://schemas.microsoft.com/office/drawing/2014/main" id="{5C704D62-0324-4A03-BC24-08A5B6E43C0B}"/>
              </a:ext>
            </a:extLst>
          </p:cNvPr>
          <p:cNvSpPr/>
          <p:nvPr/>
        </p:nvSpPr>
        <p:spPr>
          <a:xfrm>
            <a:off x="1983134" y="1367076"/>
            <a:ext cx="2572753" cy="1308050"/>
          </a:xfrm>
          <a:prstGeom prst="rect">
            <a:avLst/>
          </a:prstGeom>
          <a:solidFill>
            <a:schemeClr val="bg1">
              <a:lumMod val="95000"/>
            </a:schemeClr>
          </a:solidFill>
          <a:ln>
            <a:noFill/>
          </a:ln>
          <a:effectLst>
            <a:outerShdw blurRad="63500" sx="102000" sy="102000" algn="ctr" rotWithShape="0">
              <a:prstClr val="black">
                <a:alpha val="40000"/>
              </a:prstClr>
            </a:outerShdw>
          </a:effectLst>
        </p:spPr>
        <p:txBody>
          <a:bodyPr wrap="square" anchor="ctr">
            <a:spAutoFit/>
          </a:bodyPr>
          <a:lstStyle/>
          <a:p>
            <a:pPr marL="114300" indent="-114300" algn="l" defTabSz="777240" rtl="0">
              <a:spcAft>
                <a:spcPts val="600"/>
              </a:spcAft>
              <a:buFont typeface="Wingdings" panose="05000000000000000000" pitchFamily="2" charset="2"/>
              <a:buChar char="§"/>
              <a:defRPr/>
            </a:pPr>
            <a:r>
              <a:rPr lang="en-US" sz="1600" dirty="0">
                <a:solidFill>
                  <a:schemeClr val="tx1"/>
                </a:solidFill>
                <a:latin typeface="+mn-lt"/>
                <a:cs typeface="Arial" panose="020B0604020202020204" pitchFamily="34" charset="0"/>
              </a:rPr>
              <a:t>Risk Pool Funding</a:t>
            </a:r>
          </a:p>
          <a:p>
            <a:pPr marL="114300" indent="-114300" algn="l" defTabSz="777240" rtl="0">
              <a:spcAft>
                <a:spcPts val="600"/>
              </a:spcAft>
              <a:buFont typeface="Wingdings" panose="05000000000000000000" pitchFamily="2" charset="2"/>
              <a:buChar char="§"/>
              <a:defRPr/>
            </a:pPr>
            <a:r>
              <a:rPr lang="en-US" sz="1600" kern="1200" dirty="0">
                <a:solidFill>
                  <a:schemeClr val="tx1"/>
                </a:solidFill>
                <a:latin typeface="+mn-lt"/>
                <a:ea typeface="+mn-ea"/>
                <a:cs typeface="Arial" panose="020B0604020202020204" pitchFamily="34" charset="0"/>
              </a:rPr>
              <a:t>XS Ins Budgeted</a:t>
            </a:r>
          </a:p>
          <a:p>
            <a:pPr marL="114300" indent="-114300" algn="l" defTabSz="777240" rtl="0">
              <a:spcAft>
                <a:spcPts val="600"/>
              </a:spcAft>
              <a:buFont typeface="Wingdings" panose="05000000000000000000" pitchFamily="2" charset="2"/>
              <a:buChar char="§"/>
              <a:defRPr/>
            </a:pPr>
            <a:r>
              <a:rPr lang="en-US" sz="1600" kern="1200" dirty="0">
                <a:solidFill>
                  <a:schemeClr val="tx1"/>
                </a:solidFill>
                <a:latin typeface="+mn-lt"/>
                <a:ea typeface="+mn-ea"/>
                <a:cs typeface="Arial" panose="020B0604020202020204" pitchFamily="34" charset="0"/>
              </a:rPr>
              <a:t>EC &amp; BOD Approvals</a:t>
            </a:r>
          </a:p>
          <a:p>
            <a:pPr marL="114300" indent="-114300" algn="l" defTabSz="777240" rtl="0">
              <a:spcAft>
                <a:spcPts val="600"/>
              </a:spcAft>
              <a:buFont typeface="Wingdings" panose="05000000000000000000" pitchFamily="2" charset="2"/>
              <a:buChar char="§"/>
              <a:defRPr/>
            </a:pPr>
            <a:r>
              <a:rPr lang="en-US" sz="1600" kern="1200" dirty="0">
                <a:solidFill>
                  <a:schemeClr val="tx1"/>
                </a:solidFill>
                <a:latin typeface="+mn-lt"/>
                <a:ea typeface="+mn-ea"/>
                <a:cs typeface="Arial" panose="020B0604020202020204" pitchFamily="34" charset="0"/>
              </a:rPr>
              <a:t>“Early-Bird” Letter</a:t>
            </a:r>
          </a:p>
        </p:txBody>
      </p:sp>
      <p:sp>
        <p:nvSpPr>
          <p:cNvPr id="78" name="Rectangle 77">
            <a:extLst>
              <a:ext uri="{FF2B5EF4-FFF2-40B4-BE49-F238E27FC236}">
                <a16:creationId xmlns:a16="http://schemas.microsoft.com/office/drawing/2014/main" id="{8CD66617-7B51-409B-8874-B8B9DD7E81D1}"/>
              </a:ext>
            </a:extLst>
          </p:cNvPr>
          <p:cNvSpPr/>
          <p:nvPr/>
        </p:nvSpPr>
        <p:spPr>
          <a:xfrm>
            <a:off x="5890841" y="1976433"/>
            <a:ext cx="3176955" cy="584775"/>
          </a:xfrm>
          <a:prstGeom prst="rect">
            <a:avLst/>
          </a:prstGeom>
          <a:solidFill>
            <a:schemeClr val="bg1">
              <a:lumMod val="95000"/>
            </a:schemeClr>
          </a:solidFill>
          <a:ln>
            <a:noFill/>
          </a:ln>
          <a:effectLst>
            <a:outerShdw blurRad="63500" sx="102000" sy="102000" algn="ctr" rotWithShape="0">
              <a:prstClr val="black">
                <a:alpha val="40000"/>
              </a:prstClr>
            </a:outerShdw>
          </a:effectLst>
        </p:spPr>
        <p:txBody>
          <a:bodyPr wrap="square" anchor="ctr">
            <a:spAutoFit/>
          </a:bodyPr>
          <a:lstStyle/>
          <a:p>
            <a:pPr marL="114300" indent="-114300" algn="l" defTabSz="777240" rtl="0">
              <a:buFont typeface="Wingdings" panose="05000000000000000000" pitchFamily="2" charset="2"/>
              <a:buChar char="§"/>
              <a:defRPr/>
            </a:pPr>
            <a:r>
              <a:rPr lang="en-US" sz="1600" kern="1200" dirty="0">
                <a:solidFill>
                  <a:schemeClr val="tx1"/>
                </a:solidFill>
                <a:latin typeface="+mn-lt"/>
                <a:ea typeface="+mn-ea"/>
                <a:cs typeface="Arial" panose="020B0604020202020204" pitchFamily="34" charset="0"/>
              </a:rPr>
              <a:t>Marketing submission sent to all viable insurers.</a:t>
            </a:r>
          </a:p>
        </p:txBody>
      </p:sp>
      <p:sp>
        <p:nvSpPr>
          <p:cNvPr id="79" name="Rectangle 78">
            <a:extLst>
              <a:ext uri="{FF2B5EF4-FFF2-40B4-BE49-F238E27FC236}">
                <a16:creationId xmlns:a16="http://schemas.microsoft.com/office/drawing/2014/main" id="{9531C00F-6499-409F-9E4F-502C7138E1DD}"/>
              </a:ext>
            </a:extLst>
          </p:cNvPr>
          <p:cNvSpPr/>
          <p:nvPr/>
        </p:nvSpPr>
        <p:spPr>
          <a:xfrm>
            <a:off x="7812855" y="5440275"/>
            <a:ext cx="2056337" cy="338554"/>
          </a:xfrm>
          <a:prstGeom prst="rect">
            <a:avLst/>
          </a:prstGeom>
          <a:solidFill>
            <a:schemeClr val="bg1">
              <a:lumMod val="95000"/>
            </a:schemeClr>
          </a:solidFill>
          <a:ln>
            <a:noFill/>
          </a:ln>
          <a:effectLst>
            <a:outerShdw blurRad="63500" sx="102000" sy="102000" algn="ctr" rotWithShape="0">
              <a:prstClr val="black">
                <a:alpha val="40000"/>
              </a:prstClr>
            </a:outerShdw>
          </a:effectLst>
        </p:spPr>
        <p:txBody>
          <a:bodyPr wrap="square" anchor="ctr">
            <a:spAutoFit/>
          </a:bodyPr>
          <a:lstStyle/>
          <a:p>
            <a:pPr marL="114300" indent="-114300" algn="l" defTabSz="777240" rtl="0">
              <a:buFont typeface="Wingdings" panose="05000000000000000000" pitchFamily="2" charset="2"/>
              <a:buChar char="§"/>
              <a:defRPr/>
            </a:pPr>
            <a:r>
              <a:rPr lang="en-US" sz="1600" dirty="0">
                <a:solidFill>
                  <a:schemeClr val="tx1"/>
                </a:solidFill>
                <a:latin typeface="+mn-lt"/>
                <a:cs typeface="Arial" panose="020B0604020202020204" pitchFamily="34" charset="0"/>
              </a:rPr>
              <a:t>Coverage Bound!</a:t>
            </a:r>
            <a:endParaRPr lang="en-US" sz="1600" kern="1200" dirty="0">
              <a:solidFill>
                <a:schemeClr val="tx1"/>
              </a:solidFill>
              <a:latin typeface="+mn-lt"/>
              <a:ea typeface="+mn-ea"/>
              <a:cs typeface="Arial" panose="020B0604020202020204" pitchFamily="34" charset="0"/>
            </a:endParaRPr>
          </a:p>
        </p:txBody>
      </p:sp>
      <p:sp>
        <p:nvSpPr>
          <p:cNvPr id="3" name="Rectangle 2">
            <a:extLst>
              <a:ext uri="{FF2B5EF4-FFF2-40B4-BE49-F238E27FC236}">
                <a16:creationId xmlns:a16="http://schemas.microsoft.com/office/drawing/2014/main" id="{A9BE19B5-20B3-C150-2C8A-A0E8B57A1010}"/>
              </a:ext>
            </a:extLst>
          </p:cNvPr>
          <p:cNvSpPr/>
          <p:nvPr/>
        </p:nvSpPr>
        <p:spPr>
          <a:xfrm>
            <a:off x="4040072" y="5059066"/>
            <a:ext cx="2253003" cy="830997"/>
          </a:xfrm>
          <a:prstGeom prst="rect">
            <a:avLst/>
          </a:prstGeom>
          <a:solidFill>
            <a:schemeClr val="bg1">
              <a:lumMod val="95000"/>
            </a:schemeClr>
          </a:solidFill>
          <a:ln>
            <a:noFill/>
          </a:ln>
          <a:effectLst>
            <a:outerShdw blurRad="63500" sx="102000" sy="102000" algn="ctr" rotWithShape="0">
              <a:prstClr val="black">
                <a:alpha val="40000"/>
              </a:prstClr>
            </a:outerShdw>
          </a:effectLst>
        </p:spPr>
        <p:txBody>
          <a:bodyPr wrap="square" anchor="ctr">
            <a:spAutoFit/>
          </a:bodyPr>
          <a:lstStyle/>
          <a:p>
            <a:pPr marL="114300" indent="-114300" algn="l" defTabSz="777240" rtl="0">
              <a:buFont typeface="Wingdings" panose="05000000000000000000" pitchFamily="2" charset="2"/>
              <a:buChar char="§"/>
            </a:pPr>
            <a:r>
              <a:rPr lang="en-US" sz="1600" kern="1200" dirty="0">
                <a:solidFill>
                  <a:schemeClr val="tx1"/>
                </a:solidFill>
                <a:latin typeface="+mn-lt"/>
                <a:ea typeface="+mn-ea"/>
                <a:cs typeface="Arial" panose="020B0604020202020204" pitchFamily="34" charset="0"/>
              </a:rPr>
              <a:t>Gather Member Exposure information</a:t>
            </a:r>
          </a:p>
        </p:txBody>
      </p:sp>
      <p:grpSp>
        <p:nvGrpSpPr>
          <p:cNvPr id="10" name="Group 9">
            <a:extLst>
              <a:ext uri="{FF2B5EF4-FFF2-40B4-BE49-F238E27FC236}">
                <a16:creationId xmlns:a16="http://schemas.microsoft.com/office/drawing/2014/main" id="{C5F7D188-8F3B-5A17-1D24-462C8E0BD8EB}"/>
              </a:ext>
            </a:extLst>
          </p:cNvPr>
          <p:cNvGrpSpPr/>
          <p:nvPr/>
        </p:nvGrpSpPr>
        <p:grpSpPr>
          <a:xfrm>
            <a:off x="751000" y="2539409"/>
            <a:ext cx="1111887" cy="1111887"/>
            <a:chOff x="842089" y="4776338"/>
            <a:chExt cx="1111887" cy="1111887"/>
          </a:xfrm>
        </p:grpSpPr>
        <p:sp>
          <p:nvSpPr>
            <p:cNvPr id="31" name="Oval 30">
              <a:extLst>
                <a:ext uri="{FF2B5EF4-FFF2-40B4-BE49-F238E27FC236}">
                  <a16:creationId xmlns:a16="http://schemas.microsoft.com/office/drawing/2014/main" id="{775FE10D-D93F-4401-AB54-EC3E67DFED16}"/>
                </a:ext>
              </a:extLst>
            </p:cNvPr>
            <p:cNvSpPr/>
            <p:nvPr/>
          </p:nvSpPr>
          <p:spPr>
            <a:xfrm>
              <a:off x="842089" y="4776338"/>
              <a:ext cx="1111887" cy="11118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240" rtl="0">
                <a:defRPr/>
              </a:pPr>
              <a:endParaRPr lang="en-IN" sz="1530" kern="1200">
                <a:solidFill>
                  <a:prstClr val="white"/>
                </a:solidFill>
                <a:latin typeface="Calibri" panose="020F0502020204030204"/>
              </a:endParaRPr>
            </a:p>
          </p:txBody>
        </p:sp>
        <p:pic>
          <p:nvPicPr>
            <p:cNvPr id="9" name="Graphic 8" descr="Server outline">
              <a:extLst>
                <a:ext uri="{FF2B5EF4-FFF2-40B4-BE49-F238E27FC236}">
                  <a16:creationId xmlns:a16="http://schemas.microsoft.com/office/drawing/2014/main" id="{E9D33FF7-41F3-8C0E-7D8C-9C976D2215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5068" y="4875081"/>
              <a:ext cx="914400" cy="914400"/>
            </a:xfrm>
            <a:prstGeom prst="rect">
              <a:avLst/>
            </a:prstGeom>
          </p:spPr>
        </p:pic>
      </p:grpSp>
      <p:grpSp>
        <p:nvGrpSpPr>
          <p:cNvPr id="17" name="Group 16">
            <a:extLst>
              <a:ext uri="{FF2B5EF4-FFF2-40B4-BE49-F238E27FC236}">
                <a16:creationId xmlns:a16="http://schemas.microsoft.com/office/drawing/2014/main" id="{F7ECCE75-5E8A-E046-0FA3-4FEA07DC59F5}"/>
              </a:ext>
            </a:extLst>
          </p:cNvPr>
          <p:cNvGrpSpPr/>
          <p:nvPr/>
        </p:nvGrpSpPr>
        <p:grpSpPr>
          <a:xfrm>
            <a:off x="2610167" y="4419455"/>
            <a:ext cx="1111887" cy="1111887"/>
            <a:chOff x="2712185" y="2220967"/>
            <a:chExt cx="1111887" cy="1111887"/>
          </a:xfrm>
        </p:grpSpPr>
        <p:sp>
          <p:nvSpPr>
            <p:cNvPr id="13" name="Oval 12">
              <a:extLst>
                <a:ext uri="{FF2B5EF4-FFF2-40B4-BE49-F238E27FC236}">
                  <a16:creationId xmlns:a16="http://schemas.microsoft.com/office/drawing/2014/main" id="{A6A06B0F-407B-4CF8-999D-B606B8C8D687}"/>
                </a:ext>
              </a:extLst>
            </p:cNvPr>
            <p:cNvSpPr/>
            <p:nvPr/>
          </p:nvSpPr>
          <p:spPr>
            <a:xfrm flipV="1">
              <a:off x="2712185" y="2220967"/>
              <a:ext cx="1111887" cy="11118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240" rtl="0">
                <a:defRPr/>
              </a:pPr>
              <a:endParaRPr lang="en-IN" sz="1530" kern="1200">
                <a:solidFill>
                  <a:prstClr val="white"/>
                </a:solidFill>
                <a:latin typeface="Calibri" panose="020F0502020204030204"/>
              </a:endParaRPr>
            </a:p>
          </p:txBody>
        </p:sp>
        <p:pic>
          <p:nvPicPr>
            <p:cNvPr id="16" name="Graphic 15" descr="Pandemic flattening curve bar graph outline">
              <a:extLst>
                <a:ext uri="{FF2B5EF4-FFF2-40B4-BE49-F238E27FC236}">
                  <a16:creationId xmlns:a16="http://schemas.microsoft.com/office/drawing/2014/main" id="{280FAC6F-100A-C4DF-2C93-6878517402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19443" y="2262934"/>
              <a:ext cx="914400" cy="914400"/>
            </a:xfrm>
            <a:prstGeom prst="rect">
              <a:avLst/>
            </a:prstGeom>
          </p:spPr>
        </p:pic>
      </p:grpSp>
      <p:grpSp>
        <p:nvGrpSpPr>
          <p:cNvPr id="27" name="Group 26">
            <a:extLst>
              <a:ext uri="{FF2B5EF4-FFF2-40B4-BE49-F238E27FC236}">
                <a16:creationId xmlns:a16="http://schemas.microsoft.com/office/drawing/2014/main" id="{B98F6166-CC4F-D664-D91B-9607B1BB4DF4}"/>
              </a:ext>
            </a:extLst>
          </p:cNvPr>
          <p:cNvGrpSpPr/>
          <p:nvPr/>
        </p:nvGrpSpPr>
        <p:grpSpPr>
          <a:xfrm>
            <a:off x="4566284" y="2581952"/>
            <a:ext cx="1111887" cy="1111887"/>
            <a:chOff x="4566284" y="4776338"/>
            <a:chExt cx="1111887" cy="1111887"/>
          </a:xfrm>
        </p:grpSpPr>
        <p:sp>
          <p:nvSpPr>
            <p:cNvPr id="19" name="Oval 18">
              <a:extLst>
                <a:ext uri="{FF2B5EF4-FFF2-40B4-BE49-F238E27FC236}">
                  <a16:creationId xmlns:a16="http://schemas.microsoft.com/office/drawing/2014/main" id="{C6532D6C-317C-42C5-981B-AA0CFB6D7FC5}"/>
                </a:ext>
              </a:extLst>
            </p:cNvPr>
            <p:cNvSpPr/>
            <p:nvPr/>
          </p:nvSpPr>
          <p:spPr>
            <a:xfrm>
              <a:off x="4566284" y="4776338"/>
              <a:ext cx="1111887" cy="11118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240" rtl="0">
                <a:defRPr/>
              </a:pPr>
              <a:endParaRPr lang="en-IN" sz="1530" kern="1200">
                <a:solidFill>
                  <a:prstClr val="white"/>
                </a:solidFill>
                <a:latin typeface="Calibri" panose="020F0502020204030204"/>
              </a:endParaRPr>
            </a:p>
          </p:txBody>
        </p:sp>
        <p:pic>
          <p:nvPicPr>
            <p:cNvPr id="23" name="Graphic 22" descr="Folder Search outline">
              <a:extLst>
                <a:ext uri="{FF2B5EF4-FFF2-40B4-BE49-F238E27FC236}">
                  <a16:creationId xmlns:a16="http://schemas.microsoft.com/office/drawing/2014/main" id="{55B99612-D7B0-B4B8-2DCC-40FD1F964B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4174" y="4875081"/>
              <a:ext cx="914400" cy="914400"/>
            </a:xfrm>
            <a:prstGeom prst="rect">
              <a:avLst/>
            </a:prstGeom>
          </p:spPr>
        </p:pic>
      </p:grpSp>
      <p:grpSp>
        <p:nvGrpSpPr>
          <p:cNvPr id="35" name="Group 34">
            <a:extLst>
              <a:ext uri="{FF2B5EF4-FFF2-40B4-BE49-F238E27FC236}">
                <a16:creationId xmlns:a16="http://schemas.microsoft.com/office/drawing/2014/main" id="{86DF044D-981E-18E7-561C-99351D7FE0F3}"/>
              </a:ext>
            </a:extLst>
          </p:cNvPr>
          <p:cNvGrpSpPr/>
          <p:nvPr/>
        </p:nvGrpSpPr>
        <p:grpSpPr>
          <a:xfrm>
            <a:off x="6438022" y="4362678"/>
            <a:ext cx="1111887" cy="1111887"/>
            <a:chOff x="6425683" y="2180266"/>
            <a:chExt cx="1111887" cy="1111887"/>
          </a:xfrm>
        </p:grpSpPr>
        <p:sp>
          <p:nvSpPr>
            <p:cNvPr id="28" name="Oval 27">
              <a:extLst>
                <a:ext uri="{FF2B5EF4-FFF2-40B4-BE49-F238E27FC236}">
                  <a16:creationId xmlns:a16="http://schemas.microsoft.com/office/drawing/2014/main" id="{1BB3D7D4-72C5-4055-9E96-C4D60071CA0C}"/>
                </a:ext>
              </a:extLst>
            </p:cNvPr>
            <p:cNvSpPr/>
            <p:nvPr/>
          </p:nvSpPr>
          <p:spPr>
            <a:xfrm flipV="1">
              <a:off x="6425683" y="2180266"/>
              <a:ext cx="1111887" cy="11118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240" rtl="0">
                <a:defRPr/>
              </a:pPr>
              <a:endParaRPr lang="en-IN" sz="1530" kern="1200">
                <a:solidFill>
                  <a:prstClr val="white"/>
                </a:solidFill>
                <a:latin typeface="Calibri" panose="020F0502020204030204"/>
              </a:endParaRPr>
            </a:p>
          </p:txBody>
        </p:sp>
        <p:pic>
          <p:nvPicPr>
            <p:cNvPr id="34" name="Graphic 33" descr="Handshake outline">
              <a:extLst>
                <a:ext uri="{FF2B5EF4-FFF2-40B4-BE49-F238E27FC236}">
                  <a16:creationId xmlns:a16="http://schemas.microsoft.com/office/drawing/2014/main" id="{F13A98A4-2C38-5BB8-044D-EF9A50129D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37127" y="2337729"/>
              <a:ext cx="914400" cy="914400"/>
            </a:xfrm>
            <a:prstGeom prst="rect">
              <a:avLst/>
            </a:prstGeom>
          </p:spPr>
        </p:pic>
      </p:grpSp>
      <p:grpSp>
        <p:nvGrpSpPr>
          <p:cNvPr id="52" name="Group 51">
            <a:extLst>
              <a:ext uri="{FF2B5EF4-FFF2-40B4-BE49-F238E27FC236}">
                <a16:creationId xmlns:a16="http://schemas.microsoft.com/office/drawing/2014/main" id="{00EBD644-8F60-58C5-0570-C46253D233A3}"/>
              </a:ext>
            </a:extLst>
          </p:cNvPr>
          <p:cNvGrpSpPr/>
          <p:nvPr/>
        </p:nvGrpSpPr>
        <p:grpSpPr>
          <a:xfrm>
            <a:off x="8238461" y="2626403"/>
            <a:ext cx="1111887" cy="1111887"/>
            <a:chOff x="8285081" y="4776338"/>
            <a:chExt cx="1111887" cy="1111887"/>
          </a:xfrm>
        </p:grpSpPr>
        <p:sp>
          <p:nvSpPr>
            <p:cNvPr id="37" name="Oval 36">
              <a:extLst>
                <a:ext uri="{FF2B5EF4-FFF2-40B4-BE49-F238E27FC236}">
                  <a16:creationId xmlns:a16="http://schemas.microsoft.com/office/drawing/2014/main" id="{D8F7592D-4FF7-4EDB-8D7F-D80CCCA186F7}"/>
                </a:ext>
              </a:extLst>
            </p:cNvPr>
            <p:cNvSpPr/>
            <p:nvPr/>
          </p:nvSpPr>
          <p:spPr>
            <a:xfrm>
              <a:off x="8285081" y="4776338"/>
              <a:ext cx="1111887" cy="11118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7240" rtl="0">
                <a:defRPr/>
              </a:pPr>
              <a:endParaRPr lang="en-IN" sz="1530" kern="1200">
                <a:solidFill>
                  <a:prstClr val="white"/>
                </a:solidFill>
                <a:latin typeface="Calibri" panose="020F0502020204030204"/>
              </a:endParaRPr>
            </a:p>
          </p:txBody>
        </p:sp>
        <p:pic>
          <p:nvPicPr>
            <p:cNvPr id="45" name="Graphic 44" descr="Fireworks with solid fill">
              <a:extLst>
                <a:ext uri="{FF2B5EF4-FFF2-40B4-BE49-F238E27FC236}">
                  <a16:creationId xmlns:a16="http://schemas.microsoft.com/office/drawing/2014/main" id="{0628FC6A-6F1D-F583-5817-E266D0FEEBB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83824" y="4891616"/>
              <a:ext cx="914400" cy="914400"/>
            </a:xfrm>
            <a:prstGeom prst="rect">
              <a:avLst/>
            </a:prstGeom>
          </p:spPr>
        </p:pic>
      </p:grpSp>
    </p:spTree>
    <p:extLst>
      <p:ext uri="{BB962C8B-B14F-4D97-AF65-F5344CB8AC3E}">
        <p14:creationId xmlns:p14="http://schemas.microsoft.com/office/powerpoint/2010/main" val="1159099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72EAA-3C5A-C295-0C51-081742E60E3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ED154D-A739-19BF-ECBC-6CE95A8F3FEE}"/>
              </a:ext>
            </a:extLst>
          </p:cNvPr>
          <p:cNvSpPr>
            <a:spLocks noGrp="1"/>
          </p:cNvSpPr>
          <p:nvPr>
            <p:ph type="title"/>
          </p:nvPr>
        </p:nvSpPr>
        <p:spPr/>
        <p:txBody>
          <a:bodyPr/>
          <a:lstStyle/>
          <a:p>
            <a:r>
              <a:rPr lang="en-US" dirty="0"/>
              <a:t>CSURMA Website</a:t>
            </a:r>
          </a:p>
        </p:txBody>
      </p:sp>
    </p:spTree>
    <p:extLst>
      <p:ext uri="{BB962C8B-B14F-4D97-AF65-F5344CB8AC3E}">
        <p14:creationId xmlns:p14="http://schemas.microsoft.com/office/powerpoint/2010/main" val="1657689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DED0EA-2D52-6D90-3A05-26754FEB4A9C}"/>
              </a:ext>
            </a:extLst>
          </p:cNvPr>
          <p:cNvPicPr>
            <a:picLocks noChangeAspect="1"/>
          </p:cNvPicPr>
          <p:nvPr/>
        </p:nvPicPr>
        <p:blipFill>
          <a:blip r:embed="rId2">
            <a:alphaModFix amt="75000"/>
          </a:blip>
          <a:stretch>
            <a:fillRect/>
          </a:stretch>
        </p:blipFill>
        <p:spPr>
          <a:xfrm>
            <a:off x="331546" y="1027503"/>
            <a:ext cx="9631860" cy="4720912"/>
          </a:xfrm>
          <a:prstGeom prst="rect">
            <a:avLst/>
          </a:prstGeom>
          <a:ln>
            <a:solidFill>
              <a:schemeClr val="tx1"/>
            </a:solidFill>
          </a:ln>
        </p:spPr>
      </p:pic>
      <p:sp>
        <p:nvSpPr>
          <p:cNvPr id="10" name="TextBox 9">
            <a:extLst>
              <a:ext uri="{FF2B5EF4-FFF2-40B4-BE49-F238E27FC236}">
                <a16:creationId xmlns:a16="http://schemas.microsoft.com/office/drawing/2014/main" id="{8863E1FD-13E6-0B20-0350-A720A17EC4A7}"/>
              </a:ext>
            </a:extLst>
          </p:cNvPr>
          <p:cNvSpPr txBox="1"/>
          <p:nvPr/>
        </p:nvSpPr>
        <p:spPr>
          <a:xfrm>
            <a:off x="332014" y="249704"/>
            <a:ext cx="9631392" cy="646331"/>
          </a:xfrm>
          <a:prstGeom prst="rect">
            <a:avLst/>
          </a:prstGeom>
          <a:noFill/>
        </p:spPr>
        <p:txBody>
          <a:bodyPr wrap="square" rtlCol="0">
            <a:spAutoFit/>
          </a:bodyPr>
          <a:lstStyle/>
          <a:p>
            <a:pPr algn="l"/>
            <a:r>
              <a:rPr lang="en-US" sz="3600" b="1" dirty="0">
                <a:solidFill>
                  <a:schemeClr val="accent1"/>
                </a:solidFill>
                <a:effectLst>
                  <a:outerShdw blurRad="38100" dist="38100" dir="2700000" algn="tl">
                    <a:srgbClr val="000000">
                      <a:alpha val="43137"/>
                    </a:srgbClr>
                  </a:outerShdw>
                </a:effectLst>
                <a:latin typeface="+mj-lt"/>
              </a:rPr>
              <a:t>www.CSURMA.org</a:t>
            </a:r>
          </a:p>
        </p:txBody>
      </p:sp>
      <p:grpSp>
        <p:nvGrpSpPr>
          <p:cNvPr id="12" name="Group 11">
            <a:extLst>
              <a:ext uri="{FF2B5EF4-FFF2-40B4-BE49-F238E27FC236}">
                <a16:creationId xmlns:a16="http://schemas.microsoft.com/office/drawing/2014/main" id="{087D8461-648D-F9E9-09D6-55137600E41B}"/>
              </a:ext>
            </a:extLst>
          </p:cNvPr>
          <p:cNvGrpSpPr/>
          <p:nvPr/>
        </p:nvGrpSpPr>
        <p:grpSpPr>
          <a:xfrm>
            <a:off x="3048000" y="4458263"/>
            <a:ext cx="6683299" cy="2843239"/>
            <a:chOff x="728246" y="4397071"/>
            <a:chExt cx="6454699" cy="2400508"/>
          </a:xfrm>
        </p:grpSpPr>
        <p:pic>
          <p:nvPicPr>
            <p:cNvPr id="8" name="Picture 7">
              <a:extLst>
                <a:ext uri="{FF2B5EF4-FFF2-40B4-BE49-F238E27FC236}">
                  <a16:creationId xmlns:a16="http://schemas.microsoft.com/office/drawing/2014/main" id="{67BA93D8-BADD-DF40-9971-C408ACB2FCC1}"/>
                </a:ext>
              </a:extLst>
            </p:cNvPr>
            <p:cNvPicPr>
              <a:picLocks noChangeAspect="1"/>
            </p:cNvPicPr>
            <p:nvPr/>
          </p:nvPicPr>
          <p:blipFill>
            <a:blip r:embed="rId3"/>
            <a:stretch>
              <a:fillRect/>
            </a:stretch>
          </p:blipFill>
          <p:spPr>
            <a:xfrm>
              <a:off x="728246" y="4397071"/>
              <a:ext cx="6454699" cy="2400508"/>
            </a:xfrm>
            <a:prstGeom prst="rect">
              <a:avLst/>
            </a:prstGeom>
            <a:ln>
              <a:solidFill>
                <a:schemeClr val="tx1"/>
              </a:solidFill>
            </a:ln>
          </p:spPr>
        </p:pic>
        <p:sp>
          <p:nvSpPr>
            <p:cNvPr id="11" name="Rectangle 10">
              <a:extLst>
                <a:ext uri="{FF2B5EF4-FFF2-40B4-BE49-F238E27FC236}">
                  <a16:creationId xmlns:a16="http://schemas.microsoft.com/office/drawing/2014/main" id="{E5787F59-4364-4126-E83A-4171D9A8DC94}"/>
                </a:ext>
              </a:extLst>
            </p:cNvPr>
            <p:cNvSpPr/>
            <p:nvPr/>
          </p:nvSpPr>
          <p:spPr>
            <a:xfrm>
              <a:off x="5181600" y="5410200"/>
              <a:ext cx="1447800" cy="304800"/>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7168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25B34A-3865-DFE7-1DEA-D0B049A14F91}"/>
              </a:ext>
            </a:extLst>
          </p:cNvPr>
          <p:cNvSpPr>
            <a:spLocks noGrp="1"/>
          </p:cNvSpPr>
          <p:nvPr>
            <p:ph type="title"/>
          </p:nvPr>
        </p:nvSpPr>
        <p:spPr/>
        <p:txBody>
          <a:bodyPr/>
          <a:lstStyle/>
          <a:p>
            <a:r>
              <a:rPr lang="en-US" dirty="0">
                <a:hlinkClick r:id="rId2"/>
              </a:rPr>
              <a:t>Crisis Response Resources</a:t>
            </a:r>
            <a:endParaRPr lang="en-US" dirty="0"/>
          </a:p>
        </p:txBody>
      </p:sp>
    </p:spTree>
    <p:extLst>
      <p:ext uri="{BB962C8B-B14F-4D97-AF65-F5344CB8AC3E}">
        <p14:creationId xmlns:p14="http://schemas.microsoft.com/office/powerpoint/2010/main" val="4182960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25B34A-3865-DFE7-1DEA-D0B049A14F91}"/>
              </a:ext>
            </a:extLst>
          </p:cNvPr>
          <p:cNvSpPr>
            <a:spLocks noGrp="1"/>
          </p:cNvSpPr>
          <p:nvPr>
            <p:ph type="title"/>
          </p:nvPr>
        </p:nvSpPr>
        <p:spPr/>
        <p:txBody>
          <a:bodyPr/>
          <a:lstStyle/>
          <a:p>
            <a:r>
              <a:rPr lang="en-US" dirty="0"/>
              <a:t>Risk Management Resources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290161-F61D-79BF-B224-C53B6622E481}"/>
              </a:ext>
            </a:extLst>
          </p:cNvPr>
          <p:cNvSpPr>
            <a:spLocks noGrp="1"/>
          </p:cNvSpPr>
          <p:nvPr>
            <p:ph type="ctrTitle"/>
          </p:nvPr>
        </p:nvSpPr>
        <p:spPr>
          <a:xfrm>
            <a:off x="342900" y="274320"/>
            <a:ext cx="9669780" cy="640077"/>
          </a:xfrm>
        </p:spPr>
        <p:txBody>
          <a:bodyPr/>
          <a:lstStyle/>
          <a:p>
            <a:r>
              <a:rPr lang="en-US" dirty="0"/>
              <a:t>Risk Management Resources</a:t>
            </a:r>
          </a:p>
        </p:txBody>
      </p:sp>
      <p:sp>
        <p:nvSpPr>
          <p:cNvPr id="4" name="Text Placeholder 3">
            <a:extLst>
              <a:ext uri="{FF2B5EF4-FFF2-40B4-BE49-F238E27FC236}">
                <a16:creationId xmlns:a16="http://schemas.microsoft.com/office/drawing/2014/main" id="{4A34DBE9-C640-D6F4-A32A-B13495B7B08A}"/>
              </a:ext>
            </a:extLst>
          </p:cNvPr>
          <p:cNvSpPr>
            <a:spLocks noGrp="1"/>
          </p:cNvSpPr>
          <p:nvPr>
            <p:ph type="body" sz="half" idx="2"/>
          </p:nvPr>
        </p:nvSpPr>
        <p:spPr>
          <a:xfrm>
            <a:off x="342900" y="2057400"/>
            <a:ext cx="5143500" cy="5029177"/>
          </a:xfrm>
        </p:spPr>
        <p:txBody>
          <a:bodyPr>
            <a:normAutofit/>
          </a:bodyPr>
          <a:lstStyle/>
          <a:p>
            <a:r>
              <a:rPr lang="en-US" sz="1600" b="1" dirty="0"/>
              <a:t>Agility Recovery Solutions, Inc. </a:t>
            </a:r>
            <a:r>
              <a:rPr lang="en-US" sz="1600" dirty="0"/>
              <a:t>– Continuity of operations and disaster recovery services including assistance with office space, power, communication, computers after major disaster or planned shutdown.</a:t>
            </a:r>
          </a:p>
          <a:p>
            <a:endParaRPr lang="en-US" sz="1600" dirty="0"/>
          </a:p>
          <a:p>
            <a:r>
              <a:rPr lang="en-US" sz="1600" b="1" dirty="0"/>
              <a:t>Black Swan </a:t>
            </a:r>
            <a:r>
              <a:rPr lang="en-US" sz="1600" dirty="0"/>
              <a:t>– Crisis solutions for critical events around the world, including mass fatality incidents, terrorist acts, active shoot situations, natural disasters and more. Based on scale of incident, scope of response may include:</a:t>
            </a:r>
          </a:p>
          <a:p>
            <a:pPr marL="514350" indent="-285750">
              <a:buFont typeface="Wingdings" panose="05000000000000000000" pitchFamily="2" charset="2"/>
              <a:buChar char="§"/>
            </a:pPr>
            <a:r>
              <a:rPr lang="en-US" sz="1600" dirty="0"/>
              <a:t>Incident Response Contact Center</a:t>
            </a:r>
          </a:p>
          <a:p>
            <a:pPr marL="514350" indent="-285750">
              <a:buFont typeface="Wingdings" panose="05000000000000000000" pitchFamily="2" charset="2"/>
              <a:buChar char="§"/>
            </a:pPr>
            <a:r>
              <a:rPr lang="en-US" sz="1600" dirty="0"/>
              <a:t>Survivor and Family Assistance Center</a:t>
            </a:r>
          </a:p>
          <a:p>
            <a:pPr marL="514350" indent="-285750">
              <a:buFont typeface="Wingdings" panose="05000000000000000000" pitchFamily="2" charset="2"/>
              <a:buChar char="§"/>
            </a:pPr>
            <a:r>
              <a:rPr lang="en-US" sz="1600" dirty="0"/>
              <a:t>Deployment of counselors onsite</a:t>
            </a:r>
          </a:p>
          <a:p>
            <a:endParaRPr lang="en-US" sz="1600" dirty="0"/>
          </a:p>
          <a:p>
            <a:r>
              <a:rPr lang="en-US" sz="1600" b="1" dirty="0"/>
              <a:t>VEOCI</a:t>
            </a:r>
            <a:r>
              <a:rPr lang="en-US" sz="1600" dirty="0"/>
              <a:t> – Collaboration, continuity and response software to help ensure organizational resilience and successful crisis management.</a:t>
            </a:r>
          </a:p>
        </p:txBody>
      </p:sp>
      <p:sp>
        <p:nvSpPr>
          <p:cNvPr id="5" name="Text Placeholder 4">
            <a:extLst>
              <a:ext uri="{FF2B5EF4-FFF2-40B4-BE49-F238E27FC236}">
                <a16:creationId xmlns:a16="http://schemas.microsoft.com/office/drawing/2014/main" id="{DCA7514B-410D-1A0C-EBCB-0E487ADE9B24}"/>
              </a:ext>
            </a:extLst>
          </p:cNvPr>
          <p:cNvSpPr>
            <a:spLocks noGrp="1"/>
          </p:cNvSpPr>
          <p:nvPr>
            <p:ph type="body" sz="half" idx="10"/>
          </p:nvPr>
        </p:nvSpPr>
        <p:spPr>
          <a:xfrm>
            <a:off x="342900" y="1238280"/>
            <a:ext cx="9669780" cy="572658"/>
          </a:xfrm>
        </p:spPr>
        <p:txBody>
          <a:bodyPr/>
          <a:lstStyle/>
          <a:p>
            <a:r>
              <a:rPr lang="en-US" dirty="0"/>
              <a:t>Systemwide Emergency Management Resources</a:t>
            </a:r>
          </a:p>
        </p:txBody>
      </p:sp>
      <p:pic>
        <p:nvPicPr>
          <p:cNvPr id="19" name="Picture Placeholder 18" descr="Woman climbing stairs">
            <a:extLst>
              <a:ext uri="{FF2B5EF4-FFF2-40B4-BE49-F238E27FC236}">
                <a16:creationId xmlns:a16="http://schemas.microsoft.com/office/drawing/2014/main" id="{C69C7BC4-CBDD-81AD-FE74-20B8784E0113}"/>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2022" r="22022"/>
          <a:stretch>
            <a:fillRect/>
          </a:stretch>
        </p:blipFill>
        <p:spPr/>
      </p:pic>
    </p:spTree>
    <p:extLst>
      <p:ext uri="{BB962C8B-B14F-4D97-AF65-F5344CB8AC3E}">
        <p14:creationId xmlns:p14="http://schemas.microsoft.com/office/powerpoint/2010/main" val="1863135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F396-D8C3-DFF5-CB5F-CE8F56859E3B}"/>
              </a:ext>
            </a:extLst>
          </p:cNvPr>
          <p:cNvSpPr>
            <a:spLocks noGrp="1"/>
          </p:cNvSpPr>
          <p:nvPr>
            <p:ph type="ctrTitle"/>
          </p:nvPr>
        </p:nvSpPr>
        <p:spPr/>
        <p:txBody>
          <a:bodyPr/>
          <a:lstStyle/>
          <a:p>
            <a:r>
              <a:rPr lang="en-US" dirty="0"/>
              <a:t>Risk Management Resources</a:t>
            </a:r>
          </a:p>
        </p:txBody>
      </p:sp>
      <p:sp>
        <p:nvSpPr>
          <p:cNvPr id="3" name="Text Placeholder 2">
            <a:extLst>
              <a:ext uri="{FF2B5EF4-FFF2-40B4-BE49-F238E27FC236}">
                <a16:creationId xmlns:a16="http://schemas.microsoft.com/office/drawing/2014/main" id="{A695231B-A0CE-6812-72E4-5E5545CB663A}"/>
              </a:ext>
            </a:extLst>
          </p:cNvPr>
          <p:cNvSpPr>
            <a:spLocks noGrp="1"/>
          </p:cNvSpPr>
          <p:nvPr>
            <p:ph type="body" sz="half" idx="2"/>
          </p:nvPr>
        </p:nvSpPr>
        <p:spPr>
          <a:xfrm>
            <a:off x="342900" y="1371611"/>
            <a:ext cx="9669780" cy="5791189"/>
          </a:xfrm>
        </p:spPr>
        <p:txBody>
          <a:bodyPr>
            <a:noAutofit/>
          </a:bodyPr>
          <a:lstStyle/>
          <a:p>
            <a:r>
              <a:rPr lang="en-US" b="1" dirty="0"/>
              <a:t>Property Restoration </a:t>
            </a:r>
            <a:r>
              <a:rPr lang="en-US" dirty="0"/>
              <a:t>– 24-Hour Emergency Hotlines:</a:t>
            </a:r>
          </a:p>
          <a:p>
            <a:endParaRPr lang="en-US" dirty="0"/>
          </a:p>
          <a:p>
            <a:pPr marL="285750" indent="-171450">
              <a:buFont typeface="Wingdings" panose="05000000000000000000" pitchFamily="2" charset="2"/>
              <a:buChar char="§"/>
            </a:pPr>
            <a:r>
              <a:rPr lang="en-US" dirty="0"/>
              <a:t>BELFOR - 800-856-3333 (CSU MEA)</a:t>
            </a:r>
          </a:p>
          <a:p>
            <a:pPr marL="285750" indent="-171450">
              <a:buFont typeface="Wingdings" panose="05000000000000000000" pitchFamily="2" charset="2"/>
              <a:buChar char="§"/>
            </a:pPr>
            <a:r>
              <a:rPr lang="en-US" dirty="0"/>
              <a:t>ServPro - 866-388-2479 (CSU MEA)</a:t>
            </a:r>
          </a:p>
          <a:p>
            <a:pPr marL="285750" indent="-171450">
              <a:buFont typeface="Wingdings" panose="05000000000000000000" pitchFamily="2" charset="2"/>
              <a:buChar char="§"/>
            </a:pPr>
            <a:r>
              <a:rPr lang="en-US" dirty="0"/>
              <a:t>ATI - 800-400-9353 (No MEA)</a:t>
            </a:r>
          </a:p>
          <a:p>
            <a:endParaRPr lang="en-US" dirty="0"/>
          </a:p>
          <a:p>
            <a:r>
              <a:rPr lang="en-US" dirty="0"/>
              <a:t>Provides property recovery and restoration services to restore structures damaged as a result of fire, flood, nature disasters, etc.</a:t>
            </a:r>
          </a:p>
          <a:p>
            <a:endParaRPr lang="en-US" dirty="0"/>
          </a:p>
          <a:p>
            <a:r>
              <a:rPr lang="en-US" b="1" dirty="0"/>
              <a:t>Insurance Requirements in Contracts Manual </a:t>
            </a:r>
            <a:r>
              <a:rPr lang="en-US" dirty="0"/>
              <a:t>- The CSURMA custom IRIC manual serves as a guide in developing proper insurance requirement in contracts and verifying compliance with those requirements.	</a:t>
            </a:r>
          </a:p>
          <a:p>
            <a:endParaRPr lang="en-US" dirty="0"/>
          </a:p>
          <a:p>
            <a:r>
              <a:rPr lang="en-US" b="1" dirty="0"/>
              <a:t>Praesidium</a:t>
            </a:r>
            <a:r>
              <a:rPr lang="en-US" dirty="0"/>
              <a:t> – Unlimited online youth protection training as well as additional youth protection services. </a:t>
            </a:r>
          </a:p>
          <a:p>
            <a:endParaRPr lang="en-US" dirty="0"/>
          </a:p>
          <a:p>
            <a:r>
              <a:rPr lang="en-US" b="1" dirty="0"/>
              <a:t>Special Events Resource Guide </a:t>
            </a:r>
            <a:r>
              <a:rPr lang="en-US" dirty="0"/>
              <a:t>- The purpose of this resource guide is to support the CSU mission to enrich its students and communities through hosting special events.</a:t>
            </a:r>
          </a:p>
        </p:txBody>
      </p:sp>
    </p:spTree>
    <p:extLst>
      <p:ext uri="{BB962C8B-B14F-4D97-AF65-F5344CB8AC3E}">
        <p14:creationId xmlns:p14="http://schemas.microsoft.com/office/powerpoint/2010/main" val="930593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45842-A5F5-D355-6210-1FE065B5067C}"/>
              </a:ext>
            </a:extLst>
          </p:cNvPr>
          <p:cNvSpPr>
            <a:spLocks noGrp="1"/>
          </p:cNvSpPr>
          <p:nvPr>
            <p:ph type="ctrTitle"/>
          </p:nvPr>
        </p:nvSpPr>
        <p:spPr>
          <a:xfrm>
            <a:off x="342900" y="274320"/>
            <a:ext cx="9669780" cy="640077"/>
          </a:xfrm>
        </p:spPr>
        <p:txBody>
          <a:bodyPr/>
          <a:lstStyle/>
          <a:p>
            <a:r>
              <a:rPr lang="en-US" dirty="0"/>
              <a:t>Risk Management Resources</a:t>
            </a:r>
          </a:p>
        </p:txBody>
      </p:sp>
      <p:sp>
        <p:nvSpPr>
          <p:cNvPr id="3" name="Text Placeholder 2">
            <a:extLst>
              <a:ext uri="{FF2B5EF4-FFF2-40B4-BE49-F238E27FC236}">
                <a16:creationId xmlns:a16="http://schemas.microsoft.com/office/drawing/2014/main" id="{ED349334-C87F-0FB6-BEE2-416D77A66075}"/>
              </a:ext>
            </a:extLst>
          </p:cNvPr>
          <p:cNvSpPr>
            <a:spLocks noGrp="1"/>
          </p:cNvSpPr>
          <p:nvPr>
            <p:ph type="body" sz="half" idx="2"/>
          </p:nvPr>
        </p:nvSpPr>
        <p:spPr>
          <a:xfrm>
            <a:off x="342900" y="2057400"/>
            <a:ext cx="5143500" cy="5029177"/>
          </a:xfrm>
        </p:spPr>
        <p:txBody>
          <a:bodyPr/>
          <a:lstStyle/>
          <a:p>
            <a:r>
              <a:rPr lang="en-US" b="1" dirty="0"/>
              <a:t>UC Risk &amp; Safety Solutions - </a:t>
            </a:r>
            <a:r>
              <a:rPr lang="en-US" dirty="0"/>
              <a:t>Provides access to inspection checklists, lab safety assessment, lab roster module, chemical management system (two modules – chemical inventory and chemical administration), and service desk support. </a:t>
            </a:r>
          </a:p>
          <a:p>
            <a:endParaRPr lang="en-US" dirty="0"/>
          </a:p>
          <a:p>
            <a:endParaRPr lang="en-US" dirty="0"/>
          </a:p>
          <a:p>
            <a:r>
              <a:rPr lang="en-US" b="1" dirty="0"/>
              <a:t>Innovation Grant Program </a:t>
            </a:r>
            <a:r>
              <a:rPr lang="en-US" dirty="0"/>
              <a:t>– Provides funds for risk management and safety projects at the Systemwide level. Grant applications are submitted through the CSU’s affinity groups. </a:t>
            </a:r>
          </a:p>
          <a:p>
            <a:endParaRPr lang="en-US" dirty="0"/>
          </a:p>
          <a:p>
            <a:endParaRPr lang="en-US" dirty="0"/>
          </a:p>
          <a:p>
            <a:endParaRPr lang="en-US" dirty="0"/>
          </a:p>
          <a:p>
            <a:endParaRPr lang="en-US" dirty="0"/>
          </a:p>
          <a:p>
            <a:endParaRPr lang="en-US" dirty="0"/>
          </a:p>
        </p:txBody>
      </p:sp>
      <p:sp>
        <p:nvSpPr>
          <p:cNvPr id="8" name="Text Placeholder 7">
            <a:extLst>
              <a:ext uri="{FF2B5EF4-FFF2-40B4-BE49-F238E27FC236}">
                <a16:creationId xmlns:a16="http://schemas.microsoft.com/office/drawing/2014/main" id="{883C0663-70B0-ABD9-2C0D-371EC03202A4}"/>
              </a:ext>
            </a:extLst>
          </p:cNvPr>
          <p:cNvSpPr>
            <a:spLocks noGrp="1"/>
          </p:cNvSpPr>
          <p:nvPr>
            <p:ph type="body" sz="half" idx="10"/>
          </p:nvPr>
        </p:nvSpPr>
        <p:spPr/>
        <p:txBody>
          <a:bodyPr/>
          <a:lstStyle/>
          <a:p>
            <a:r>
              <a:rPr lang="en-US" dirty="0"/>
              <a:t>Campus Specific Resources</a:t>
            </a:r>
          </a:p>
        </p:txBody>
      </p:sp>
      <p:pic>
        <p:nvPicPr>
          <p:cNvPr id="14" name="Picture Placeholder 13" descr="Chemists in the laboratory">
            <a:extLst>
              <a:ext uri="{FF2B5EF4-FFF2-40B4-BE49-F238E27FC236}">
                <a16:creationId xmlns:a16="http://schemas.microsoft.com/office/drawing/2014/main" id="{5229853C-F397-6221-C713-6D81E08DE5A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2022" r="22022"/>
          <a:stretch>
            <a:fillRect/>
          </a:stretch>
        </p:blipFill>
        <p:spPr/>
      </p:pic>
    </p:spTree>
    <p:extLst>
      <p:ext uri="{BB962C8B-B14F-4D97-AF65-F5344CB8AC3E}">
        <p14:creationId xmlns:p14="http://schemas.microsoft.com/office/powerpoint/2010/main" val="1600305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209803"/>
            <a:ext cx="7696200" cy="790472"/>
          </a:xfrm>
          <a:prstGeom prst="rect">
            <a:avLst/>
          </a:prstGeom>
        </p:spPr>
        <p:txBody>
          <a:bodyPr vert="horz" wrap="square" lIns="0" tIns="173227" rIns="0" bIns="0" rtlCol="0">
            <a:spAutoFit/>
          </a:bodyPr>
          <a:lstStyle/>
          <a:p>
            <a:pPr marL="106045">
              <a:spcBef>
                <a:spcPts val="110"/>
              </a:spcBef>
            </a:pPr>
            <a:r>
              <a:rPr sz="4000" dirty="0">
                <a:solidFill>
                  <a:srgbClr val="0073E7">
                    <a:lumMod val="50000"/>
                  </a:srgbClr>
                </a:solidFill>
                <a:effectLst>
                  <a:outerShdw blurRad="38100" dist="38100" dir="2700000" algn="tl">
                    <a:srgbClr val="000000">
                      <a:alpha val="43137"/>
                    </a:srgbClr>
                  </a:outerShdw>
                </a:effectLst>
                <a:latin typeface="Univers" panose="020B0503020202020204" pitchFamily="34" charset="0"/>
                <a:cs typeface="+mj-cs"/>
              </a:rPr>
              <a:t>Risk Management Resources</a:t>
            </a:r>
          </a:p>
        </p:txBody>
      </p:sp>
      <p:sp>
        <p:nvSpPr>
          <p:cNvPr id="3" name="object 3"/>
          <p:cNvSpPr txBox="1"/>
          <p:nvPr/>
        </p:nvSpPr>
        <p:spPr>
          <a:xfrm>
            <a:off x="443905" y="1367393"/>
            <a:ext cx="9533891" cy="381515"/>
          </a:xfrm>
          <a:prstGeom prst="rect">
            <a:avLst/>
          </a:prstGeom>
        </p:spPr>
        <p:txBody>
          <a:bodyPr vert="horz" wrap="square" lIns="0" tIns="12065" rIns="0" bIns="0" rtlCol="0">
            <a:spAutoFit/>
          </a:bodyPr>
          <a:lstStyle/>
          <a:p>
            <a:pPr algn="ctr">
              <a:spcBef>
                <a:spcPts val="25"/>
              </a:spcBef>
            </a:pPr>
            <a:r>
              <a:rPr lang="en-US" sz="2400" b="1" dirty="0">
                <a:latin typeface="+mn-lt"/>
                <a:cs typeface="Trebuchet MS"/>
              </a:rPr>
              <a:t>AORMA Specific Resources</a:t>
            </a:r>
          </a:p>
        </p:txBody>
      </p:sp>
      <p:sp>
        <p:nvSpPr>
          <p:cNvPr id="7" name="object 3"/>
          <p:cNvSpPr txBox="1"/>
          <p:nvPr/>
        </p:nvSpPr>
        <p:spPr>
          <a:xfrm>
            <a:off x="443905" y="2057402"/>
            <a:ext cx="9297889" cy="2188035"/>
          </a:xfrm>
          <a:prstGeom prst="rect">
            <a:avLst/>
          </a:prstGeom>
        </p:spPr>
        <p:txBody>
          <a:bodyPr vert="horz" wrap="square" lIns="0" tIns="12065" rIns="0" bIns="0" rtlCol="0">
            <a:spAutoFit/>
          </a:bodyPr>
          <a:lstStyle/>
          <a:p>
            <a:pPr marL="12065" marR="716915">
              <a:lnSpc>
                <a:spcPct val="101099"/>
              </a:lnSpc>
              <a:tabLst>
                <a:tab pos="264795" algn="l"/>
              </a:tabLst>
            </a:pPr>
            <a:r>
              <a:rPr lang="en-US" sz="2000" b="1" spc="70" dirty="0">
                <a:latin typeface="+mn-lt"/>
                <a:cs typeface="Calibri"/>
              </a:rPr>
              <a:t>ALLIANT</a:t>
            </a:r>
            <a:r>
              <a:rPr lang="en-US" sz="2000" b="1" spc="114" dirty="0">
                <a:latin typeface="+mn-lt"/>
                <a:cs typeface="Calibri"/>
              </a:rPr>
              <a:t> </a:t>
            </a:r>
            <a:r>
              <a:rPr lang="en-US" sz="2000" b="1" spc="100" dirty="0">
                <a:latin typeface="+mn-lt"/>
                <a:cs typeface="Calibri"/>
              </a:rPr>
              <a:t>RISK</a:t>
            </a:r>
            <a:r>
              <a:rPr lang="en-US" sz="2000" b="1" spc="114" dirty="0">
                <a:latin typeface="+mn-lt"/>
                <a:cs typeface="Calibri"/>
              </a:rPr>
              <a:t> CONTROL </a:t>
            </a:r>
            <a:r>
              <a:rPr lang="en-US" sz="2000" b="1" spc="95" dirty="0">
                <a:latin typeface="+mn-lt"/>
                <a:cs typeface="Calibri"/>
              </a:rPr>
              <a:t>CONSULTING</a:t>
            </a:r>
            <a:r>
              <a:rPr lang="en-US" sz="2000" b="1" spc="100" dirty="0">
                <a:latin typeface="+mn-lt"/>
                <a:cs typeface="Calibri"/>
              </a:rPr>
              <a:t> </a:t>
            </a:r>
            <a:r>
              <a:rPr lang="en-US" sz="2000" spc="260" dirty="0">
                <a:latin typeface="+mn-lt"/>
                <a:cs typeface="Trebuchet MS"/>
              </a:rPr>
              <a:t>–</a:t>
            </a:r>
            <a:r>
              <a:rPr lang="en-US" sz="2000" spc="30" dirty="0">
                <a:latin typeface="+mn-lt"/>
                <a:cs typeface="Trebuchet MS"/>
              </a:rPr>
              <a:t> </a:t>
            </a:r>
            <a:r>
              <a:rPr lang="en-US" sz="1600" dirty="0">
                <a:latin typeface="+mn-lt"/>
                <a:cs typeface="Trebuchet MS"/>
              </a:rPr>
              <a:t>In</a:t>
            </a:r>
            <a:r>
              <a:rPr lang="en-US" sz="1600" spc="30" dirty="0">
                <a:latin typeface="+mn-lt"/>
                <a:cs typeface="Trebuchet MS"/>
              </a:rPr>
              <a:t> </a:t>
            </a:r>
            <a:r>
              <a:rPr lang="en-US" sz="1600" spc="55" dirty="0">
                <a:latin typeface="+mn-lt"/>
                <a:cs typeface="Trebuchet MS"/>
              </a:rPr>
              <a:t>person</a:t>
            </a:r>
            <a:r>
              <a:rPr lang="en-US" sz="1600" spc="45" dirty="0">
                <a:latin typeface="+mn-lt"/>
                <a:cs typeface="Trebuchet MS"/>
              </a:rPr>
              <a:t> </a:t>
            </a:r>
            <a:r>
              <a:rPr lang="en-US" sz="1600" dirty="0">
                <a:latin typeface="+mn-lt"/>
                <a:cs typeface="Trebuchet MS"/>
              </a:rPr>
              <a:t>safety</a:t>
            </a:r>
            <a:r>
              <a:rPr lang="en-US" sz="1600" spc="40" dirty="0">
                <a:latin typeface="+mn-lt"/>
                <a:cs typeface="Trebuchet MS"/>
              </a:rPr>
              <a:t> </a:t>
            </a:r>
            <a:r>
              <a:rPr lang="en-US" sz="1600" dirty="0">
                <a:latin typeface="+mn-lt"/>
                <a:cs typeface="Trebuchet MS"/>
              </a:rPr>
              <a:t>inspections,</a:t>
            </a:r>
            <a:r>
              <a:rPr lang="en-US" sz="1600" spc="25" dirty="0">
                <a:latin typeface="+mn-lt"/>
                <a:cs typeface="Trebuchet MS"/>
              </a:rPr>
              <a:t> </a:t>
            </a:r>
            <a:r>
              <a:rPr lang="en-US" sz="1600" dirty="0">
                <a:latin typeface="+mn-lt"/>
                <a:cs typeface="Trebuchet MS"/>
              </a:rPr>
              <a:t>consulting</a:t>
            </a:r>
            <a:r>
              <a:rPr lang="en-US" sz="1600" spc="40" dirty="0">
                <a:latin typeface="+mn-lt"/>
                <a:cs typeface="Trebuchet MS"/>
              </a:rPr>
              <a:t> </a:t>
            </a:r>
            <a:r>
              <a:rPr lang="en-US" sz="1600" dirty="0">
                <a:latin typeface="+mn-lt"/>
                <a:cs typeface="Trebuchet MS"/>
              </a:rPr>
              <a:t>and</a:t>
            </a:r>
            <a:r>
              <a:rPr lang="en-US" sz="1600" spc="40" dirty="0">
                <a:latin typeface="+mn-lt"/>
                <a:cs typeface="Trebuchet MS"/>
              </a:rPr>
              <a:t> </a:t>
            </a:r>
            <a:r>
              <a:rPr lang="en-US" sz="1600" dirty="0">
                <a:latin typeface="+mn-lt"/>
                <a:cs typeface="Trebuchet MS"/>
              </a:rPr>
              <a:t>training.</a:t>
            </a:r>
            <a:r>
              <a:rPr lang="en-US" sz="1600" spc="425" dirty="0">
                <a:latin typeface="+mn-lt"/>
                <a:cs typeface="Trebuchet MS"/>
              </a:rPr>
              <a:t> </a:t>
            </a:r>
          </a:p>
          <a:p>
            <a:pPr marL="12065" marR="716915">
              <a:lnSpc>
                <a:spcPct val="101099"/>
              </a:lnSpc>
              <a:tabLst>
                <a:tab pos="264795" algn="l"/>
              </a:tabLst>
            </a:pPr>
            <a:endParaRPr lang="en-US" sz="1600" dirty="0">
              <a:latin typeface="+mn-lt"/>
              <a:cs typeface="Calibri"/>
            </a:endParaRPr>
          </a:p>
          <a:p>
            <a:pPr marL="12065" marR="167640">
              <a:lnSpc>
                <a:spcPct val="101299"/>
              </a:lnSpc>
              <a:tabLst>
                <a:tab pos="264795" algn="l"/>
              </a:tabLst>
            </a:pPr>
            <a:r>
              <a:rPr lang="en-US" sz="2000" b="1" spc="80" dirty="0">
                <a:latin typeface="+mn-lt"/>
                <a:cs typeface="Calibri"/>
              </a:rPr>
              <a:t>EMPLOYERS</a:t>
            </a:r>
            <a:r>
              <a:rPr lang="en-US" sz="2000" b="1" spc="165" dirty="0">
                <a:latin typeface="+mn-lt"/>
                <a:cs typeface="Calibri"/>
              </a:rPr>
              <a:t> </a:t>
            </a:r>
            <a:r>
              <a:rPr lang="en-US" sz="2000" b="1" spc="95" dirty="0">
                <a:latin typeface="+mn-lt"/>
                <a:cs typeface="Calibri"/>
              </a:rPr>
              <a:t>GROUP,</a:t>
            </a:r>
            <a:r>
              <a:rPr lang="en-US" sz="2000" b="1" spc="150" dirty="0">
                <a:latin typeface="+mn-lt"/>
                <a:cs typeface="Calibri"/>
              </a:rPr>
              <a:t> </a:t>
            </a:r>
            <a:r>
              <a:rPr lang="en-US" sz="2000" b="1" spc="110" dirty="0">
                <a:latin typeface="+mn-lt"/>
                <a:cs typeface="Calibri"/>
              </a:rPr>
              <a:t>INC.</a:t>
            </a:r>
            <a:r>
              <a:rPr lang="en-US" sz="2000" b="1" spc="114" dirty="0">
                <a:latin typeface="+mn-lt"/>
                <a:cs typeface="Calibri"/>
              </a:rPr>
              <a:t> </a:t>
            </a:r>
            <a:r>
              <a:rPr lang="en-US" sz="2000" spc="150" dirty="0">
                <a:latin typeface="+mn-lt"/>
                <a:cs typeface="Trebuchet MS"/>
              </a:rPr>
              <a:t>-</a:t>
            </a:r>
            <a:r>
              <a:rPr lang="en-US" sz="2000" spc="75" dirty="0">
                <a:latin typeface="+mn-lt"/>
                <a:cs typeface="Trebuchet MS"/>
              </a:rPr>
              <a:t>  </a:t>
            </a:r>
            <a:r>
              <a:rPr lang="en-US" sz="1600" dirty="0">
                <a:latin typeface="+mn-lt"/>
                <a:cs typeface="Trebuchet MS"/>
              </a:rPr>
              <a:t>Provides</a:t>
            </a:r>
            <a:r>
              <a:rPr lang="en-US" sz="1600" spc="105" dirty="0">
                <a:latin typeface="+mn-lt"/>
                <a:cs typeface="Trebuchet MS"/>
              </a:rPr>
              <a:t> </a:t>
            </a:r>
            <a:r>
              <a:rPr lang="en-US" sz="1600" spc="65" dirty="0">
                <a:latin typeface="+mn-lt"/>
                <a:cs typeface="Trebuchet MS"/>
              </a:rPr>
              <a:t>HR</a:t>
            </a:r>
            <a:r>
              <a:rPr lang="en-US" sz="1600" spc="75" dirty="0">
                <a:latin typeface="+mn-lt"/>
                <a:cs typeface="Trebuchet MS"/>
              </a:rPr>
              <a:t> </a:t>
            </a:r>
            <a:r>
              <a:rPr lang="en-US" sz="1600" dirty="0">
                <a:latin typeface="+mn-lt"/>
                <a:cs typeface="Trebuchet MS"/>
              </a:rPr>
              <a:t>consulting,</a:t>
            </a:r>
            <a:r>
              <a:rPr lang="en-US" sz="1600" spc="75" dirty="0">
                <a:latin typeface="+mn-lt"/>
                <a:cs typeface="Trebuchet MS"/>
              </a:rPr>
              <a:t> </a:t>
            </a:r>
            <a:r>
              <a:rPr lang="en-US" sz="1600" dirty="0">
                <a:latin typeface="+mn-lt"/>
                <a:cs typeface="Trebuchet MS"/>
              </a:rPr>
              <a:t>on-line</a:t>
            </a:r>
            <a:r>
              <a:rPr lang="en-US" sz="1600" spc="75" dirty="0">
                <a:latin typeface="+mn-lt"/>
                <a:cs typeface="Trebuchet MS"/>
              </a:rPr>
              <a:t> </a:t>
            </a:r>
            <a:r>
              <a:rPr lang="en-US" sz="1600" dirty="0">
                <a:latin typeface="+mn-lt"/>
                <a:cs typeface="Trebuchet MS"/>
              </a:rPr>
              <a:t>access</a:t>
            </a:r>
            <a:r>
              <a:rPr lang="en-US" sz="1600" spc="105" dirty="0">
                <a:latin typeface="+mn-lt"/>
                <a:cs typeface="Trebuchet MS"/>
              </a:rPr>
              <a:t> </a:t>
            </a:r>
            <a:r>
              <a:rPr lang="en-US" sz="1600" dirty="0">
                <a:latin typeface="+mn-lt"/>
                <a:cs typeface="Trebuchet MS"/>
              </a:rPr>
              <a:t>to</a:t>
            </a:r>
            <a:r>
              <a:rPr lang="en-US" sz="1600" spc="70" dirty="0">
                <a:latin typeface="+mn-lt"/>
                <a:cs typeface="Trebuchet MS"/>
              </a:rPr>
              <a:t> </a:t>
            </a:r>
            <a:r>
              <a:rPr lang="en-US" sz="1600" dirty="0">
                <a:latin typeface="+mn-lt"/>
                <a:cs typeface="Trebuchet MS"/>
              </a:rPr>
              <a:t>BNA’s</a:t>
            </a:r>
            <a:r>
              <a:rPr lang="en-US" sz="1600" spc="75" dirty="0">
                <a:latin typeface="+mn-lt"/>
                <a:cs typeface="Trebuchet MS"/>
              </a:rPr>
              <a:t> </a:t>
            </a:r>
            <a:r>
              <a:rPr lang="en-US" sz="1600" spc="65" dirty="0">
                <a:latin typeface="+mn-lt"/>
                <a:cs typeface="Trebuchet MS"/>
              </a:rPr>
              <a:t>HR</a:t>
            </a:r>
            <a:r>
              <a:rPr lang="en-US" sz="1600" spc="75" dirty="0">
                <a:latin typeface="+mn-lt"/>
                <a:cs typeface="Trebuchet MS"/>
              </a:rPr>
              <a:t> </a:t>
            </a:r>
            <a:r>
              <a:rPr lang="en-US" sz="1600" dirty="0">
                <a:latin typeface="+mn-lt"/>
                <a:cs typeface="Trebuchet MS"/>
              </a:rPr>
              <a:t>essentials,</a:t>
            </a:r>
            <a:r>
              <a:rPr lang="en-US" sz="1600" spc="95" dirty="0">
                <a:latin typeface="+mn-lt"/>
                <a:cs typeface="Trebuchet MS"/>
              </a:rPr>
              <a:t> </a:t>
            </a:r>
            <a:r>
              <a:rPr lang="en-US" sz="1600" dirty="0">
                <a:latin typeface="+mn-lt"/>
                <a:cs typeface="Trebuchet MS"/>
              </a:rPr>
              <a:t>access</a:t>
            </a:r>
            <a:r>
              <a:rPr lang="en-US" sz="1600" spc="100" dirty="0">
                <a:latin typeface="+mn-lt"/>
                <a:cs typeface="Trebuchet MS"/>
              </a:rPr>
              <a:t> </a:t>
            </a:r>
            <a:r>
              <a:rPr lang="en-US" sz="1600" dirty="0">
                <a:latin typeface="+mn-lt"/>
                <a:cs typeface="Trebuchet MS"/>
              </a:rPr>
              <a:t>to</a:t>
            </a:r>
            <a:r>
              <a:rPr lang="en-US" sz="1600" spc="75" dirty="0">
                <a:latin typeface="+mn-lt"/>
                <a:cs typeface="Trebuchet MS"/>
              </a:rPr>
              <a:t> </a:t>
            </a:r>
            <a:r>
              <a:rPr lang="en-US" sz="1600" dirty="0">
                <a:latin typeface="+mn-lt"/>
                <a:cs typeface="Trebuchet MS"/>
              </a:rPr>
              <a:t>a</a:t>
            </a:r>
            <a:r>
              <a:rPr lang="en-US" sz="1600" spc="75" dirty="0">
                <a:latin typeface="+mn-lt"/>
                <a:cs typeface="Trebuchet MS"/>
              </a:rPr>
              <a:t> </a:t>
            </a:r>
            <a:r>
              <a:rPr lang="en-US" sz="1600" dirty="0">
                <a:latin typeface="+mn-lt"/>
                <a:cs typeface="Trebuchet MS"/>
              </a:rPr>
              <a:t>staffed</a:t>
            </a:r>
            <a:r>
              <a:rPr lang="en-US" sz="1600" spc="75" dirty="0">
                <a:latin typeface="+mn-lt"/>
                <a:cs typeface="Trebuchet MS"/>
              </a:rPr>
              <a:t> </a:t>
            </a:r>
            <a:r>
              <a:rPr lang="en-US" sz="1600" spc="40" dirty="0">
                <a:latin typeface="+mn-lt"/>
                <a:cs typeface="Trebuchet MS"/>
              </a:rPr>
              <a:t>HR </a:t>
            </a:r>
            <a:r>
              <a:rPr lang="en-US" sz="1600" dirty="0">
                <a:latin typeface="+mn-lt"/>
                <a:cs typeface="Trebuchet MS"/>
              </a:rPr>
              <a:t>reference</a:t>
            </a:r>
            <a:r>
              <a:rPr lang="en-US" sz="1600" spc="125" dirty="0">
                <a:latin typeface="+mn-lt"/>
                <a:cs typeface="Trebuchet MS"/>
              </a:rPr>
              <a:t> </a:t>
            </a:r>
            <a:r>
              <a:rPr lang="en-US" sz="1600" dirty="0">
                <a:latin typeface="+mn-lt"/>
                <a:cs typeface="Trebuchet MS"/>
              </a:rPr>
              <a:t>center,</a:t>
            </a:r>
            <a:r>
              <a:rPr lang="en-US" sz="1600" spc="125" dirty="0">
                <a:latin typeface="+mn-lt"/>
                <a:cs typeface="Trebuchet MS"/>
              </a:rPr>
              <a:t> </a:t>
            </a:r>
            <a:r>
              <a:rPr lang="en-US" sz="1600" dirty="0">
                <a:latin typeface="+mn-lt"/>
                <a:cs typeface="Trebuchet MS"/>
              </a:rPr>
              <a:t>monthly</a:t>
            </a:r>
            <a:r>
              <a:rPr lang="en-US" sz="1600" spc="65" dirty="0">
                <a:latin typeface="+mn-lt"/>
                <a:cs typeface="Trebuchet MS"/>
              </a:rPr>
              <a:t> </a:t>
            </a:r>
            <a:r>
              <a:rPr lang="en-US" sz="1600" spc="70" dirty="0">
                <a:latin typeface="+mn-lt"/>
                <a:cs typeface="Trebuchet MS"/>
              </a:rPr>
              <a:t>HR</a:t>
            </a:r>
            <a:r>
              <a:rPr lang="en-US" sz="1600" spc="95" dirty="0">
                <a:latin typeface="+mn-lt"/>
                <a:cs typeface="Trebuchet MS"/>
              </a:rPr>
              <a:t> </a:t>
            </a:r>
            <a:r>
              <a:rPr lang="en-US" sz="1600" dirty="0">
                <a:latin typeface="+mn-lt"/>
                <a:cs typeface="Trebuchet MS"/>
              </a:rPr>
              <a:t>newsletters,</a:t>
            </a:r>
            <a:r>
              <a:rPr lang="en-US" sz="1600" spc="114" dirty="0">
                <a:latin typeface="+mn-lt"/>
                <a:cs typeface="Trebuchet MS"/>
              </a:rPr>
              <a:t> </a:t>
            </a:r>
            <a:r>
              <a:rPr lang="en-US" sz="1600" dirty="0">
                <a:latin typeface="+mn-lt"/>
                <a:cs typeface="Trebuchet MS"/>
              </a:rPr>
              <a:t>weekly</a:t>
            </a:r>
            <a:r>
              <a:rPr lang="en-US" sz="1600" spc="110" dirty="0">
                <a:latin typeface="+mn-lt"/>
                <a:cs typeface="Trebuchet MS"/>
              </a:rPr>
              <a:t> </a:t>
            </a:r>
            <a:r>
              <a:rPr lang="en-US" sz="1600" dirty="0">
                <a:latin typeface="+mn-lt"/>
                <a:cs typeface="Trebuchet MS"/>
              </a:rPr>
              <a:t>legal</a:t>
            </a:r>
            <a:r>
              <a:rPr lang="en-US" sz="1600" spc="114" dirty="0">
                <a:latin typeface="+mn-lt"/>
                <a:cs typeface="Trebuchet MS"/>
              </a:rPr>
              <a:t> </a:t>
            </a:r>
            <a:r>
              <a:rPr lang="en-US" sz="1600" dirty="0">
                <a:latin typeface="+mn-lt"/>
                <a:cs typeface="Trebuchet MS"/>
              </a:rPr>
              <a:t>updates,</a:t>
            </a:r>
            <a:r>
              <a:rPr lang="en-US" sz="1600" spc="120" dirty="0">
                <a:latin typeface="+mn-lt"/>
                <a:cs typeface="Trebuchet MS"/>
              </a:rPr>
              <a:t> </a:t>
            </a:r>
            <a:r>
              <a:rPr lang="en-US" sz="1600" dirty="0">
                <a:latin typeface="+mn-lt"/>
                <a:cs typeface="Trebuchet MS"/>
              </a:rPr>
              <a:t>access</a:t>
            </a:r>
            <a:r>
              <a:rPr lang="en-US" sz="1600" spc="120" dirty="0">
                <a:latin typeface="+mn-lt"/>
                <a:cs typeface="Trebuchet MS"/>
              </a:rPr>
              <a:t> </a:t>
            </a:r>
            <a:r>
              <a:rPr lang="en-US" sz="1600" dirty="0">
                <a:latin typeface="+mn-lt"/>
                <a:cs typeface="Trebuchet MS"/>
              </a:rPr>
              <a:t>to</a:t>
            </a:r>
            <a:r>
              <a:rPr lang="en-US" sz="1600" spc="85" dirty="0">
                <a:latin typeface="+mn-lt"/>
                <a:cs typeface="Trebuchet MS"/>
              </a:rPr>
              <a:t> </a:t>
            </a:r>
            <a:r>
              <a:rPr lang="en-US" sz="1600" dirty="0">
                <a:latin typeface="+mn-lt"/>
                <a:cs typeface="Trebuchet MS"/>
              </a:rPr>
              <a:t>compensation</a:t>
            </a:r>
            <a:r>
              <a:rPr lang="en-US" sz="1600" spc="120" dirty="0">
                <a:latin typeface="+mn-lt"/>
                <a:cs typeface="Trebuchet MS"/>
              </a:rPr>
              <a:t> </a:t>
            </a:r>
            <a:r>
              <a:rPr lang="en-US" sz="1600" dirty="0">
                <a:latin typeface="+mn-lt"/>
                <a:cs typeface="Trebuchet MS"/>
              </a:rPr>
              <a:t>&amp;</a:t>
            </a:r>
            <a:r>
              <a:rPr lang="en-US" sz="1600" spc="90" dirty="0">
                <a:latin typeface="+mn-lt"/>
                <a:cs typeface="Trebuchet MS"/>
              </a:rPr>
              <a:t> </a:t>
            </a:r>
            <a:r>
              <a:rPr lang="en-US" sz="1600" dirty="0">
                <a:latin typeface="+mn-lt"/>
                <a:cs typeface="Trebuchet MS"/>
              </a:rPr>
              <a:t>benefits</a:t>
            </a:r>
            <a:r>
              <a:rPr lang="en-US" sz="1600" spc="105" dirty="0">
                <a:latin typeface="+mn-lt"/>
                <a:cs typeface="Trebuchet MS"/>
              </a:rPr>
              <a:t> </a:t>
            </a:r>
            <a:r>
              <a:rPr lang="en-US" sz="1600" dirty="0">
                <a:latin typeface="+mn-lt"/>
                <a:cs typeface="Trebuchet MS"/>
              </a:rPr>
              <a:t>surveys</a:t>
            </a:r>
          </a:p>
          <a:p>
            <a:pPr marL="12065" marR="167640">
              <a:lnSpc>
                <a:spcPct val="101299"/>
              </a:lnSpc>
              <a:tabLst>
                <a:tab pos="264795" algn="l"/>
              </a:tabLst>
            </a:pPr>
            <a:endParaRPr lang="en-US" sz="1600" dirty="0">
              <a:latin typeface="+mn-lt"/>
              <a:cs typeface="Calibri"/>
            </a:endParaRPr>
          </a:p>
          <a:p>
            <a:pPr marL="264160" marR="716915" indent="-252095">
              <a:lnSpc>
                <a:spcPct val="101099"/>
              </a:lnSpc>
              <a:buAutoNum type="arabicPeriod"/>
              <a:tabLst>
                <a:tab pos="264795" algn="l"/>
              </a:tabLst>
            </a:pPr>
            <a:endParaRPr lang="en-US" sz="2000" b="1" spc="70" dirty="0">
              <a:latin typeface="Apercu" panose="02000506040000020004" pitchFamily="2" charset="0"/>
              <a:cs typeface="Calibri"/>
            </a:endParaRPr>
          </a:p>
        </p:txBody>
      </p:sp>
      <p:pic>
        <p:nvPicPr>
          <p:cNvPr id="1026" name="Picture 2" descr="Hungry Yet? Vista Grande Reopens with A New Look and All New Dining Options  | Cal Poly"/>
          <p:cNvPicPr>
            <a:picLocks noChangeAspect="1" noChangeArrowheads="1"/>
          </p:cNvPicPr>
          <p:nvPr/>
        </p:nvPicPr>
        <p:blipFill rotWithShape="1">
          <a:blip r:embed="rId2">
            <a:extLst>
              <a:ext uri="{28A0092B-C50C-407E-A947-70E740481C1C}">
                <a14:useLocalDpi xmlns:a14="http://schemas.microsoft.com/office/drawing/2010/main" val="0"/>
              </a:ext>
            </a:extLst>
          </a:blip>
          <a:srcRect l="15876" t="3785" r="3927" b="2612"/>
          <a:stretch/>
        </p:blipFill>
        <p:spPr bwMode="auto">
          <a:xfrm>
            <a:off x="5274158" y="3879313"/>
            <a:ext cx="4602672" cy="343588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srcRect b="6364"/>
          <a:stretch/>
        </p:blipFill>
        <p:spPr>
          <a:xfrm>
            <a:off x="609602" y="3860431"/>
            <a:ext cx="4311091" cy="3454771"/>
          </a:xfrm>
          <a:prstGeom prst="rect">
            <a:avLst/>
          </a:prstGeo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91660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6858B4-6B0B-9506-42B2-21720671E57E}"/>
              </a:ext>
            </a:extLst>
          </p:cNvPr>
          <p:cNvSpPr>
            <a:spLocks noGrp="1"/>
          </p:cNvSpPr>
          <p:nvPr>
            <p:ph type="title"/>
          </p:nvPr>
        </p:nvSpPr>
        <p:spPr/>
        <p:txBody>
          <a:bodyPr/>
          <a:lstStyle/>
          <a:p>
            <a:r>
              <a:rPr lang="en-US" dirty="0"/>
              <a:t>How to Stay Informed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3000">
              <a:schemeClr val="bg1">
                <a:lumMod val="95000"/>
              </a:schemeClr>
            </a:gs>
            <a:gs pos="98000">
              <a:srgbClr val="003865"/>
            </a:gs>
          </a:gsLst>
          <a:lin ang="42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228600" y="1447801"/>
            <a:ext cx="12801600" cy="6324599"/>
            <a:chOff x="163707" y="1574452"/>
            <a:chExt cx="8598979" cy="4494029"/>
          </a:xfrm>
        </p:grpSpPr>
        <p:grpSp>
          <p:nvGrpSpPr>
            <p:cNvPr id="7" name="Group 6"/>
            <p:cNvGrpSpPr/>
            <p:nvPr/>
          </p:nvGrpSpPr>
          <p:grpSpPr>
            <a:xfrm>
              <a:off x="163707" y="1574452"/>
              <a:ext cx="8598979" cy="4494029"/>
              <a:chOff x="218275" y="956265"/>
              <a:chExt cx="11465305" cy="5992033"/>
            </a:xfrm>
          </p:grpSpPr>
          <p:grpSp>
            <p:nvGrpSpPr>
              <p:cNvPr id="13" name="Group 12"/>
              <p:cNvGrpSpPr/>
              <p:nvPr/>
            </p:nvGrpSpPr>
            <p:grpSpPr>
              <a:xfrm>
                <a:off x="218275" y="3423603"/>
                <a:ext cx="9324370" cy="3127849"/>
                <a:chOff x="218275" y="3423603"/>
                <a:chExt cx="9324370" cy="3127849"/>
              </a:xfrm>
            </p:grpSpPr>
            <p:sp>
              <p:nvSpPr>
                <p:cNvPr id="60" name="Oval 59"/>
                <p:cNvSpPr/>
                <p:nvPr/>
              </p:nvSpPr>
              <p:spPr>
                <a:xfrm flipH="1">
                  <a:off x="218275" y="6316947"/>
                  <a:ext cx="2871715" cy="234505"/>
                </a:xfrm>
                <a:prstGeom prst="ellipse">
                  <a:avLst/>
                </a:prstGeom>
                <a:gradFill flip="none" rotWithShape="1">
                  <a:gsLst>
                    <a:gs pos="0">
                      <a:schemeClr val="tx1">
                        <a:lumMod val="0"/>
                        <a:alpha val="23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prstClr val="white"/>
                    </a:solidFill>
                    <a:latin typeface="Arial (Body)"/>
                    <a:cs typeface="Arial" panose="020B0604020202020204" pitchFamily="34" charset="0"/>
                  </a:endParaRPr>
                </a:p>
              </p:txBody>
            </p:sp>
            <p:sp>
              <p:nvSpPr>
                <p:cNvPr id="61" name="Oval 60"/>
                <p:cNvSpPr/>
                <p:nvPr/>
              </p:nvSpPr>
              <p:spPr>
                <a:xfrm flipH="1">
                  <a:off x="2726734" y="5293677"/>
                  <a:ext cx="2871715" cy="234505"/>
                </a:xfrm>
                <a:prstGeom prst="ellipse">
                  <a:avLst/>
                </a:prstGeom>
                <a:gradFill flip="none" rotWithShape="1">
                  <a:gsLst>
                    <a:gs pos="0">
                      <a:schemeClr val="tx1">
                        <a:lumMod val="0"/>
                        <a:alpha val="23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prstClr val="white"/>
                    </a:solidFill>
                    <a:latin typeface="Arial (Body)"/>
                    <a:cs typeface="Arial" panose="020B0604020202020204" pitchFamily="34" charset="0"/>
                  </a:endParaRPr>
                </a:p>
              </p:txBody>
            </p:sp>
            <p:sp>
              <p:nvSpPr>
                <p:cNvPr id="62" name="Oval 61"/>
                <p:cNvSpPr/>
                <p:nvPr/>
              </p:nvSpPr>
              <p:spPr>
                <a:xfrm rot="266139" flipH="1">
                  <a:off x="5314588" y="4320633"/>
                  <a:ext cx="2373318" cy="234505"/>
                </a:xfrm>
                <a:prstGeom prst="ellipse">
                  <a:avLst/>
                </a:prstGeom>
                <a:gradFill flip="none" rotWithShape="1">
                  <a:gsLst>
                    <a:gs pos="0">
                      <a:schemeClr val="tx1">
                        <a:lumMod val="0"/>
                        <a:alpha val="23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prstClr val="white"/>
                    </a:solidFill>
                    <a:latin typeface="Arial (Body)"/>
                    <a:cs typeface="Arial" panose="020B0604020202020204" pitchFamily="34" charset="0"/>
                  </a:endParaRPr>
                </a:p>
              </p:txBody>
            </p:sp>
            <p:sp>
              <p:nvSpPr>
                <p:cNvPr id="63" name="Oval 62"/>
                <p:cNvSpPr/>
                <p:nvPr/>
              </p:nvSpPr>
              <p:spPr>
                <a:xfrm rot="266139" flipH="1">
                  <a:off x="7759536" y="3423603"/>
                  <a:ext cx="1783109" cy="130040"/>
                </a:xfrm>
                <a:prstGeom prst="ellipse">
                  <a:avLst/>
                </a:prstGeom>
                <a:gradFill flip="none" rotWithShape="1">
                  <a:gsLst>
                    <a:gs pos="0">
                      <a:schemeClr val="tx1">
                        <a:lumMod val="0"/>
                        <a:alpha val="23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0" dirty="0">
                    <a:solidFill>
                      <a:prstClr val="white"/>
                    </a:solidFill>
                    <a:latin typeface="Arial (Body)"/>
                    <a:cs typeface="Arial" panose="020B0604020202020204" pitchFamily="34" charset="0"/>
                  </a:endParaRPr>
                </a:p>
              </p:txBody>
            </p:sp>
          </p:grpSp>
          <p:grpSp>
            <p:nvGrpSpPr>
              <p:cNvPr id="14" name="Group 13"/>
              <p:cNvGrpSpPr/>
              <p:nvPr/>
            </p:nvGrpSpPr>
            <p:grpSpPr>
              <a:xfrm>
                <a:off x="303466" y="956265"/>
                <a:ext cx="11380114" cy="5992033"/>
                <a:chOff x="303466" y="956265"/>
                <a:chExt cx="11380114" cy="5992033"/>
              </a:xfrm>
            </p:grpSpPr>
            <p:sp>
              <p:nvSpPr>
                <p:cNvPr id="15" name="Freeform 14"/>
                <p:cNvSpPr>
                  <a:spLocks/>
                </p:cNvSpPr>
                <p:nvPr/>
              </p:nvSpPr>
              <p:spPr bwMode="auto">
                <a:xfrm flipH="1">
                  <a:off x="638381" y="2261912"/>
                  <a:ext cx="11045199" cy="4686386"/>
                </a:xfrm>
                <a:custGeom>
                  <a:avLst/>
                  <a:gdLst>
                    <a:gd name="T0" fmla="*/ 0 w 26006"/>
                    <a:gd name="T1" fmla="*/ 0 h 10463"/>
                    <a:gd name="T2" fmla="*/ 26006 w 26006"/>
                    <a:gd name="T3" fmla="*/ 10463 h 10463"/>
                    <a:gd name="T4" fmla="*/ 23666 w 26006"/>
                    <a:gd name="T5" fmla="*/ 10463 h 10463"/>
                    <a:gd name="T6" fmla="*/ 0 w 26006"/>
                    <a:gd name="T7" fmla="*/ 0 h 10463"/>
                  </a:gdLst>
                  <a:ahLst/>
                  <a:cxnLst>
                    <a:cxn ang="0">
                      <a:pos x="T0" y="T1"/>
                    </a:cxn>
                    <a:cxn ang="0">
                      <a:pos x="T2" y="T3"/>
                    </a:cxn>
                    <a:cxn ang="0">
                      <a:pos x="T4" y="T5"/>
                    </a:cxn>
                    <a:cxn ang="0">
                      <a:pos x="T6" y="T7"/>
                    </a:cxn>
                  </a:cxnLst>
                  <a:rect l="0" t="0" r="r" b="b"/>
                  <a:pathLst>
                    <a:path w="26006" h="10463">
                      <a:moveTo>
                        <a:pt x="0" y="0"/>
                      </a:moveTo>
                      <a:lnTo>
                        <a:pt x="26006" y="10463"/>
                      </a:lnTo>
                      <a:lnTo>
                        <a:pt x="23666" y="10463"/>
                      </a:lnTo>
                      <a:lnTo>
                        <a:pt x="0" y="0"/>
                      </a:lnTo>
                      <a:close/>
                    </a:path>
                  </a:pathLst>
                </a:custGeom>
                <a:solidFill>
                  <a:srgbClr val="D9D9D6"/>
                </a:solidFill>
                <a:ln>
                  <a:noFill/>
                </a:ln>
              </p:spPr>
              <p:txBody>
                <a:bodyPr vert="horz" wrap="square" lIns="75438" tIns="37719" rIns="75438" bIns="37719" numCol="1" anchor="t" anchorCtr="0" compatLnSpc="1">
                  <a:prstTxWarp prst="textNoShape">
                    <a:avLst/>
                  </a:prstTxWarp>
                </a:bodyPr>
                <a:lstStyle/>
                <a:p>
                  <a:endParaRPr lang="en-US" sz="1540" dirty="0">
                    <a:latin typeface="Arial (Body)"/>
                  </a:endParaRPr>
                </a:p>
              </p:txBody>
            </p:sp>
            <p:grpSp>
              <p:nvGrpSpPr>
                <p:cNvPr id="16" name="Group 15"/>
                <p:cNvGrpSpPr/>
                <p:nvPr/>
              </p:nvGrpSpPr>
              <p:grpSpPr>
                <a:xfrm>
                  <a:off x="303466" y="2104401"/>
                  <a:ext cx="2113201" cy="4540947"/>
                  <a:chOff x="303466" y="2104401"/>
                  <a:chExt cx="2113201" cy="4540947"/>
                </a:xfrm>
              </p:grpSpPr>
              <p:grpSp>
                <p:nvGrpSpPr>
                  <p:cNvPr id="50" name="Group 49"/>
                  <p:cNvGrpSpPr/>
                  <p:nvPr/>
                </p:nvGrpSpPr>
                <p:grpSpPr>
                  <a:xfrm>
                    <a:off x="1530107" y="2373010"/>
                    <a:ext cx="886560" cy="4272338"/>
                    <a:chOff x="1530107" y="2373010"/>
                    <a:chExt cx="886560" cy="4272338"/>
                  </a:xfrm>
                </p:grpSpPr>
                <p:grpSp>
                  <p:nvGrpSpPr>
                    <p:cNvPr id="54" name="Group 53"/>
                    <p:cNvGrpSpPr/>
                    <p:nvPr/>
                  </p:nvGrpSpPr>
                  <p:grpSpPr>
                    <a:xfrm flipH="1">
                      <a:off x="1924277" y="2373010"/>
                      <a:ext cx="112013" cy="4033108"/>
                      <a:chOff x="920196" y="2468003"/>
                      <a:chExt cx="91439" cy="3292319"/>
                    </a:xfrm>
                  </p:grpSpPr>
                  <p:cxnSp>
                    <p:nvCxnSpPr>
                      <p:cNvPr id="58" name="Straight Connector 57"/>
                      <p:cNvCxnSpPr>
                        <a:cxnSpLocks/>
                        <a:stCxn id="59" idx="0"/>
                      </p:cNvCxnSpPr>
                      <p:nvPr/>
                    </p:nvCxnSpPr>
                    <p:spPr>
                      <a:xfrm flipH="1">
                        <a:off x="965916" y="2468003"/>
                        <a:ext cx="1" cy="3292319"/>
                      </a:xfrm>
                      <a:prstGeom prst="line">
                        <a:avLst/>
                      </a:prstGeom>
                      <a:ln w="38100">
                        <a:solidFill>
                          <a:srgbClr val="003865"/>
                        </a:solidFill>
                        <a:prstDash val="solid"/>
                      </a:ln>
                    </p:spPr>
                    <p:style>
                      <a:lnRef idx="1">
                        <a:schemeClr val="accent1"/>
                      </a:lnRef>
                      <a:fillRef idx="0">
                        <a:schemeClr val="accent1"/>
                      </a:fillRef>
                      <a:effectRef idx="0">
                        <a:schemeClr val="accent1"/>
                      </a:effectRef>
                      <a:fontRef idx="minor">
                        <a:schemeClr val="tx1"/>
                      </a:fontRef>
                    </p:style>
                  </p:cxnSp>
                  <p:sp>
                    <p:nvSpPr>
                      <p:cNvPr id="59" name="Flowchart: Connector 58"/>
                      <p:cNvSpPr/>
                      <p:nvPr/>
                    </p:nvSpPr>
                    <p:spPr>
                      <a:xfrm>
                        <a:off x="920196" y="2468003"/>
                        <a:ext cx="91439" cy="91440"/>
                      </a:xfrm>
                      <a:prstGeom prst="flowChartConnector">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0" dirty="0">
                          <a:solidFill>
                            <a:prstClr val="white"/>
                          </a:solidFill>
                          <a:latin typeface="Arial (Body)"/>
                          <a:cs typeface="Arial" panose="020B0604020202020204" pitchFamily="34" charset="0"/>
                        </a:endParaRPr>
                      </a:p>
                    </p:txBody>
                  </p:sp>
                </p:grpSp>
                <p:sp>
                  <p:nvSpPr>
                    <p:cNvPr id="55" name="Freeform 6"/>
                    <p:cNvSpPr>
                      <a:spLocks noEditPoints="1"/>
                    </p:cNvSpPr>
                    <p:nvPr/>
                  </p:nvSpPr>
                  <p:spPr bwMode="auto">
                    <a:xfrm flipH="1">
                      <a:off x="1530107" y="6261875"/>
                      <a:ext cx="886560" cy="383473"/>
                    </a:xfrm>
                    <a:custGeom>
                      <a:avLst/>
                      <a:gdLst>
                        <a:gd name="T0" fmla="*/ 1108 w 2216"/>
                        <a:gd name="T1" fmla="*/ 124 h 960"/>
                        <a:gd name="T2" fmla="*/ 2090 w 2216"/>
                        <a:gd name="T3" fmla="*/ 480 h 960"/>
                        <a:gd name="T4" fmla="*/ 1108 w 2216"/>
                        <a:gd name="T5" fmla="*/ 837 h 960"/>
                        <a:gd name="T6" fmla="*/ 126 w 2216"/>
                        <a:gd name="T7" fmla="*/ 480 h 960"/>
                        <a:gd name="T8" fmla="*/ 1108 w 2216"/>
                        <a:gd name="T9" fmla="*/ 124 h 960"/>
                        <a:gd name="T10" fmla="*/ 1108 w 2216"/>
                        <a:gd name="T11" fmla="*/ 0 h 960"/>
                        <a:gd name="T12" fmla="*/ 2216 w 2216"/>
                        <a:gd name="T13" fmla="*/ 480 h 960"/>
                        <a:gd name="T14" fmla="*/ 1108 w 2216"/>
                        <a:gd name="T15" fmla="*/ 960 h 960"/>
                        <a:gd name="T16" fmla="*/ 0 w 2216"/>
                        <a:gd name="T17" fmla="*/ 480 h 960"/>
                        <a:gd name="T18" fmla="*/ 1108 w 2216"/>
                        <a:gd name="T19"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6" h="960">
                          <a:moveTo>
                            <a:pt x="1108" y="124"/>
                          </a:moveTo>
                          <a:cubicBezTo>
                            <a:pt x="1650" y="124"/>
                            <a:pt x="2090" y="284"/>
                            <a:pt x="2090" y="480"/>
                          </a:cubicBezTo>
                          <a:cubicBezTo>
                            <a:pt x="2090" y="677"/>
                            <a:pt x="1650" y="837"/>
                            <a:pt x="1108" y="837"/>
                          </a:cubicBezTo>
                          <a:cubicBezTo>
                            <a:pt x="566" y="837"/>
                            <a:pt x="126" y="677"/>
                            <a:pt x="126" y="480"/>
                          </a:cubicBezTo>
                          <a:cubicBezTo>
                            <a:pt x="126" y="284"/>
                            <a:pt x="566" y="124"/>
                            <a:pt x="1108" y="124"/>
                          </a:cubicBezTo>
                          <a:close/>
                          <a:moveTo>
                            <a:pt x="1108" y="0"/>
                          </a:moveTo>
                          <a:cubicBezTo>
                            <a:pt x="1720" y="0"/>
                            <a:pt x="2216" y="215"/>
                            <a:pt x="2216" y="480"/>
                          </a:cubicBezTo>
                          <a:cubicBezTo>
                            <a:pt x="2216" y="745"/>
                            <a:pt x="1720" y="960"/>
                            <a:pt x="1108" y="960"/>
                          </a:cubicBezTo>
                          <a:cubicBezTo>
                            <a:pt x="496" y="960"/>
                            <a:pt x="0" y="745"/>
                            <a:pt x="0" y="480"/>
                          </a:cubicBezTo>
                          <a:cubicBezTo>
                            <a:pt x="0" y="215"/>
                            <a:pt x="496" y="0"/>
                            <a:pt x="1108" y="0"/>
                          </a:cubicBezTo>
                          <a:close/>
                        </a:path>
                      </a:pathLst>
                    </a:custGeom>
                    <a:solidFill>
                      <a:srgbClr val="003865"/>
                    </a:solidFill>
                    <a:ln>
                      <a:noFill/>
                    </a:ln>
                  </p:spPr>
                  <p:txBody>
                    <a:bodyPr vert="horz" wrap="square" lIns="75438" tIns="37719" rIns="75438" bIns="37719" numCol="1" anchor="t" anchorCtr="0" compatLnSpc="1">
                      <a:prstTxWarp prst="textNoShape">
                        <a:avLst/>
                      </a:prstTxWarp>
                    </a:bodyPr>
                    <a:lstStyle/>
                    <a:p>
                      <a:endParaRPr lang="en-US" sz="1540" dirty="0">
                        <a:latin typeface="Arial (Body)"/>
                      </a:endParaRPr>
                    </a:p>
                  </p:txBody>
                </p:sp>
                <p:sp>
                  <p:nvSpPr>
                    <p:cNvPr id="56" name="Oval 7"/>
                    <p:cNvSpPr>
                      <a:spLocks noChangeArrowheads="1"/>
                    </p:cNvSpPr>
                    <p:nvPr/>
                  </p:nvSpPr>
                  <p:spPr bwMode="auto">
                    <a:xfrm flipH="1">
                      <a:off x="1841459" y="6406117"/>
                      <a:ext cx="284966" cy="94989"/>
                    </a:xfrm>
                    <a:prstGeom prst="ellipse">
                      <a:avLst/>
                    </a:prstGeom>
                    <a:solidFill>
                      <a:srgbClr val="003865"/>
                    </a:solidFill>
                    <a:ln>
                      <a:noFill/>
                    </a:ln>
                  </p:spPr>
                  <p:txBody>
                    <a:bodyPr vert="horz" wrap="square" lIns="75438" tIns="37719" rIns="75438" bIns="37719" numCol="1" anchor="t" anchorCtr="0" compatLnSpc="1">
                      <a:prstTxWarp prst="textNoShape">
                        <a:avLst/>
                      </a:prstTxWarp>
                    </a:bodyPr>
                    <a:lstStyle/>
                    <a:p>
                      <a:endParaRPr lang="en-US" sz="1540" dirty="0">
                        <a:latin typeface="Arial (Body)"/>
                      </a:endParaRPr>
                    </a:p>
                  </p:txBody>
                </p:sp>
              </p:grpSp>
              <p:grpSp>
                <p:nvGrpSpPr>
                  <p:cNvPr id="51" name="Group 50"/>
                  <p:cNvGrpSpPr/>
                  <p:nvPr/>
                </p:nvGrpSpPr>
                <p:grpSpPr>
                  <a:xfrm>
                    <a:off x="303466" y="2104401"/>
                    <a:ext cx="1635890" cy="1451482"/>
                    <a:chOff x="303466" y="2104401"/>
                    <a:chExt cx="1635890" cy="1451482"/>
                  </a:xfrm>
                </p:grpSpPr>
                <p:sp>
                  <p:nvSpPr>
                    <p:cNvPr id="52" name="Rectangle 51"/>
                    <p:cNvSpPr/>
                    <p:nvPr/>
                  </p:nvSpPr>
                  <p:spPr>
                    <a:xfrm>
                      <a:off x="303466" y="2982644"/>
                      <a:ext cx="1620811" cy="573239"/>
                    </a:xfrm>
                    <a:prstGeom prst="rect">
                      <a:avLst/>
                    </a:prstGeom>
                  </p:spPr>
                  <p:txBody>
                    <a:bodyPr wrap="square" anchor="ctr">
                      <a:spAutoFit/>
                    </a:bodyPr>
                    <a:lstStyle/>
                    <a:p>
                      <a:pPr algn="r" fontAlgn="b"/>
                      <a:r>
                        <a:rPr lang="en-US" dirty="0">
                          <a:solidFill>
                            <a:srgbClr val="000000"/>
                          </a:solidFill>
                          <a:latin typeface="+mn-lt"/>
                          <a:cs typeface="Arial" panose="020B0604020202020204" pitchFamily="34" charset="0"/>
                        </a:rPr>
                        <a:t>CSURMA</a:t>
                      </a:r>
                      <a:r>
                        <a:rPr lang="en-US" dirty="0">
                          <a:solidFill>
                            <a:srgbClr val="000000"/>
                          </a:solidFill>
                          <a:latin typeface="Garamond" panose="02020404030301010803" pitchFamily="18" charset="0"/>
                          <a:cs typeface="Arial" panose="020B0604020202020204" pitchFamily="34" charset="0"/>
                        </a:rPr>
                        <a:t> </a:t>
                      </a:r>
                      <a:r>
                        <a:rPr lang="en-US" sz="1600" dirty="0">
                          <a:solidFill>
                            <a:srgbClr val="000000"/>
                          </a:solidFill>
                          <a:latin typeface="+mn-lt"/>
                          <a:cs typeface="Arial" panose="020B0604020202020204" pitchFamily="34" charset="0"/>
                        </a:rPr>
                        <a:t>is created!</a:t>
                      </a:r>
                    </a:p>
                  </p:txBody>
                </p:sp>
                <p:sp>
                  <p:nvSpPr>
                    <p:cNvPr id="53" name="Rectangle 52"/>
                    <p:cNvSpPr/>
                    <p:nvPr/>
                  </p:nvSpPr>
                  <p:spPr>
                    <a:xfrm>
                      <a:off x="318545" y="2104401"/>
                      <a:ext cx="1620811" cy="659225"/>
                    </a:xfrm>
                    <a:prstGeom prst="rect">
                      <a:avLst/>
                    </a:prstGeom>
                    <a:noFill/>
                  </p:spPr>
                  <p:txBody>
                    <a:bodyPr wrap="square" anchor="ctr">
                      <a:spAutoFit/>
                    </a:bodyPr>
                    <a:lstStyle/>
                    <a:p>
                      <a:pPr algn="r" fontAlgn="b"/>
                      <a:r>
                        <a:rPr lang="en-US" sz="4000" b="1" dirty="0">
                          <a:solidFill>
                            <a:srgbClr val="003865"/>
                          </a:solidFill>
                          <a:latin typeface="+mn-lt"/>
                          <a:cs typeface="Arial" panose="020B0604020202020204" pitchFamily="34" charset="0"/>
                        </a:rPr>
                        <a:t>1997</a:t>
                      </a:r>
                    </a:p>
                  </p:txBody>
                </p:sp>
              </p:grpSp>
            </p:grpSp>
            <p:grpSp>
              <p:nvGrpSpPr>
                <p:cNvPr id="17" name="Group 16"/>
                <p:cNvGrpSpPr/>
                <p:nvPr/>
              </p:nvGrpSpPr>
              <p:grpSpPr>
                <a:xfrm>
                  <a:off x="2501542" y="1602687"/>
                  <a:ext cx="2361962" cy="3945014"/>
                  <a:chOff x="2501542" y="1602687"/>
                  <a:chExt cx="2361962" cy="3945014"/>
                </a:xfrm>
              </p:grpSpPr>
              <p:grpSp>
                <p:nvGrpSpPr>
                  <p:cNvPr id="40" name="Group 39"/>
                  <p:cNvGrpSpPr/>
                  <p:nvPr/>
                </p:nvGrpSpPr>
                <p:grpSpPr>
                  <a:xfrm>
                    <a:off x="4191547" y="1847143"/>
                    <a:ext cx="671957" cy="3700558"/>
                    <a:chOff x="4191547" y="1847143"/>
                    <a:chExt cx="671957" cy="3700558"/>
                  </a:xfrm>
                </p:grpSpPr>
                <p:grpSp>
                  <p:nvGrpSpPr>
                    <p:cNvPr id="44" name="Group 43"/>
                    <p:cNvGrpSpPr/>
                    <p:nvPr/>
                  </p:nvGrpSpPr>
                  <p:grpSpPr>
                    <a:xfrm flipH="1">
                      <a:off x="4468679" y="1847143"/>
                      <a:ext cx="112014" cy="3446534"/>
                      <a:chOff x="920196" y="2023639"/>
                      <a:chExt cx="91440" cy="2813484"/>
                    </a:xfrm>
                  </p:grpSpPr>
                  <p:cxnSp>
                    <p:nvCxnSpPr>
                      <p:cNvPr id="48" name="Straight Connector 47"/>
                      <p:cNvCxnSpPr>
                        <a:cxnSpLocks/>
                      </p:cNvCxnSpPr>
                      <p:nvPr/>
                    </p:nvCxnSpPr>
                    <p:spPr>
                      <a:xfrm>
                        <a:off x="965916" y="2043023"/>
                        <a:ext cx="1990" cy="2794100"/>
                      </a:xfrm>
                      <a:prstGeom prst="line">
                        <a:avLst/>
                      </a:prstGeom>
                      <a:ln w="38100">
                        <a:solidFill>
                          <a:srgbClr val="003865"/>
                        </a:solidFill>
                        <a:prstDash val="solid"/>
                      </a:ln>
                    </p:spPr>
                    <p:style>
                      <a:lnRef idx="1">
                        <a:schemeClr val="accent1"/>
                      </a:lnRef>
                      <a:fillRef idx="0">
                        <a:schemeClr val="accent1"/>
                      </a:fillRef>
                      <a:effectRef idx="0">
                        <a:schemeClr val="accent1"/>
                      </a:effectRef>
                      <a:fontRef idx="minor">
                        <a:schemeClr val="tx1"/>
                      </a:fontRef>
                    </p:style>
                  </p:cxnSp>
                  <p:sp>
                    <p:nvSpPr>
                      <p:cNvPr id="49" name="Flowchart: Connector 48"/>
                      <p:cNvSpPr/>
                      <p:nvPr/>
                    </p:nvSpPr>
                    <p:spPr>
                      <a:xfrm>
                        <a:off x="920196" y="2023639"/>
                        <a:ext cx="91440" cy="91440"/>
                      </a:xfrm>
                      <a:prstGeom prst="flowChartConnector">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0" dirty="0">
                          <a:solidFill>
                            <a:prstClr val="white"/>
                          </a:solidFill>
                          <a:latin typeface="Arial (Body)"/>
                          <a:cs typeface="Arial" panose="020B0604020202020204" pitchFamily="34" charset="0"/>
                        </a:endParaRPr>
                      </a:p>
                    </p:txBody>
                  </p:sp>
                </p:grpSp>
                <p:sp>
                  <p:nvSpPr>
                    <p:cNvPr id="45" name="Freeform 9"/>
                    <p:cNvSpPr>
                      <a:spLocks noEditPoints="1"/>
                    </p:cNvSpPr>
                    <p:nvPr/>
                  </p:nvSpPr>
                  <p:spPr bwMode="auto">
                    <a:xfrm flipH="1">
                      <a:off x="4191547" y="5255699"/>
                      <a:ext cx="671957" cy="292002"/>
                    </a:xfrm>
                    <a:custGeom>
                      <a:avLst/>
                      <a:gdLst>
                        <a:gd name="T0" fmla="*/ 840 w 1681"/>
                        <a:gd name="T1" fmla="*/ 94 h 728"/>
                        <a:gd name="T2" fmla="*/ 1585 w 1681"/>
                        <a:gd name="T3" fmla="*/ 364 h 728"/>
                        <a:gd name="T4" fmla="*/ 840 w 1681"/>
                        <a:gd name="T5" fmla="*/ 634 h 728"/>
                        <a:gd name="T6" fmla="*/ 95 w 1681"/>
                        <a:gd name="T7" fmla="*/ 364 h 728"/>
                        <a:gd name="T8" fmla="*/ 840 w 1681"/>
                        <a:gd name="T9" fmla="*/ 94 h 728"/>
                        <a:gd name="T10" fmla="*/ 840 w 1681"/>
                        <a:gd name="T11" fmla="*/ 0 h 728"/>
                        <a:gd name="T12" fmla="*/ 1681 w 1681"/>
                        <a:gd name="T13" fmla="*/ 364 h 728"/>
                        <a:gd name="T14" fmla="*/ 840 w 1681"/>
                        <a:gd name="T15" fmla="*/ 728 h 728"/>
                        <a:gd name="T16" fmla="*/ 0 w 1681"/>
                        <a:gd name="T17" fmla="*/ 364 h 728"/>
                        <a:gd name="T18" fmla="*/ 840 w 1681"/>
                        <a:gd name="T19" fmla="*/ 0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1" h="728">
                          <a:moveTo>
                            <a:pt x="840" y="94"/>
                          </a:moveTo>
                          <a:cubicBezTo>
                            <a:pt x="1252" y="94"/>
                            <a:pt x="1585" y="215"/>
                            <a:pt x="1585" y="364"/>
                          </a:cubicBezTo>
                          <a:cubicBezTo>
                            <a:pt x="1585" y="513"/>
                            <a:pt x="1252" y="634"/>
                            <a:pt x="840" y="634"/>
                          </a:cubicBezTo>
                          <a:cubicBezTo>
                            <a:pt x="429" y="634"/>
                            <a:pt x="95" y="513"/>
                            <a:pt x="95" y="364"/>
                          </a:cubicBezTo>
                          <a:cubicBezTo>
                            <a:pt x="95" y="215"/>
                            <a:pt x="429" y="94"/>
                            <a:pt x="840" y="94"/>
                          </a:cubicBezTo>
                          <a:close/>
                          <a:moveTo>
                            <a:pt x="840" y="0"/>
                          </a:moveTo>
                          <a:cubicBezTo>
                            <a:pt x="1305" y="0"/>
                            <a:pt x="1681" y="163"/>
                            <a:pt x="1681" y="364"/>
                          </a:cubicBezTo>
                          <a:cubicBezTo>
                            <a:pt x="1681" y="565"/>
                            <a:pt x="1305" y="728"/>
                            <a:pt x="840" y="728"/>
                          </a:cubicBezTo>
                          <a:cubicBezTo>
                            <a:pt x="376" y="728"/>
                            <a:pt x="0" y="565"/>
                            <a:pt x="0" y="364"/>
                          </a:cubicBezTo>
                          <a:cubicBezTo>
                            <a:pt x="0" y="163"/>
                            <a:pt x="376" y="0"/>
                            <a:pt x="840" y="0"/>
                          </a:cubicBezTo>
                          <a:close/>
                        </a:path>
                      </a:pathLst>
                    </a:custGeom>
                    <a:solidFill>
                      <a:srgbClr val="003865"/>
                    </a:solidFill>
                    <a:ln>
                      <a:noFill/>
                    </a:ln>
                  </p:spPr>
                  <p:txBody>
                    <a:bodyPr vert="horz" wrap="square" lIns="75438" tIns="37719" rIns="75438" bIns="37719" numCol="1" anchor="t" anchorCtr="0" compatLnSpc="1">
                      <a:prstTxWarp prst="textNoShape">
                        <a:avLst/>
                      </a:prstTxWarp>
                    </a:bodyPr>
                    <a:lstStyle/>
                    <a:p>
                      <a:endParaRPr lang="en-US" sz="1540" dirty="0">
                        <a:latin typeface="Arial (Body)"/>
                      </a:endParaRPr>
                    </a:p>
                  </p:txBody>
                </p:sp>
                <p:sp>
                  <p:nvSpPr>
                    <p:cNvPr id="46" name="Oval 10"/>
                    <p:cNvSpPr>
                      <a:spLocks noChangeArrowheads="1"/>
                    </p:cNvSpPr>
                    <p:nvPr/>
                  </p:nvSpPr>
                  <p:spPr bwMode="auto">
                    <a:xfrm flipH="1">
                      <a:off x="4397356" y="5364760"/>
                      <a:ext cx="249785" cy="80916"/>
                    </a:xfrm>
                    <a:prstGeom prst="ellipse">
                      <a:avLst/>
                    </a:prstGeom>
                    <a:solidFill>
                      <a:srgbClr val="003865"/>
                    </a:solidFill>
                    <a:ln>
                      <a:noFill/>
                    </a:ln>
                  </p:spPr>
                  <p:txBody>
                    <a:bodyPr vert="horz" wrap="square" lIns="75438" tIns="37719" rIns="75438" bIns="37719" numCol="1" anchor="t" anchorCtr="0" compatLnSpc="1">
                      <a:prstTxWarp prst="textNoShape">
                        <a:avLst/>
                      </a:prstTxWarp>
                    </a:bodyPr>
                    <a:lstStyle/>
                    <a:p>
                      <a:endParaRPr lang="en-US" sz="1540" dirty="0">
                        <a:latin typeface="Arial (Body)"/>
                      </a:endParaRPr>
                    </a:p>
                  </p:txBody>
                </p:sp>
              </p:grpSp>
              <p:grpSp>
                <p:nvGrpSpPr>
                  <p:cNvPr id="41" name="Group 40"/>
                  <p:cNvGrpSpPr/>
                  <p:nvPr/>
                </p:nvGrpSpPr>
                <p:grpSpPr>
                  <a:xfrm>
                    <a:off x="2501542" y="1602687"/>
                    <a:ext cx="1951551" cy="2566225"/>
                    <a:chOff x="28750" y="1833462"/>
                    <a:chExt cx="1951551" cy="2566225"/>
                  </a:xfrm>
                </p:grpSpPr>
                <p:sp>
                  <p:nvSpPr>
                    <p:cNvPr id="42" name="Rectangle 41"/>
                    <p:cNvSpPr/>
                    <p:nvPr/>
                  </p:nvSpPr>
                  <p:spPr>
                    <a:xfrm>
                      <a:off x="28750" y="2708632"/>
                      <a:ext cx="1879957" cy="1691055"/>
                    </a:xfrm>
                    <a:prstGeom prst="rect">
                      <a:avLst/>
                    </a:prstGeom>
                  </p:spPr>
                  <p:txBody>
                    <a:bodyPr wrap="square" anchor="ctr">
                      <a:spAutoFit/>
                    </a:bodyPr>
                    <a:lstStyle/>
                    <a:p>
                      <a:pPr algn="r" fontAlgn="b"/>
                      <a:r>
                        <a:rPr lang="en-US" sz="1600" dirty="0">
                          <a:solidFill>
                            <a:srgbClr val="000000"/>
                          </a:solidFill>
                          <a:latin typeface="+mn-lt"/>
                          <a:cs typeface="Arial" panose="020B0604020202020204" pitchFamily="34" charset="0"/>
                        </a:rPr>
                        <a:t>Legislation was passed allowing CSU to form a joint powers of authority (JPA) with the CSU auxiliary organizations</a:t>
                      </a:r>
                    </a:p>
                  </p:txBody>
                </p:sp>
                <p:sp>
                  <p:nvSpPr>
                    <p:cNvPr id="43" name="Rectangle 42"/>
                    <p:cNvSpPr/>
                    <p:nvPr/>
                  </p:nvSpPr>
                  <p:spPr>
                    <a:xfrm>
                      <a:off x="359491" y="1833462"/>
                      <a:ext cx="1620810" cy="659225"/>
                    </a:xfrm>
                    <a:prstGeom prst="rect">
                      <a:avLst/>
                    </a:prstGeom>
                    <a:noFill/>
                  </p:spPr>
                  <p:txBody>
                    <a:bodyPr wrap="square" anchor="ctr">
                      <a:spAutoFit/>
                    </a:bodyPr>
                    <a:lstStyle/>
                    <a:p>
                      <a:pPr algn="r" fontAlgn="b"/>
                      <a:r>
                        <a:rPr lang="en-US" sz="4000" b="1" dirty="0">
                          <a:solidFill>
                            <a:srgbClr val="003865"/>
                          </a:solidFill>
                          <a:latin typeface="+mn-lt"/>
                          <a:cs typeface="Arial" panose="020B0604020202020204" pitchFamily="34" charset="0"/>
                        </a:rPr>
                        <a:t>1995</a:t>
                      </a:r>
                    </a:p>
                  </p:txBody>
                </p:sp>
              </p:grpSp>
            </p:grpSp>
            <p:grpSp>
              <p:nvGrpSpPr>
                <p:cNvPr id="18" name="Group 17"/>
                <p:cNvGrpSpPr/>
                <p:nvPr/>
              </p:nvGrpSpPr>
              <p:grpSpPr>
                <a:xfrm>
                  <a:off x="5122953" y="1299533"/>
                  <a:ext cx="1944639" cy="3270138"/>
                  <a:chOff x="5122953" y="1299533"/>
                  <a:chExt cx="1944639" cy="3270138"/>
                </a:xfrm>
              </p:grpSpPr>
              <p:grpSp>
                <p:nvGrpSpPr>
                  <p:cNvPr id="30" name="Group 29"/>
                  <p:cNvGrpSpPr/>
                  <p:nvPr/>
                </p:nvGrpSpPr>
                <p:grpSpPr>
                  <a:xfrm>
                    <a:off x="6555708" y="1646673"/>
                    <a:ext cx="511884" cy="2922998"/>
                    <a:chOff x="6555708" y="1646673"/>
                    <a:chExt cx="511884" cy="2922998"/>
                  </a:xfrm>
                </p:grpSpPr>
                <p:grpSp>
                  <p:nvGrpSpPr>
                    <p:cNvPr id="34" name="Group 33"/>
                    <p:cNvGrpSpPr/>
                    <p:nvPr/>
                  </p:nvGrpSpPr>
                  <p:grpSpPr>
                    <a:xfrm flipH="1">
                      <a:off x="6747454" y="1646673"/>
                      <a:ext cx="112014" cy="2714118"/>
                      <a:chOff x="920193" y="2023639"/>
                      <a:chExt cx="91440" cy="2215596"/>
                    </a:xfrm>
                  </p:grpSpPr>
                  <p:cxnSp>
                    <p:nvCxnSpPr>
                      <p:cNvPr id="38" name="Straight Connector 37"/>
                      <p:cNvCxnSpPr>
                        <a:cxnSpLocks/>
                      </p:cNvCxnSpPr>
                      <p:nvPr/>
                    </p:nvCxnSpPr>
                    <p:spPr>
                      <a:xfrm flipH="1">
                        <a:off x="959228" y="2043023"/>
                        <a:ext cx="6688" cy="2196212"/>
                      </a:xfrm>
                      <a:prstGeom prst="line">
                        <a:avLst/>
                      </a:prstGeom>
                      <a:ln w="38100">
                        <a:solidFill>
                          <a:srgbClr val="003560"/>
                        </a:solidFill>
                        <a:prstDash val="solid"/>
                      </a:ln>
                    </p:spPr>
                    <p:style>
                      <a:lnRef idx="1">
                        <a:schemeClr val="accent1"/>
                      </a:lnRef>
                      <a:fillRef idx="0">
                        <a:schemeClr val="accent1"/>
                      </a:fillRef>
                      <a:effectRef idx="0">
                        <a:schemeClr val="accent1"/>
                      </a:effectRef>
                      <a:fontRef idx="minor">
                        <a:schemeClr val="tx1"/>
                      </a:fontRef>
                    </p:style>
                  </p:cxnSp>
                  <p:sp>
                    <p:nvSpPr>
                      <p:cNvPr id="39" name="Flowchart: Connector 38"/>
                      <p:cNvSpPr/>
                      <p:nvPr/>
                    </p:nvSpPr>
                    <p:spPr>
                      <a:xfrm>
                        <a:off x="920193" y="2023639"/>
                        <a:ext cx="91440" cy="91440"/>
                      </a:xfrm>
                      <a:prstGeom prst="flowChartConnector">
                        <a:avLst/>
                      </a:prstGeom>
                      <a:solidFill>
                        <a:srgbClr val="003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0" dirty="0">
                          <a:solidFill>
                            <a:schemeClr val="accent1"/>
                          </a:solidFill>
                          <a:latin typeface="Arial (Body)"/>
                          <a:cs typeface="Arial" panose="020B0604020202020204" pitchFamily="34" charset="0"/>
                        </a:endParaRPr>
                      </a:p>
                    </p:txBody>
                  </p:sp>
                </p:grpSp>
                <p:sp>
                  <p:nvSpPr>
                    <p:cNvPr id="35" name="Freeform 12"/>
                    <p:cNvSpPr>
                      <a:spLocks noEditPoints="1"/>
                    </p:cNvSpPr>
                    <p:nvPr/>
                  </p:nvSpPr>
                  <p:spPr bwMode="auto">
                    <a:xfrm flipH="1">
                      <a:off x="6555708" y="4342753"/>
                      <a:ext cx="511884" cy="226918"/>
                    </a:xfrm>
                    <a:custGeom>
                      <a:avLst/>
                      <a:gdLst>
                        <a:gd name="T0" fmla="*/ 640 w 1279"/>
                        <a:gd name="T1" fmla="*/ 78 h 567"/>
                        <a:gd name="T2" fmla="*/ 1206 w 1279"/>
                        <a:gd name="T3" fmla="*/ 294 h 567"/>
                        <a:gd name="T4" fmla="*/ 640 w 1279"/>
                        <a:gd name="T5" fmla="*/ 489 h 567"/>
                        <a:gd name="T6" fmla="*/ 73 w 1279"/>
                        <a:gd name="T7" fmla="*/ 273 h 567"/>
                        <a:gd name="T8" fmla="*/ 640 w 1279"/>
                        <a:gd name="T9" fmla="*/ 78 h 567"/>
                        <a:gd name="T10" fmla="*/ 640 w 1279"/>
                        <a:gd name="T11" fmla="*/ 6 h 567"/>
                        <a:gd name="T12" fmla="*/ 1279 w 1279"/>
                        <a:gd name="T13" fmla="*/ 295 h 567"/>
                        <a:gd name="T14" fmla="*/ 640 w 1279"/>
                        <a:gd name="T15" fmla="*/ 560 h 567"/>
                        <a:gd name="T16" fmla="*/ 0 w 1279"/>
                        <a:gd name="T17" fmla="*/ 272 h 567"/>
                        <a:gd name="T18" fmla="*/ 640 w 1279"/>
                        <a:gd name="T19" fmla="*/ 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9" h="567">
                          <a:moveTo>
                            <a:pt x="640" y="78"/>
                          </a:moveTo>
                          <a:cubicBezTo>
                            <a:pt x="952" y="84"/>
                            <a:pt x="1206" y="180"/>
                            <a:pt x="1206" y="294"/>
                          </a:cubicBezTo>
                          <a:cubicBezTo>
                            <a:pt x="1206" y="407"/>
                            <a:pt x="952" y="495"/>
                            <a:pt x="640" y="489"/>
                          </a:cubicBezTo>
                          <a:cubicBezTo>
                            <a:pt x="327" y="483"/>
                            <a:pt x="73" y="387"/>
                            <a:pt x="73" y="273"/>
                          </a:cubicBezTo>
                          <a:cubicBezTo>
                            <a:pt x="73" y="160"/>
                            <a:pt x="327" y="72"/>
                            <a:pt x="640" y="78"/>
                          </a:cubicBezTo>
                          <a:close/>
                          <a:moveTo>
                            <a:pt x="640" y="6"/>
                          </a:moveTo>
                          <a:cubicBezTo>
                            <a:pt x="993" y="13"/>
                            <a:pt x="1279" y="142"/>
                            <a:pt x="1279" y="295"/>
                          </a:cubicBezTo>
                          <a:cubicBezTo>
                            <a:pt x="1279" y="448"/>
                            <a:pt x="993" y="567"/>
                            <a:pt x="640" y="560"/>
                          </a:cubicBezTo>
                          <a:cubicBezTo>
                            <a:pt x="286" y="554"/>
                            <a:pt x="0" y="425"/>
                            <a:pt x="0" y="272"/>
                          </a:cubicBezTo>
                          <a:cubicBezTo>
                            <a:pt x="0" y="119"/>
                            <a:pt x="286" y="0"/>
                            <a:pt x="640" y="6"/>
                          </a:cubicBezTo>
                          <a:close/>
                        </a:path>
                      </a:pathLst>
                    </a:custGeom>
                    <a:solidFill>
                      <a:srgbClr val="003560"/>
                    </a:solidFill>
                    <a:ln>
                      <a:noFill/>
                    </a:ln>
                  </p:spPr>
                  <p:txBody>
                    <a:bodyPr vert="horz" wrap="square" lIns="75438" tIns="37719" rIns="75438" bIns="37719" numCol="1" anchor="t" anchorCtr="0" compatLnSpc="1">
                      <a:prstTxWarp prst="textNoShape">
                        <a:avLst/>
                      </a:prstTxWarp>
                    </a:bodyPr>
                    <a:lstStyle/>
                    <a:p>
                      <a:endParaRPr lang="en-US" sz="1540" dirty="0">
                        <a:latin typeface="Arial (Body)"/>
                      </a:endParaRPr>
                    </a:p>
                  </p:txBody>
                </p:sp>
                <p:sp>
                  <p:nvSpPr>
                    <p:cNvPr id="36" name="Oval 13"/>
                    <p:cNvSpPr>
                      <a:spLocks noChangeArrowheads="1"/>
                    </p:cNvSpPr>
                    <p:nvPr/>
                  </p:nvSpPr>
                  <p:spPr bwMode="auto">
                    <a:xfrm flipH="1">
                      <a:off x="6698191" y="4425428"/>
                      <a:ext cx="218122" cy="72122"/>
                    </a:xfrm>
                    <a:prstGeom prst="ellipse">
                      <a:avLst/>
                    </a:prstGeom>
                    <a:solidFill>
                      <a:srgbClr val="003560"/>
                    </a:solidFill>
                    <a:ln>
                      <a:noFill/>
                    </a:ln>
                  </p:spPr>
                  <p:txBody>
                    <a:bodyPr vert="horz" wrap="square" lIns="75438" tIns="37719" rIns="75438" bIns="37719" numCol="1" anchor="t" anchorCtr="0" compatLnSpc="1">
                      <a:prstTxWarp prst="textNoShape">
                        <a:avLst/>
                      </a:prstTxWarp>
                    </a:bodyPr>
                    <a:lstStyle/>
                    <a:p>
                      <a:endParaRPr lang="en-US" sz="1540" dirty="0">
                        <a:latin typeface="Arial (Body)"/>
                      </a:endParaRPr>
                    </a:p>
                  </p:txBody>
                </p:sp>
              </p:grpSp>
              <p:grpSp>
                <p:nvGrpSpPr>
                  <p:cNvPr id="31" name="Group 30"/>
                  <p:cNvGrpSpPr/>
                  <p:nvPr/>
                </p:nvGrpSpPr>
                <p:grpSpPr>
                  <a:xfrm>
                    <a:off x="5122953" y="1299533"/>
                    <a:ext cx="1669761" cy="1593186"/>
                    <a:chOff x="304867" y="1856904"/>
                    <a:chExt cx="1669761" cy="1593186"/>
                  </a:xfrm>
                </p:grpSpPr>
                <p:sp>
                  <p:nvSpPr>
                    <p:cNvPr id="32" name="Rectangle 31"/>
                    <p:cNvSpPr/>
                    <p:nvPr/>
                  </p:nvSpPr>
                  <p:spPr>
                    <a:xfrm>
                      <a:off x="353817" y="2676217"/>
                      <a:ext cx="1620811" cy="773873"/>
                    </a:xfrm>
                    <a:prstGeom prst="rect">
                      <a:avLst/>
                    </a:prstGeom>
                  </p:spPr>
                  <p:txBody>
                    <a:bodyPr wrap="square" anchor="ctr">
                      <a:spAutoFit/>
                    </a:bodyPr>
                    <a:lstStyle/>
                    <a:p>
                      <a:pPr algn="r" fontAlgn="b"/>
                      <a:r>
                        <a:rPr lang="en-US" sz="1600" dirty="0">
                          <a:solidFill>
                            <a:srgbClr val="000000"/>
                          </a:solidFill>
                          <a:latin typeface="+mn-lt"/>
                          <a:cs typeface="Arial" panose="020B0604020202020204" pitchFamily="34" charset="0"/>
                        </a:rPr>
                        <a:t>First CSU Systemwide Risk Manager is hired</a:t>
                      </a:r>
                    </a:p>
                  </p:txBody>
                </p:sp>
                <p:sp>
                  <p:nvSpPr>
                    <p:cNvPr id="33" name="Rectangle 32"/>
                    <p:cNvSpPr/>
                    <p:nvPr/>
                  </p:nvSpPr>
                  <p:spPr>
                    <a:xfrm>
                      <a:off x="304867" y="1856904"/>
                      <a:ext cx="1620811" cy="659225"/>
                    </a:xfrm>
                    <a:prstGeom prst="rect">
                      <a:avLst/>
                    </a:prstGeom>
                    <a:noFill/>
                  </p:spPr>
                  <p:txBody>
                    <a:bodyPr wrap="square" anchor="ctr">
                      <a:spAutoFit/>
                    </a:bodyPr>
                    <a:lstStyle/>
                    <a:p>
                      <a:pPr algn="r" fontAlgn="b"/>
                      <a:r>
                        <a:rPr lang="en-US" sz="4000" b="1" dirty="0">
                          <a:solidFill>
                            <a:srgbClr val="003865"/>
                          </a:solidFill>
                          <a:latin typeface="+mn-lt"/>
                          <a:cs typeface="Arial" panose="020B0604020202020204" pitchFamily="34" charset="0"/>
                        </a:rPr>
                        <a:t>1994</a:t>
                      </a:r>
                    </a:p>
                  </p:txBody>
                </p:sp>
              </p:grpSp>
            </p:grpSp>
            <p:grpSp>
              <p:nvGrpSpPr>
                <p:cNvPr id="19" name="Group 18"/>
                <p:cNvGrpSpPr/>
                <p:nvPr/>
              </p:nvGrpSpPr>
              <p:grpSpPr>
                <a:xfrm>
                  <a:off x="7284673" y="956265"/>
                  <a:ext cx="1943030" cy="2654725"/>
                  <a:chOff x="7284673" y="956265"/>
                  <a:chExt cx="1943030" cy="2654725"/>
                </a:xfrm>
              </p:grpSpPr>
              <p:grpSp>
                <p:nvGrpSpPr>
                  <p:cNvPr id="20" name="Group 19"/>
                  <p:cNvGrpSpPr/>
                  <p:nvPr/>
                </p:nvGrpSpPr>
                <p:grpSpPr>
                  <a:xfrm>
                    <a:off x="8802013" y="1223506"/>
                    <a:ext cx="425690" cy="2387484"/>
                    <a:chOff x="8802013" y="1223506"/>
                    <a:chExt cx="425690" cy="2387484"/>
                  </a:xfrm>
                </p:grpSpPr>
                <p:grpSp>
                  <p:nvGrpSpPr>
                    <p:cNvPr id="24" name="Group 23"/>
                    <p:cNvGrpSpPr/>
                    <p:nvPr/>
                  </p:nvGrpSpPr>
                  <p:grpSpPr>
                    <a:xfrm flipH="1">
                      <a:off x="8961490" y="1223506"/>
                      <a:ext cx="112014" cy="2218909"/>
                      <a:chOff x="920196" y="2023639"/>
                      <a:chExt cx="91440" cy="1811346"/>
                    </a:xfrm>
                  </p:grpSpPr>
                  <p:cxnSp>
                    <p:nvCxnSpPr>
                      <p:cNvPr id="28" name="Straight Connector 27"/>
                      <p:cNvCxnSpPr>
                        <a:cxnSpLocks/>
                        <a:endCxn id="25" idx="0"/>
                      </p:cNvCxnSpPr>
                      <p:nvPr/>
                    </p:nvCxnSpPr>
                    <p:spPr>
                      <a:xfrm>
                        <a:off x="965916" y="2074554"/>
                        <a:ext cx="2318" cy="1760431"/>
                      </a:xfrm>
                      <a:prstGeom prst="line">
                        <a:avLst/>
                      </a:prstGeom>
                      <a:ln w="38100">
                        <a:solidFill>
                          <a:srgbClr val="003865"/>
                        </a:solidFill>
                        <a:prstDash val="solid"/>
                      </a:ln>
                    </p:spPr>
                    <p:style>
                      <a:lnRef idx="1">
                        <a:schemeClr val="accent1"/>
                      </a:lnRef>
                      <a:fillRef idx="0">
                        <a:schemeClr val="accent1"/>
                      </a:fillRef>
                      <a:effectRef idx="0">
                        <a:schemeClr val="accent1"/>
                      </a:effectRef>
                      <a:fontRef idx="minor">
                        <a:schemeClr val="tx1"/>
                      </a:fontRef>
                    </p:style>
                  </p:cxnSp>
                  <p:sp>
                    <p:nvSpPr>
                      <p:cNvPr id="29" name="Flowchart: Connector 28"/>
                      <p:cNvSpPr/>
                      <p:nvPr/>
                    </p:nvSpPr>
                    <p:spPr>
                      <a:xfrm>
                        <a:off x="920196" y="2023639"/>
                        <a:ext cx="91440" cy="91440"/>
                      </a:xfrm>
                      <a:prstGeom prst="flowChartConnector">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0" dirty="0">
                          <a:solidFill>
                            <a:prstClr val="white"/>
                          </a:solidFill>
                          <a:latin typeface="Arial (Body)"/>
                          <a:cs typeface="Arial" panose="020B0604020202020204" pitchFamily="34" charset="0"/>
                        </a:endParaRPr>
                      </a:p>
                    </p:txBody>
                  </p:sp>
                </p:grpSp>
                <p:sp>
                  <p:nvSpPr>
                    <p:cNvPr id="25" name="Freeform 24"/>
                    <p:cNvSpPr>
                      <a:spLocks noEditPoints="1"/>
                    </p:cNvSpPr>
                    <p:nvPr/>
                  </p:nvSpPr>
                  <p:spPr bwMode="auto">
                    <a:xfrm flipH="1">
                      <a:off x="8802013" y="3410458"/>
                      <a:ext cx="425690" cy="200532"/>
                    </a:xfrm>
                    <a:custGeom>
                      <a:avLst/>
                      <a:gdLst>
                        <a:gd name="T0" fmla="*/ 532 w 1063"/>
                        <a:gd name="T1" fmla="*/ 80 h 502"/>
                        <a:gd name="T2" fmla="*/ 1003 w 1063"/>
                        <a:gd name="T3" fmla="*/ 218 h 502"/>
                        <a:gd name="T4" fmla="*/ 532 w 1063"/>
                        <a:gd name="T5" fmla="*/ 422 h 502"/>
                        <a:gd name="T6" fmla="*/ 61 w 1063"/>
                        <a:gd name="T7" fmla="*/ 285 h 502"/>
                        <a:gd name="T8" fmla="*/ 532 w 1063"/>
                        <a:gd name="T9" fmla="*/ 80 h 502"/>
                        <a:gd name="T10" fmla="*/ 532 w 1063"/>
                        <a:gd name="T11" fmla="*/ 21 h 502"/>
                        <a:gd name="T12" fmla="*/ 1063 w 1063"/>
                        <a:gd name="T13" fmla="*/ 213 h 502"/>
                        <a:gd name="T14" fmla="*/ 532 w 1063"/>
                        <a:gd name="T15" fmla="*/ 481 h 502"/>
                        <a:gd name="T16" fmla="*/ 0 w 1063"/>
                        <a:gd name="T17" fmla="*/ 289 h 502"/>
                        <a:gd name="T18" fmla="*/ 532 w 1063"/>
                        <a:gd name="T19" fmla="*/ 2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3" h="502">
                          <a:moveTo>
                            <a:pt x="532" y="80"/>
                          </a:moveTo>
                          <a:cubicBezTo>
                            <a:pt x="792" y="62"/>
                            <a:pt x="1003" y="123"/>
                            <a:pt x="1003" y="218"/>
                          </a:cubicBezTo>
                          <a:cubicBezTo>
                            <a:pt x="1003" y="312"/>
                            <a:pt x="792" y="404"/>
                            <a:pt x="532" y="422"/>
                          </a:cubicBezTo>
                          <a:cubicBezTo>
                            <a:pt x="271" y="440"/>
                            <a:pt x="61" y="379"/>
                            <a:pt x="61" y="285"/>
                          </a:cubicBezTo>
                          <a:cubicBezTo>
                            <a:pt x="61" y="190"/>
                            <a:pt x="271" y="99"/>
                            <a:pt x="532" y="80"/>
                          </a:cubicBezTo>
                          <a:close/>
                          <a:moveTo>
                            <a:pt x="532" y="21"/>
                          </a:moveTo>
                          <a:cubicBezTo>
                            <a:pt x="825" y="0"/>
                            <a:pt x="1063" y="86"/>
                            <a:pt x="1063" y="213"/>
                          </a:cubicBezTo>
                          <a:cubicBezTo>
                            <a:pt x="1063" y="341"/>
                            <a:pt x="825" y="461"/>
                            <a:pt x="532" y="481"/>
                          </a:cubicBezTo>
                          <a:cubicBezTo>
                            <a:pt x="238" y="502"/>
                            <a:pt x="0" y="416"/>
                            <a:pt x="0" y="289"/>
                          </a:cubicBezTo>
                          <a:cubicBezTo>
                            <a:pt x="0" y="162"/>
                            <a:pt x="238" y="42"/>
                            <a:pt x="532" y="21"/>
                          </a:cubicBezTo>
                          <a:close/>
                        </a:path>
                      </a:pathLst>
                    </a:custGeom>
                    <a:solidFill>
                      <a:srgbClr val="003865"/>
                    </a:solidFill>
                    <a:ln>
                      <a:noFill/>
                    </a:ln>
                  </p:spPr>
                  <p:txBody>
                    <a:bodyPr vert="horz" wrap="square" lIns="75438" tIns="37719" rIns="75438" bIns="37719" numCol="1" anchor="t" anchorCtr="0" compatLnSpc="1">
                      <a:prstTxWarp prst="textNoShape">
                        <a:avLst/>
                      </a:prstTxWarp>
                    </a:bodyPr>
                    <a:lstStyle/>
                    <a:p>
                      <a:endParaRPr lang="en-US" sz="1540" dirty="0">
                        <a:latin typeface="Arial (Body)"/>
                      </a:endParaRPr>
                    </a:p>
                  </p:txBody>
                </p:sp>
                <p:sp>
                  <p:nvSpPr>
                    <p:cNvPr id="26" name="Freeform 25"/>
                    <p:cNvSpPr>
                      <a:spLocks/>
                    </p:cNvSpPr>
                    <p:nvPr/>
                  </p:nvSpPr>
                  <p:spPr bwMode="auto">
                    <a:xfrm flipH="1">
                      <a:off x="8921629" y="3482578"/>
                      <a:ext cx="189977" cy="63326"/>
                    </a:xfrm>
                    <a:custGeom>
                      <a:avLst/>
                      <a:gdLst>
                        <a:gd name="T0" fmla="*/ 238 w 475"/>
                        <a:gd name="T1" fmla="*/ 1 h 158"/>
                        <a:gd name="T2" fmla="*/ 475 w 475"/>
                        <a:gd name="T3" fmla="*/ 77 h 158"/>
                        <a:gd name="T4" fmla="*/ 238 w 475"/>
                        <a:gd name="T5" fmla="*/ 157 h 158"/>
                        <a:gd name="T6" fmla="*/ 0 w 475"/>
                        <a:gd name="T7" fmla="*/ 80 h 158"/>
                        <a:gd name="T8" fmla="*/ 238 w 475"/>
                        <a:gd name="T9" fmla="*/ 1 h 158"/>
                      </a:gdLst>
                      <a:ahLst/>
                      <a:cxnLst>
                        <a:cxn ang="0">
                          <a:pos x="T0" y="T1"/>
                        </a:cxn>
                        <a:cxn ang="0">
                          <a:pos x="T2" y="T3"/>
                        </a:cxn>
                        <a:cxn ang="0">
                          <a:pos x="T4" y="T5"/>
                        </a:cxn>
                        <a:cxn ang="0">
                          <a:pos x="T6" y="T7"/>
                        </a:cxn>
                        <a:cxn ang="0">
                          <a:pos x="T8" y="T9"/>
                        </a:cxn>
                      </a:cxnLst>
                      <a:rect l="0" t="0" r="r" b="b"/>
                      <a:pathLst>
                        <a:path w="475" h="158">
                          <a:moveTo>
                            <a:pt x="238" y="1"/>
                          </a:moveTo>
                          <a:cubicBezTo>
                            <a:pt x="369" y="0"/>
                            <a:pt x="475" y="34"/>
                            <a:pt x="475" y="77"/>
                          </a:cubicBezTo>
                          <a:cubicBezTo>
                            <a:pt x="475" y="120"/>
                            <a:pt x="369" y="156"/>
                            <a:pt x="238" y="157"/>
                          </a:cubicBezTo>
                          <a:cubicBezTo>
                            <a:pt x="107" y="158"/>
                            <a:pt x="0" y="123"/>
                            <a:pt x="0" y="80"/>
                          </a:cubicBezTo>
                          <a:cubicBezTo>
                            <a:pt x="0" y="37"/>
                            <a:pt x="107" y="2"/>
                            <a:pt x="238" y="1"/>
                          </a:cubicBezTo>
                          <a:close/>
                        </a:path>
                      </a:pathLst>
                    </a:custGeom>
                    <a:solidFill>
                      <a:srgbClr val="003865"/>
                    </a:solidFill>
                    <a:ln>
                      <a:noFill/>
                    </a:ln>
                  </p:spPr>
                  <p:txBody>
                    <a:bodyPr vert="horz" wrap="square" lIns="75438" tIns="37719" rIns="75438" bIns="37719" numCol="1" anchor="t" anchorCtr="0" compatLnSpc="1">
                      <a:prstTxWarp prst="textNoShape">
                        <a:avLst/>
                      </a:prstTxWarp>
                    </a:bodyPr>
                    <a:lstStyle/>
                    <a:p>
                      <a:endParaRPr lang="en-US" sz="1540" dirty="0">
                        <a:latin typeface="Arial (Body)"/>
                      </a:endParaRPr>
                    </a:p>
                  </p:txBody>
                </p:sp>
              </p:grpSp>
              <p:grpSp>
                <p:nvGrpSpPr>
                  <p:cNvPr id="21" name="Group 20"/>
                  <p:cNvGrpSpPr/>
                  <p:nvPr/>
                </p:nvGrpSpPr>
                <p:grpSpPr>
                  <a:xfrm>
                    <a:off x="7284673" y="956265"/>
                    <a:ext cx="1685892" cy="2380309"/>
                    <a:chOff x="314346" y="1608523"/>
                    <a:chExt cx="1685892" cy="2380309"/>
                  </a:xfrm>
                </p:grpSpPr>
                <p:sp>
                  <p:nvSpPr>
                    <p:cNvPr id="22" name="Rectangle 21"/>
                    <p:cNvSpPr/>
                    <p:nvPr/>
                  </p:nvSpPr>
                  <p:spPr>
                    <a:xfrm>
                      <a:off x="379428" y="2297777"/>
                      <a:ext cx="1620810" cy="1691055"/>
                    </a:xfrm>
                    <a:prstGeom prst="rect">
                      <a:avLst/>
                    </a:prstGeom>
                  </p:spPr>
                  <p:txBody>
                    <a:bodyPr wrap="square" anchor="ctr">
                      <a:spAutoFit/>
                    </a:bodyPr>
                    <a:lstStyle/>
                    <a:p>
                      <a:pPr algn="r" fontAlgn="b"/>
                      <a:r>
                        <a:rPr lang="en-US" sz="1600" dirty="0">
                          <a:solidFill>
                            <a:srgbClr val="000000"/>
                          </a:solidFill>
                          <a:latin typeface="+mn-lt"/>
                          <a:cs typeface="Arial" panose="020B0604020202020204" pitchFamily="34" charset="0"/>
                        </a:rPr>
                        <a:t>Legislation enacted giving operational authority and financial autonomy to the CSU</a:t>
                      </a:r>
                    </a:p>
                  </p:txBody>
                </p:sp>
                <p:sp>
                  <p:nvSpPr>
                    <p:cNvPr id="23" name="Rectangle 22"/>
                    <p:cNvSpPr/>
                    <p:nvPr/>
                  </p:nvSpPr>
                  <p:spPr>
                    <a:xfrm>
                      <a:off x="314346" y="1608523"/>
                      <a:ext cx="1620810" cy="659225"/>
                    </a:xfrm>
                    <a:prstGeom prst="rect">
                      <a:avLst/>
                    </a:prstGeom>
                    <a:noFill/>
                  </p:spPr>
                  <p:txBody>
                    <a:bodyPr wrap="square" anchor="ctr">
                      <a:spAutoFit/>
                    </a:bodyPr>
                    <a:lstStyle/>
                    <a:p>
                      <a:pPr algn="r" fontAlgn="b"/>
                      <a:r>
                        <a:rPr lang="en-US" sz="4000" b="1" dirty="0">
                          <a:solidFill>
                            <a:srgbClr val="003865"/>
                          </a:solidFill>
                          <a:latin typeface="+mn-lt"/>
                          <a:cs typeface="Arial" panose="020B0604020202020204" pitchFamily="34" charset="0"/>
                        </a:rPr>
                        <a:t>1993</a:t>
                      </a:r>
                    </a:p>
                  </p:txBody>
                </p:sp>
              </p:grpSp>
            </p:grpSp>
          </p:grpSp>
        </p:grpSp>
        <p:sp>
          <p:nvSpPr>
            <p:cNvPr id="9" name="TextBox 8"/>
            <p:cNvSpPr txBox="1"/>
            <p:nvPr/>
          </p:nvSpPr>
          <p:spPr>
            <a:xfrm>
              <a:off x="3962709" y="4945794"/>
              <a:ext cx="3747265" cy="773874"/>
            </a:xfrm>
            <a:prstGeom prst="rect">
              <a:avLst/>
            </a:prstGeom>
            <a:noFill/>
          </p:spPr>
          <p:txBody>
            <a:bodyPr wrap="square" rtlCol="0">
              <a:spAutoFit/>
            </a:bodyPr>
            <a:lstStyle/>
            <a:p>
              <a:pPr algn="ctr"/>
              <a:r>
                <a:rPr lang="en-US" sz="6600" b="1" dirty="0">
                  <a:solidFill>
                    <a:schemeClr val="bg1"/>
                  </a:solidFill>
                  <a:effectLst>
                    <a:outerShdw blurRad="38100" dist="38100" dir="2700000" algn="tl">
                      <a:srgbClr val="000000">
                        <a:alpha val="43137"/>
                      </a:srgbClr>
                    </a:outerShdw>
                  </a:effectLst>
                  <a:latin typeface="+mn-lt"/>
                  <a:cs typeface="Arial" panose="020B0604020202020204" pitchFamily="34" charset="0"/>
                </a:rPr>
                <a:t>Timeline</a:t>
              </a:r>
            </a:p>
          </p:txBody>
        </p:sp>
      </p:grpSp>
      <p:sp>
        <p:nvSpPr>
          <p:cNvPr id="64" name="Title 63">
            <a:extLst>
              <a:ext uri="{FF2B5EF4-FFF2-40B4-BE49-F238E27FC236}">
                <a16:creationId xmlns:a16="http://schemas.microsoft.com/office/drawing/2014/main" id="{055B98E6-0BE3-C1A2-DC15-709B05F41A0C}"/>
              </a:ext>
            </a:extLst>
          </p:cNvPr>
          <p:cNvSpPr>
            <a:spLocks noGrp="1"/>
          </p:cNvSpPr>
          <p:nvPr>
            <p:ph type="ctrTitle"/>
          </p:nvPr>
        </p:nvSpPr>
        <p:spPr/>
        <p:txBody>
          <a:bodyPr/>
          <a:lstStyle/>
          <a:p>
            <a:r>
              <a:rPr lang="en-US" dirty="0"/>
              <a:t>History … How it All Began</a:t>
            </a:r>
          </a:p>
        </p:txBody>
      </p:sp>
    </p:spTree>
    <p:extLst>
      <p:ext uri="{BB962C8B-B14F-4D97-AF65-F5344CB8AC3E}">
        <p14:creationId xmlns:p14="http://schemas.microsoft.com/office/powerpoint/2010/main" val="4247044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 r="65768"/>
          <a:stretch/>
        </p:blipFill>
        <p:spPr>
          <a:xfrm>
            <a:off x="5334000" y="1235952"/>
            <a:ext cx="4648200" cy="5986986"/>
          </a:xfrm>
          <a:prstGeom prst="rect">
            <a:avLst/>
          </a:prstGeom>
          <a:effectLst>
            <a:softEdge rad="127000"/>
          </a:effectLst>
        </p:spPr>
      </p:pic>
      <p:sp>
        <p:nvSpPr>
          <p:cNvPr id="4" name="object 4"/>
          <p:cNvSpPr txBox="1"/>
          <p:nvPr/>
        </p:nvSpPr>
        <p:spPr>
          <a:xfrm>
            <a:off x="533400" y="1600200"/>
            <a:ext cx="6477000" cy="4717317"/>
          </a:xfrm>
          <a:prstGeom prst="rect">
            <a:avLst/>
          </a:prstGeom>
        </p:spPr>
        <p:txBody>
          <a:bodyPr vert="horz" wrap="square" lIns="0" tIns="13335" rIns="0" bIns="0" rtlCol="0">
            <a:spAutoFit/>
          </a:bodyPr>
          <a:lstStyle/>
          <a:p>
            <a:pPr marL="258445" indent="-246379">
              <a:spcBef>
                <a:spcPts val="105"/>
              </a:spcBef>
              <a:buClr>
                <a:srgbClr val="000065"/>
              </a:buClr>
              <a:buSzPct val="85714"/>
              <a:buFont typeface="Wingdings"/>
              <a:buChar char=""/>
              <a:tabLst>
                <a:tab pos="258445" algn="l"/>
                <a:tab pos="259079" algn="l"/>
              </a:tabLst>
            </a:pPr>
            <a:r>
              <a:rPr sz="2400" b="1" spc="70" dirty="0">
                <a:solidFill>
                  <a:schemeClr val="accent5"/>
                </a:solidFill>
                <a:latin typeface="Dreaming Outloud Pro" panose="03050502040302030504" pitchFamily="66" charset="0"/>
                <a:ea typeface="+mn-ea"/>
                <a:cs typeface="Dreaming Outloud Pro" panose="03050502040302030504" pitchFamily="66" charset="0"/>
              </a:rPr>
              <a:t>Fitting the Pieces Together Conference</a:t>
            </a:r>
            <a:endParaRPr lang="en-US" sz="2400" b="1" spc="70" dirty="0">
              <a:solidFill>
                <a:schemeClr val="accent5"/>
              </a:solidFill>
              <a:latin typeface="Dreaming Outloud Pro" panose="03050502040302030504" pitchFamily="66" charset="0"/>
              <a:ea typeface="+mn-ea"/>
              <a:cs typeface="Dreaming Outloud Pro" panose="03050502040302030504" pitchFamily="66" charset="0"/>
            </a:endParaRPr>
          </a:p>
          <a:p>
            <a:pPr marL="258445" indent="-246379">
              <a:spcBef>
                <a:spcPts val="105"/>
              </a:spcBef>
              <a:buClr>
                <a:srgbClr val="000065"/>
              </a:buClr>
              <a:buSzPct val="85714"/>
              <a:buFont typeface="Wingdings"/>
              <a:buChar char=""/>
              <a:tabLst>
                <a:tab pos="258445" algn="l"/>
                <a:tab pos="259079" algn="l"/>
              </a:tabLst>
            </a:pPr>
            <a:endParaRPr sz="2000" dirty="0">
              <a:latin typeface="Univers" panose="020B0503020202020204" pitchFamily="34" charset="0"/>
              <a:cs typeface="Calibri"/>
            </a:endParaRPr>
          </a:p>
          <a:p>
            <a:pPr marL="258445" indent="-246379">
              <a:buClr>
                <a:srgbClr val="000065"/>
              </a:buClr>
              <a:buSzPct val="85714"/>
              <a:buFont typeface="Wingdings"/>
              <a:buChar char=""/>
              <a:tabLst>
                <a:tab pos="258445" algn="l"/>
                <a:tab pos="259079" algn="l"/>
              </a:tabLst>
            </a:pPr>
            <a:r>
              <a:rPr sz="2000" spc="55" dirty="0">
                <a:latin typeface="Univers" panose="020B0503020202020204" pitchFamily="34" charset="0"/>
                <a:cs typeface="Calibri"/>
              </a:rPr>
              <a:t>AOA</a:t>
            </a:r>
            <a:r>
              <a:rPr sz="2000" spc="65" dirty="0">
                <a:latin typeface="Univers" panose="020B0503020202020204" pitchFamily="34" charset="0"/>
                <a:cs typeface="Calibri"/>
              </a:rPr>
              <a:t> </a:t>
            </a:r>
            <a:r>
              <a:rPr sz="2000" spc="120" dirty="0">
                <a:latin typeface="Univers" panose="020B0503020202020204" pitchFamily="34" charset="0"/>
                <a:cs typeface="Calibri"/>
              </a:rPr>
              <a:t>Conference</a:t>
            </a:r>
            <a:endParaRPr sz="2000" dirty="0">
              <a:latin typeface="Univers" panose="020B0503020202020204" pitchFamily="34" charset="0"/>
              <a:cs typeface="Calibri"/>
            </a:endParaRPr>
          </a:p>
          <a:p>
            <a:pPr>
              <a:lnSpc>
                <a:spcPct val="100000"/>
              </a:lnSpc>
              <a:buClr>
                <a:srgbClr val="000065"/>
              </a:buClr>
              <a:buFont typeface="Wingdings"/>
              <a:buChar char=""/>
            </a:pPr>
            <a:endParaRPr sz="2000" dirty="0">
              <a:latin typeface="Univers" panose="020B0503020202020204" pitchFamily="34" charset="0"/>
              <a:cs typeface="Calibri"/>
            </a:endParaRPr>
          </a:p>
          <a:p>
            <a:pPr marL="258445" indent="-246379">
              <a:buClr>
                <a:srgbClr val="000065"/>
              </a:buClr>
              <a:buSzPct val="85714"/>
              <a:buFont typeface="Wingdings"/>
              <a:buChar char=""/>
              <a:tabLst>
                <a:tab pos="258445" algn="l"/>
                <a:tab pos="259079" algn="l"/>
              </a:tabLst>
            </a:pPr>
            <a:r>
              <a:rPr sz="2000" spc="75" dirty="0">
                <a:latin typeface="Univers" panose="020B0503020202020204" pitchFamily="34" charset="0"/>
                <a:cs typeface="Calibri"/>
              </a:rPr>
              <a:t>CSURMA</a:t>
            </a:r>
            <a:r>
              <a:rPr sz="2000" spc="90" dirty="0">
                <a:latin typeface="Univers" panose="020B0503020202020204" pitchFamily="34" charset="0"/>
                <a:cs typeface="Calibri"/>
              </a:rPr>
              <a:t> </a:t>
            </a:r>
            <a:r>
              <a:rPr sz="2000" spc="75" dirty="0">
                <a:latin typeface="Univers" panose="020B0503020202020204" pitchFamily="34" charset="0"/>
                <a:cs typeface="Calibri"/>
              </a:rPr>
              <a:t>Website</a:t>
            </a:r>
            <a:r>
              <a:rPr sz="2000" spc="55" dirty="0">
                <a:latin typeface="Univers" panose="020B0503020202020204" pitchFamily="34" charset="0"/>
                <a:cs typeface="Calibri"/>
              </a:rPr>
              <a:t> </a:t>
            </a:r>
            <a:r>
              <a:rPr sz="2000" spc="50" dirty="0">
                <a:latin typeface="Univers" panose="020B0503020202020204" pitchFamily="34" charset="0"/>
                <a:cs typeface="Calibri"/>
              </a:rPr>
              <a:t>(www.CSURMA.org)</a:t>
            </a:r>
            <a:endParaRPr sz="2000" dirty="0">
              <a:latin typeface="Univers" panose="020B0503020202020204" pitchFamily="34" charset="0"/>
              <a:cs typeface="Calibri"/>
            </a:endParaRPr>
          </a:p>
          <a:p>
            <a:pPr>
              <a:lnSpc>
                <a:spcPct val="100000"/>
              </a:lnSpc>
              <a:buClr>
                <a:srgbClr val="000065"/>
              </a:buClr>
              <a:buFont typeface="Wingdings"/>
              <a:buChar char=""/>
            </a:pPr>
            <a:endParaRPr sz="2000" dirty="0">
              <a:latin typeface="Univers" panose="020B0503020202020204" pitchFamily="34" charset="0"/>
              <a:cs typeface="Calibri"/>
            </a:endParaRPr>
          </a:p>
          <a:p>
            <a:pPr marL="258445" indent="-246379">
              <a:buClr>
                <a:srgbClr val="000065"/>
              </a:buClr>
              <a:buSzPct val="85714"/>
              <a:buFont typeface="Wingdings"/>
              <a:buChar char=""/>
              <a:tabLst>
                <a:tab pos="258445" algn="l"/>
                <a:tab pos="259079" algn="l"/>
              </a:tabLst>
            </a:pPr>
            <a:r>
              <a:rPr sz="2000" spc="75" dirty="0">
                <a:latin typeface="Univers" panose="020B0503020202020204" pitchFamily="34" charset="0"/>
                <a:cs typeface="Calibri"/>
              </a:rPr>
              <a:t>CSURMA</a:t>
            </a:r>
            <a:r>
              <a:rPr sz="2000" spc="80" dirty="0">
                <a:latin typeface="Univers" panose="020B0503020202020204" pitchFamily="34" charset="0"/>
                <a:cs typeface="Calibri"/>
              </a:rPr>
              <a:t> </a:t>
            </a:r>
            <a:r>
              <a:rPr sz="2000" spc="95" dirty="0">
                <a:latin typeface="Univers" panose="020B0503020202020204" pitchFamily="34" charset="0"/>
                <a:cs typeface="Calibri"/>
              </a:rPr>
              <a:t>Board</a:t>
            </a:r>
            <a:r>
              <a:rPr sz="2000" spc="70" dirty="0">
                <a:latin typeface="Univers" panose="020B0503020202020204" pitchFamily="34" charset="0"/>
                <a:cs typeface="Calibri"/>
              </a:rPr>
              <a:t> meetings</a:t>
            </a:r>
            <a:endParaRPr lang="en-US" sz="2000" spc="70" dirty="0">
              <a:latin typeface="Univers" panose="020B0503020202020204" pitchFamily="34" charset="0"/>
              <a:cs typeface="Calibri"/>
            </a:endParaRPr>
          </a:p>
          <a:p>
            <a:pPr marL="258445" indent="-246379">
              <a:buClr>
                <a:srgbClr val="000065"/>
              </a:buClr>
              <a:buSzPct val="85714"/>
              <a:buFont typeface="Wingdings"/>
              <a:buChar char=""/>
              <a:tabLst>
                <a:tab pos="258445" algn="l"/>
                <a:tab pos="259079" algn="l"/>
              </a:tabLst>
            </a:pPr>
            <a:endParaRPr lang="en-US" sz="2000" spc="70" dirty="0">
              <a:latin typeface="Univers" panose="020B0503020202020204" pitchFamily="34" charset="0"/>
              <a:cs typeface="Calibri"/>
            </a:endParaRPr>
          </a:p>
          <a:p>
            <a:pPr marL="258445" indent="-246379">
              <a:buClr>
                <a:srgbClr val="000065"/>
              </a:buClr>
              <a:buSzPct val="85714"/>
              <a:buFont typeface="Wingdings"/>
              <a:buChar char=""/>
              <a:tabLst>
                <a:tab pos="258445" algn="l"/>
                <a:tab pos="259079" algn="l"/>
              </a:tabLst>
            </a:pPr>
            <a:r>
              <a:rPr sz="2000" spc="105" dirty="0">
                <a:latin typeface="Univers" panose="020B0503020202020204" pitchFamily="34" charset="0"/>
                <a:cs typeface="Calibri"/>
              </a:rPr>
              <a:t>Committee</a:t>
            </a:r>
            <a:r>
              <a:rPr sz="2000" spc="80" dirty="0">
                <a:latin typeface="Univers" panose="020B0503020202020204" pitchFamily="34" charset="0"/>
                <a:cs typeface="Calibri"/>
              </a:rPr>
              <a:t> </a:t>
            </a:r>
            <a:r>
              <a:rPr sz="2000" spc="70" dirty="0">
                <a:latin typeface="Univers" panose="020B0503020202020204" pitchFamily="34" charset="0"/>
                <a:cs typeface="Calibri"/>
              </a:rPr>
              <a:t>meetings</a:t>
            </a:r>
            <a:endParaRPr sz="2000" dirty="0">
              <a:latin typeface="Univers" panose="020B0503020202020204" pitchFamily="34" charset="0"/>
              <a:cs typeface="Calibri"/>
            </a:endParaRPr>
          </a:p>
          <a:p>
            <a:pPr>
              <a:lnSpc>
                <a:spcPct val="100000"/>
              </a:lnSpc>
              <a:buClr>
                <a:srgbClr val="000065"/>
              </a:buClr>
              <a:buFont typeface="Wingdings"/>
              <a:buChar char=""/>
            </a:pPr>
            <a:endParaRPr sz="2000" dirty="0">
              <a:latin typeface="Univers" panose="020B0503020202020204" pitchFamily="34" charset="0"/>
              <a:cs typeface="Calibri"/>
            </a:endParaRPr>
          </a:p>
          <a:p>
            <a:pPr marL="258445" indent="-246379">
              <a:buClr>
                <a:srgbClr val="000065"/>
              </a:buClr>
              <a:buSzPct val="85714"/>
              <a:buFont typeface="Wingdings"/>
              <a:buChar char=""/>
              <a:tabLst>
                <a:tab pos="258445" algn="l"/>
                <a:tab pos="259079" algn="l"/>
              </a:tabLst>
            </a:pPr>
            <a:r>
              <a:rPr sz="2000" spc="114" dirty="0">
                <a:latin typeface="Univers" panose="020B0503020202020204" pitchFamily="34" charset="0"/>
                <a:cs typeface="Calibri"/>
              </a:rPr>
              <a:t>Campus</a:t>
            </a:r>
            <a:r>
              <a:rPr sz="2000" spc="65" dirty="0">
                <a:latin typeface="Univers" panose="020B0503020202020204" pitchFamily="34" charset="0"/>
                <a:cs typeface="Calibri"/>
              </a:rPr>
              <a:t> </a:t>
            </a:r>
            <a:r>
              <a:rPr sz="2000" spc="45" dirty="0">
                <a:latin typeface="Univers" panose="020B0503020202020204" pitchFamily="34" charset="0"/>
                <a:cs typeface="Calibri"/>
              </a:rPr>
              <a:t>Visits</a:t>
            </a:r>
            <a:endParaRPr sz="2000" dirty="0">
              <a:latin typeface="Univers" panose="020B0503020202020204" pitchFamily="34" charset="0"/>
              <a:cs typeface="Calibri"/>
            </a:endParaRPr>
          </a:p>
          <a:p>
            <a:pPr>
              <a:lnSpc>
                <a:spcPct val="100000"/>
              </a:lnSpc>
              <a:buClr>
                <a:srgbClr val="000065"/>
              </a:buClr>
              <a:buFont typeface="Wingdings"/>
              <a:buChar char=""/>
            </a:pPr>
            <a:endParaRPr sz="2000" dirty="0">
              <a:latin typeface="Univers" panose="020B0503020202020204" pitchFamily="34" charset="0"/>
              <a:cs typeface="Calibri"/>
            </a:endParaRPr>
          </a:p>
          <a:p>
            <a:pPr marL="258445" indent="-246379">
              <a:buClr>
                <a:srgbClr val="000065"/>
              </a:buClr>
              <a:buSzPct val="85714"/>
              <a:buFont typeface="Wingdings"/>
              <a:buChar char=""/>
              <a:tabLst>
                <a:tab pos="258445" algn="l"/>
                <a:tab pos="259079" algn="l"/>
              </a:tabLst>
            </a:pPr>
            <a:r>
              <a:rPr sz="2000" spc="114" dirty="0">
                <a:latin typeface="Univers" panose="020B0503020202020204" pitchFamily="34" charset="0"/>
                <a:cs typeface="Calibri"/>
              </a:rPr>
              <a:t>Campus</a:t>
            </a:r>
            <a:r>
              <a:rPr sz="2000" spc="85" dirty="0">
                <a:latin typeface="Univers" panose="020B0503020202020204" pitchFamily="34" charset="0"/>
                <a:cs typeface="Calibri"/>
              </a:rPr>
              <a:t> </a:t>
            </a:r>
            <a:r>
              <a:rPr sz="2000" spc="114" dirty="0">
                <a:latin typeface="Univers" panose="020B0503020202020204" pitchFamily="34" charset="0"/>
                <a:cs typeface="Calibri"/>
              </a:rPr>
              <a:t>“early-</a:t>
            </a:r>
            <a:r>
              <a:rPr sz="2000" spc="125" dirty="0">
                <a:latin typeface="Univers" panose="020B0503020202020204" pitchFamily="34" charset="0"/>
                <a:cs typeface="Calibri"/>
              </a:rPr>
              <a:t>bird”</a:t>
            </a:r>
            <a:r>
              <a:rPr sz="2000" spc="90" dirty="0">
                <a:latin typeface="Univers" panose="020B0503020202020204" pitchFamily="34" charset="0"/>
                <a:cs typeface="Calibri"/>
              </a:rPr>
              <a:t> </a:t>
            </a:r>
            <a:r>
              <a:rPr sz="2000" spc="75" dirty="0">
                <a:latin typeface="Univers" panose="020B0503020202020204" pitchFamily="34" charset="0"/>
                <a:cs typeface="Calibri"/>
              </a:rPr>
              <a:t>letter</a:t>
            </a:r>
            <a:endParaRPr sz="2000" dirty="0">
              <a:latin typeface="Univers" panose="020B0503020202020204" pitchFamily="34" charset="0"/>
              <a:cs typeface="Calibri"/>
            </a:endParaRPr>
          </a:p>
          <a:p>
            <a:pPr>
              <a:spcBef>
                <a:spcPts val="60"/>
              </a:spcBef>
              <a:buClr>
                <a:srgbClr val="000065"/>
              </a:buClr>
              <a:buFont typeface="Wingdings"/>
              <a:buChar char=""/>
            </a:pPr>
            <a:endParaRPr sz="2000" dirty="0">
              <a:latin typeface="Univers" panose="020B0503020202020204" pitchFamily="34" charset="0"/>
              <a:cs typeface="Calibri"/>
            </a:endParaRPr>
          </a:p>
          <a:p>
            <a:pPr marL="258445" indent="-246379">
              <a:buClr>
                <a:srgbClr val="000065"/>
              </a:buClr>
              <a:buSzPct val="85714"/>
              <a:buFont typeface="Wingdings"/>
              <a:buChar char=""/>
              <a:tabLst>
                <a:tab pos="258445" algn="l"/>
                <a:tab pos="259079" algn="l"/>
              </a:tabLst>
            </a:pPr>
            <a:r>
              <a:rPr sz="2000" spc="75" dirty="0">
                <a:latin typeface="Univers" panose="020B0503020202020204" pitchFamily="34" charset="0"/>
                <a:cs typeface="Calibri"/>
              </a:rPr>
              <a:t>CSURMA</a:t>
            </a:r>
            <a:r>
              <a:rPr sz="2000" spc="70" dirty="0">
                <a:latin typeface="Univers" panose="020B0503020202020204" pitchFamily="34" charset="0"/>
                <a:cs typeface="Calibri"/>
              </a:rPr>
              <a:t> </a:t>
            </a:r>
            <a:r>
              <a:rPr sz="2000" spc="60" dirty="0">
                <a:latin typeface="Univers" panose="020B0503020202020204" pitchFamily="34" charset="0"/>
                <a:cs typeface="Calibri"/>
              </a:rPr>
              <a:t>Annual</a:t>
            </a:r>
            <a:r>
              <a:rPr sz="2000" spc="70" dirty="0">
                <a:latin typeface="Univers" panose="020B0503020202020204" pitchFamily="34" charset="0"/>
                <a:cs typeface="Calibri"/>
              </a:rPr>
              <a:t> </a:t>
            </a:r>
            <a:r>
              <a:rPr sz="2000" spc="95" dirty="0">
                <a:latin typeface="Univers" panose="020B0503020202020204" pitchFamily="34" charset="0"/>
                <a:cs typeface="Calibri"/>
              </a:rPr>
              <a:t>Report</a:t>
            </a:r>
            <a:endParaRPr sz="2000" dirty="0">
              <a:latin typeface="Univers" panose="020B0503020202020204" pitchFamily="34" charset="0"/>
              <a:cs typeface="Calibri"/>
            </a:endParaRPr>
          </a:p>
        </p:txBody>
      </p:sp>
      <p:sp>
        <p:nvSpPr>
          <p:cNvPr id="15" name="Title 14">
            <a:extLst>
              <a:ext uri="{FF2B5EF4-FFF2-40B4-BE49-F238E27FC236}">
                <a16:creationId xmlns:a16="http://schemas.microsoft.com/office/drawing/2014/main" id="{7BD22CFF-97AC-50AE-5511-E3CD3EA3ACB9}"/>
              </a:ext>
            </a:extLst>
          </p:cNvPr>
          <p:cNvSpPr>
            <a:spLocks noGrp="1"/>
          </p:cNvSpPr>
          <p:nvPr>
            <p:ph type="ctrTitle"/>
          </p:nvPr>
        </p:nvSpPr>
        <p:spPr/>
        <p:txBody>
          <a:bodyPr/>
          <a:lstStyle/>
          <a:p>
            <a:r>
              <a:rPr lang="en-US" dirty="0"/>
              <a:t>How to Stay Informed?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D68627-AFDC-9829-8258-6D12DAE442FE}"/>
              </a:ext>
            </a:extLst>
          </p:cNvPr>
          <p:cNvSpPr>
            <a:spLocks noGrp="1"/>
          </p:cNvSpPr>
          <p:nvPr>
            <p:ph type="title"/>
          </p:nvPr>
        </p:nvSpPr>
        <p:spPr/>
        <p:txBody>
          <a:bodyPr/>
          <a:lstStyle/>
          <a:p>
            <a:r>
              <a:rPr lang="en-US" dirty="0"/>
              <a:t>Who to Call With Questions?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003865"/>
            </a:gs>
            <a:gs pos="13000">
              <a:schemeClr val="bg1"/>
            </a:gs>
          </a:gsLst>
          <a:lin ang="18600000" scaled="0"/>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80D849-AE74-4129-8C99-0557E77DFFCF}"/>
              </a:ext>
            </a:extLst>
          </p:cNvPr>
          <p:cNvSpPr>
            <a:spLocks noGrp="1"/>
          </p:cNvSpPr>
          <p:nvPr>
            <p:ph type="ctrTitle"/>
          </p:nvPr>
        </p:nvSpPr>
        <p:spPr/>
        <p:txBody>
          <a:bodyPr/>
          <a:lstStyle/>
          <a:p>
            <a:r>
              <a:rPr lang="en-US" dirty="0"/>
              <a:t>Who to Call?</a:t>
            </a:r>
          </a:p>
        </p:txBody>
      </p:sp>
      <p:sp>
        <p:nvSpPr>
          <p:cNvPr id="3" name="object 3"/>
          <p:cNvSpPr txBox="1">
            <a:spLocks noGrp="1"/>
          </p:cNvSpPr>
          <p:nvPr>
            <p:ph type="body" sz="half" idx="4294967295"/>
          </p:nvPr>
        </p:nvSpPr>
        <p:spPr>
          <a:xfrm>
            <a:off x="342900" y="1182283"/>
            <a:ext cx="9669781" cy="6209118"/>
          </a:xfrm>
          <a:prstGeom prst="rect">
            <a:avLst/>
          </a:prstGeom>
        </p:spPr>
        <p:txBody>
          <a:bodyPr vert="horz" wrap="square" lIns="182880" tIns="182880" rIns="182880" bIns="182880" rtlCol="0">
            <a:noAutofit/>
          </a:bodyPr>
          <a:lstStyle/>
          <a:p>
            <a:pPr marL="0" indent="0" algn="l">
              <a:spcBef>
                <a:spcPts val="105"/>
              </a:spcBef>
              <a:buNone/>
            </a:pPr>
            <a:r>
              <a:rPr lang="en-US" sz="1600" spc="75" dirty="0">
                <a:solidFill>
                  <a:schemeClr val="tx1"/>
                </a:solidFill>
              </a:rPr>
              <a:t>Please</a:t>
            </a:r>
            <a:r>
              <a:rPr lang="en-US" sz="1600" spc="85" dirty="0">
                <a:solidFill>
                  <a:schemeClr val="tx1"/>
                </a:solidFill>
              </a:rPr>
              <a:t> </a:t>
            </a:r>
            <a:r>
              <a:rPr lang="en-US" sz="1600" spc="120" dirty="0">
                <a:solidFill>
                  <a:schemeClr val="tx1"/>
                </a:solidFill>
              </a:rPr>
              <a:t>contact</a:t>
            </a:r>
            <a:r>
              <a:rPr lang="en-US" sz="1600" spc="85" dirty="0">
                <a:solidFill>
                  <a:schemeClr val="tx1"/>
                </a:solidFill>
              </a:rPr>
              <a:t> </a:t>
            </a:r>
            <a:r>
              <a:rPr lang="en-US" sz="1600" spc="80" dirty="0">
                <a:solidFill>
                  <a:schemeClr val="tx1"/>
                </a:solidFill>
              </a:rPr>
              <a:t>your</a:t>
            </a:r>
            <a:r>
              <a:rPr lang="en-US" sz="1600" spc="90" dirty="0">
                <a:solidFill>
                  <a:schemeClr val="tx1"/>
                </a:solidFill>
              </a:rPr>
              <a:t> </a:t>
            </a:r>
            <a:r>
              <a:rPr lang="en-US" sz="1600" spc="85" dirty="0">
                <a:solidFill>
                  <a:schemeClr val="tx1"/>
                </a:solidFill>
              </a:rPr>
              <a:t>Program </a:t>
            </a:r>
            <a:r>
              <a:rPr lang="en-US" sz="1600" spc="65" dirty="0">
                <a:solidFill>
                  <a:schemeClr val="tx1"/>
                </a:solidFill>
              </a:rPr>
              <a:t>Administrators:</a:t>
            </a:r>
          </a:p>
          <a:p>
            <a:pPr marL="0" indent="0">
              <a:spcBef>
                <a:spcPts val="30"/>
              </a:spcBef>
              <a:buNone/>
            </a:pPr>
            <a:endParaRPr lang="en-US" sz="1600" b="0" dirty="0">
              <a:solidFill>
                <a:schemeClr val="tx1"/>
              </a:solidFill>
            </a:endParaRPr>
          </a:p>
          <a:p>
            <a:pPr marL="0" indent="0" algn="ctr">
              <a:buNone/>
            </a:pPr>
            <a:r>
              <a:rPr lang="en-US" sz="1600" b="0" dirty="0">
                <a:solidFill>
                  <a:schemeClr val="tx1"/>
                </a:solidFill>
              </a:rPr>
              <a:t>Amy</a:t>
            </a:r>
            <a:r>
              <a:rPr lang="en-US" sz="1600" b="0" spc="65" dirty="0">
                <a:solidFill>
                  <a:schemeClr val="tx1"/>
                </a:solidFill>
              </a:rPr>
              <a:t> </a:t>
            </a:r>
            <a:r>
              <a:rPr lang="en-US" sz="1600" b="0" spc="70" dirty="0">
                <a:solidFill>
                  <a:schemeClr val="tx1"/>
                </a:solidFill>
              </a:rPr>
              <a:t>Lightner</a:t>
            </a:r>
            <a:r>
              <a:rPr lang="en-US" sz="1600" b="0" spc="100" dirty="0">
                <a:solidFill>
                  <a:schemeClr val="tx1"/>
                </a:solidFill>
              </a:rPr>
              <a:t> </a:t>
            </a:r>
            <a:r>
              <a:rPr lang="en-US" sz="1600" b="0" spc="260" dirty="0">
                <a:solidFill>
                  <a:schemeClr val="tx1"/>
                </a:solidFill>
                <a:cs typeface="Trebuchet MS"/>
              </a:rPr>
              <a:t>–</a:t>
            </a:r>
            <a:r>
              <a:rPr lang="en-US" sz="1600" b="0" spc="5" dirty="0">
                <a:solidFill>
                  <a:schemeClr val="tx1"/>
                </a:solidFill>
                <a:cs typeface="Trebuchet MS"/>
              </a:rPr>
              <a:t> </a:t>
            </a:r>
            <a:r>
              <a:rPr lang="en-US" sz="1600" b="0" spc="60" dirty="0">
                <a:solidFill>
                  <a:schemeClr val="tx1"/>
                </a:solidFill>
                <a:cs typeface="Trebuchet MS"/>
              </a:rPr>
              <a:t>Campus</a:t>
            </a:r>
            <a:r>
              <a:rPr lang="en-US" sz="1600" b="0" spc="5" dirty="0">
                <a:solidFill>
                  <a:schemeClr val="tx1"/>
                </a:solidFill>
                <a:cs typeface="Trebuchet MS"/>
              </a:rPr>
              <a:t> </a:t>
            </a:r>
            <a:r>
              <a:rPr lang="en-US" sz="1600" b="0" spc="-10" dirty="0">
                <a:solidFill>
                  <a:schemeClr val="tx1"/>
                </a:solidFill>
                <a:cs typeface="Trebuchet MS"/>
              </a:rPr>
              <a:t>Programs</a:t>
            </a:r>
            <a:endParaRPr lang="en-US" sz="1600" b="0" dirty="0">
              <a:solidFill>
                <a:schemeClr val="tx1"/>
              </a:solidFill>
              <a:cs typeface="Trebuchet MS"/>
            </a:endParaRPr>
          </a:p>
          <a:p>
            <a:pPr marL="0" indent="0" algn="ctr">
              <a:spcBef>
                <a:spcPts val="15"/>
              </a:spcBef>
              <a:buNone/>
            </a:pPr>
            <a:r>
              <a:rPr lang="en-US" sz="1600" b="0" spc="70" dirty="0">
                <a:solidFill>
                  <a:schemeClr val="tx1"/>
                </a:solidFill>
              </a:rPr>
              <a:t>415-403-1457 </a:t>
            </a:r>
            <a:r>
              <a:rPr lang="en-US" sz="1600" b="0" spc="70" dirty="0">
                <a:solidFill>
                  <a:schemeClr val="tx1"/>
                </a:solidFill>
                <a:hlinkClick r:id="rId2">
                  <a:extLst>
                    <a:ext uri="{A12FA001-AC4F-418D-AE19-62706E023703}">
                      <ahyp:hlinkClr xmlns:ahyp="http://schemas.microsoft.com/office/drawing/2018/hyperlinkcolor" val="tx"/>
                    </a:ext>
                  </a:extLst>
                </a:hlinkClick>
              </a:rPr>
              <a:t>amy.lightner@alliant.com</a:t>
            </a:r>
            <a:endParaRPr lang="en-US" sz="1600" b="0" spc="70" dirty="0">
              <a:solidFill>
                <a:schemeClr val="tx1"/>
              </a:solidFill>
            </a:endParaRPr>
          </a:p>
          <a:p>
            <a:pPr marL="0" indent="0">
              <a:spcBef>
                <a:spcPts val="30"/>
              </a:spcBef>
              <a:buNone/>
            </a:pPr>
            <a:endParaRPr lang="en-US" sz="1600" b="0" dirty="0">
              <a:solidFill>
                <a:schemeClr val="tx1"/>
              </a:solidFill>
            </a:endParaRPr>
          </a:p>
          <a:p>
            <a:pPr marL="0" indent="0" algn="ctr">
              <a:buNone/>
            </a:pPr>
            <a:r>
              <a:rPr lang="en-US" sz="1600" b="0" dirty="0">
                <a:solidFill>
                  <a:schemeClr val="tx1"/>
                </a:solidFill>
              </a:rPr>
              <a:t>Mimi</a:t>
            </a:r>
            <a:r>
              <a:rPr lang="en-US" sz="1600" b="0" spc="35" dirty="0">
                <a:solidFill>
                  <a:schemeClr val="tx1"/>
                </a:solidFill>
              </a:rPr>
              <a:t> </a:t>
            </a:r>
            <a:r>
              <a:rPr lang="en-US" sz="1600" b="0" spc="85" dirty="0">
                <a:solidFill>
                  <a:schemeClr val="tx1"/>
                </a:solidFill>
              </a:rPr>
              <a:t>Long</a:t>
            </a:r>
            <a:r>
              <a:rPr lang="en-US" sz="1600" b="0" spc="55" dirty="0">
                <a:solidFill>
                  <a:schemeClr val="tx1"/>
                </a:solidFill>
              </a:rPr>
              <a:t> </a:t>
            </a:r>
            <a:r>
              <a:rPr lang="en-US" sz="1600" b="0" spc="90" dirty="0">
                <a:solidFill>
                  <a:schemeClr val="tx1"/>
                </a:solidFill>
                <a:cs typeface="Trebuchet MS"/>
              </a:rPr>
              <a:t>– AORMA</a:t>
            </a:r>
            <a:r>
              <a:rPr lang="en-US" sz="1600" b="0" spc="-5" dirty="0">
                <a:solidFill>
                  <a:schemeClr val="tx1"/>
                </a:solidFill>
                <a:cs typeface="Trebuchet MS"/>
              </a:rPr>
              <a:t> </a:t>
            </a:r>
            <a:r>
              <a:rPr lang="en-US" sz="1600" b="0" spc="-10" dirty="0">
                <a:solidFill>
                  <a:schemeClr val="tx1"/>
                </a:solidFill>
                <a:cs typeface="Trebuchet MS"/>
              </a:rPr>
              <a:t>Programs</a:t>
            </a:r>
            <a:endParaRPr lang="en-US" sz="1600" b="0" dirty="0">
              <a:solidFill>
                <a:schemeClr val="tx1"/>
              </a:solidFill>
              <a:cs typeface="Trebuchet MS"/>
            </a:endParaRPr>
          </a:p>
          <a:p>
            <a:pPr marL="0" indent="0" algn="ctr">
              <a:spcBef>
                <a:spcPts val="15"/>
              </a:spcBef>
              <a:buNone/>
            </a:pPr>
            <a:r>
              <a:rPr lang="en-US" sz="1600" b="0" spc="70" dirty="0">
                <a:solidFill>
                  <a:schemeClr val="tx1"/>
                </a:solidFill>
              </a:rPr>
              <a:t>415-403-1423 </a:t>
            </a:r>
            <a:r>
              <a:rPr lang="en-US" sz="1600" b="0" spc="70" dirty="0">
                <a:solidFill>
                  <a:schemeClr val="tx1"/>
                </a:solidFill>
                <a:hlinkClick r:id="rId3">
                  <a:extLst>
                    <a:ext uri="{A12FA001-AC4F-418D-AE19-62706E023703}">
                      <ahyp:hlinkClr xmlns:ahyp="http://schemas.microsoft.com/office/drawing/2018/hyperlinkcolor" val="tx"/>
                    </a:ext>
                  </a:extLst>
                </a:hlinkClick>
              </a:rPr>
              <a:t>mlong@alliant.com</a:t>
            </a:r>
            <a:endParaRPr lang="en-US" sz="1600" b="0" spc="70" dirty="0">
              <a:solidFill>
                <a:schemeClr val="tx1"/>
              </a:solidFill>
            </a:endParaRPr>
          </a:p>
          <a:p>
            <a:pPr marL="0" indent="0" algn="ctr">
              <a:spcBef>
                <a:spcPts val="15"/>
              </a:spcBef>
              <a:buNone/>
            </a:pPr>
            <a:endParaRPr lang="en-US" sz="1600" b="0" spc="70" dirty="0">
              <a:solidFill>
                <a:schemeClr val="tx1"/>
              </a:solidFill>
            </a:endParaRPr>
          </a:p>
          <a:p>
            <a:pPr marL="0" indent="0" algn="ctr">
              <a:spcBef>
                <a:spcPts val="15"/>
              </a:spcBef>
              <a:buNone/>
            </a:pPr>
            <a:r>
              <a:rPr lang="en-US" sz="1600" b="0" spc="70" dirty="0">
                <a:solidFill>
                  <a:schemeClr val="tx1"/>
                </a:solidFill>
              </a:rPr>
              <a:t>Van Rin – Campus and AORMA Program</a:t>
            </a:r>
          </a:p>
          <a:p>
            <a:pPr marL="0" indent="0" algn="ctr">
              <a:spcBef>
                <a:spcPts val="15"/>
              </a:spcBef>
              <a:buNone/>
            </a:pPr>
            <a:r>
              <a:rPr lang="en-US" sz="1600" b="0" spc="70" dirty="0">
                <a:solidFill>
                  <a:schemeClr val="tx1"/>
                </a:solidFill>
              </a:rPr>
              <a:t>415-403-1408 </a:t>
            </a:r>
            <a:r>
              <a:rPr lang="en-US" sz="1600" b="0" spc="70" dirty="0">
                <a:solidFill>
                  <a:schemeClr val="tx1"/>
                </a:solidFill>
                <a:hlinkClick r:id="rId4">
                  <a:extLst>
                    <a:ext uri="{A12FA001-AC4F-418D-AE19-62706E023703}">
                      <ahyp:hlinkClr xmlns:ahyp="http://schemas.microsoft.com/office/drawing/2018/hyperlinkcolor" val="tx"/>
                    </a:ext>
                  </a:extLst>
                </a:hlinkClick>
              </a:rPr>
              <a:t>vrin@alliant.com</a:t>
            </a:r>
            <a:endParaRPr lang="en-US" sz="1600" b="0" spc="70" dirty="0">
              <a:solidFill>
                <a:schemeClr val="tx1"/>
              </a:solidFill>
            </a:endParaRPr>
          </a:p>
          <a:p>
            <a:pPr marL="0" indent="0" algn="ctr">
              <a:spcBef>
                <a:spcPts val="15"/>
              </a:spcBef>
              <a:buNone/>
            </a:pPr>
            <a:endParaRPr lang="en-US" sz="1600" b="0" spc="70" dirty="0">
              <a:solidFill>
                <a:schemeClr val="tx1"/>
              </a:solidFill>
            </a:endParaRPr>
          </a:p>
          <a:p>
            <a:pPr marL="0" indent="0" algn="ctr">
              <a:spcBef>
                <a:spcPts val="15"/>
              </a:spcBef>
              <a:buNone/>
            </a:pPr>
            <a:r>
              <a:rPr lang="en-US" sz="1600" b="0" spc="70" dirty="0">
                <a:solidFill>
                  <a:schemeClr val="tx1"/>
                </a:solidFill>
              </a:rPr>
              <a:t>Daniel Howell - Program Director</a:t>
            </a:r>
          </a:p>
          <a:p>
            <a:pPr marL="0" indent="0" algn="ctr">
              <a:spcBef>
                <a:spcPts val="15"/>
              </a:spcBef>
              <a:buNone/>
            </a:pPr>
            <a:r>
              <a:rPr lang="en-US" sz="1600" b="0" spc="70" dirty="0">
                <a:solidFill>
                  <a:schemeClr val="tx1"/>
                </a:solidFill>
              </a:rPr>
              <a:t>415-403-1426 </a:t>
            </a:r>
            <a:r>
              <a:rPr lang="en-US" sz="1600" b="0" spc="70" dirty="0">
                <a:solidFill>
                  <a:schemeClr val="tx1"/>
                </a:solidFill>
                <a:hlinkClick r:id="rId5">
                  <a:extLst>
                    <a:ext uri="{A12FA001-AC4F-418D-AE19-62706E023703}">
                      <ahyp:hlinkClr xmlns:ahyp="http://schemas.microsoft.com/office/drawing/2018/hyperlinkcolor" val="tx"/>
                    </a:ext>
                  </a:extLst>
                </a:hlinkClick>
              </a:rPr>
              <a:t>dhowell@alliant.com</a:t>
            </a:r>
            <a:endParaRPr lang="en-US" sz="1600" b="0" spc="70" dirty="0">
              <a:solidFill>
                <a:schemeClr val="tx1"/>
              </a:solidFill>
            </a:endParaRPr>
          </a:p>
          <a:p>
            <a:pPr marL="0" indent="0" algn="ctr">
              <a:spcBef>
                <a:spcPts val="15"/>
              </a:spcBef>
              <a:buNone/>
            </a:pPr>
            <a:endParaRPr lang="en-US" sz="1600" b="0" spc="70" dirty="0">
              <a:solidFill>
                <a:schemeClr val="tx1"/>
              </a:solidFill>
            </a:endParaRPr>
          </a:p>
          <a:p>
            <a:pPr marL="0" indent="0" algn="ctr">
              <a:spcBef>
                <a:spcPts val="15"/>
              </a:spcBef>
              <a:buNone/>
            </a:pPr>
            <a:r>
              <a:rPr lang="en-US" sz="1600" spc="70" dirty="0">
                <a:solidFill>
                  <a:schemeClr val="tx1"/>
                </a:solidFill>
              </a:rPr>
              <a:t>Or, your </a:t>
            </a:r>
            <a:r>
              <a:rPr lang="en-US" sz="2400" spc="70" dirty="0">
                <a:solidFill>
                  <a:schemeClr val="tx1"/>
                </a:solidFill>
                <a:latin typeface="Dreaming Outloud Pro" panose="03050502040302030504" pitchFamily="66" charset="0"/>
                <a:cs typeface="Dreaming Outloud Pro" panose="03050502040302030504" pitchFamily="66" charset="0"/>
              </a:rPr>
              <a:t>friendly</a:t>
            </a:r>
            <a:r>
              <a:rPr lang="en-US" sz="1600" spc="70" dirty="0">
                <a:solidFill>
                  <a:schemeClr val="tx1"/>
                </a:solidFill>
              </a:rPr>
              <a:t> Systemwide Risk Management professionals:</a:t>
            </a:r>
          </a:p>
          <a:p>
            <a:pPr marL="0" indent="0" algn="ctr">
              <a:spcBef>
                <a:spcPts val="15"/>
              </a:spcBef>
              <a:buNone/>
            </a:pPr>
            <a:endParaRPr lang="en-US" sz="1600" b="0" spc="70" dirty="0">
              <a:solidFill>
                <a:schemeClr val="tx1"/>
              </a:solidFill>
            </a:endParaRPr>
          </a:p>
          <a:p>
            <a:pPr marL="0" indent="0" algn="ctr">
              <a:spcBef>
                <a:spcPts val="15"/>
              </a:spcBef>
              <a:buNone/>
            </a:pPr>
            <a:r>
              <a:rPr lang="en-US" sz="1600" b="0" spc="70" dirty="0">
                <a:solidFill>
                  <a:schemeClr val="tx1"/>
                </a:solidFill>
              </a:rPr>
              <a:t>Zachary Gifford – Senior Director, CSU Systemwide Risk Management</a:t>
            </a:r>
          </a:p>
          <a:p>
            <a:pPr marL="0" indent="0" algn="ctr">
              <a:spcBef>
                <a:spcPts val="15"/>
              </a:spcBef>
              <a:buNone/>
            </a:pPr>
            <a:r>
              <a:rPr lang="en-US" sz="1600" b="0" spc="70" dirty="0">
                <a:solidFill>
                  <a:schemeClr val="tx1"/>
                </a:solidFill>
              </a:rPr>
              <a:t>562-951-4568 </a:t>
            </a:r>
            <a:r>
              <a:rPr lang="en-US" sz="1600" b="0" spc="70" dirty="0">
                <a:solidFill>
                  <a:schemeClr val="tx1"/>
                </a:solidFill>
                <a:hlinkClick r:id="rId6">
                  <a:extLst>
                    <a:ext uri="{A12FA001-AC4F-418D-AE19-62706E023703}">
                      <ahyp:hlinkClr xmlns:ahyp="http://schemas.microsoft.com/office/drawing/2018/hyperlinkcolor" val="tx"/>
                    </a:ext>
                  </a:extLst>
                </a:hlinkClick>
              </a:rPr>
              <a:t>zgifford@calstate.edu</a:t>
            </a:r>
            <a:r>
              <a:rPr lang="en-US" sz="1600" b="0" spc="70" dirty="0">
                <a:solidFill>
                  <a:schemeClr val="tx1"/>
                </a:solidFill>
              </a:rPr>
              <a:t> </a:t>
            </a:r>
          </a:p>
          <a:p>
            <a:pPr marL="0" indent="0" algn="ctr">
              <a:spcBef>
                <a:spcPts val="15"/>
              </a:spcBef>
              <a:buNone/>
            </a:pPr>
            <a:endParaRPr lang="en-US" sz="1600" b="0" spc="70" dirty="0">
              <a:solidFill>
                <a:schemeClr val="tx1"/>
              </a:solidFill>
            </a:endParaRPr>
          </a:p>
          <a:p>
            <a:pPr marL="0" indent="0" algn="ctr">
              <a:spcBef>
                <a:spcPts val="15"/>
              </a:spcBef>
              <a:buNone/>
            </a:pPr>
            <a:r>
              <a:rPr lang="en-US" sz="1600" b="0" spc="70" dirty="0">
                <a:solidFill>
                  <a:schemeClr val="tx1"/>
                </a:solidFill>
              </a:rPr>
              <a:t>Jody Van Leuven – Director, CSU Systemwide Risk Management</a:t>
            </a:r>
          </a:p>
          <a:p>
            <a:pPr marL="0" indent="0" algn="ctr">
              <a:spcBef>
                <a:spcPts val="15"/>
              </a:spcBef>
              <a:buNone/>
            </a:pPr>
            <a:r>
              <a:rPr lang="en-US" sz="1600" b="0" spc="70" dirty="0">
                <a:solidFill>
                  <a:schemeClr val="tx1"/>
                </a:solidFill>
              </a:rPr>
              <a:t>562-951-4574 </a:t>
            </a:r>
            <a:r>
              <a:rPr lang="en-US" sz="1600" b="0" spc="70" dirty="0">
                <a:solidFill>
                  <a:schemeClr val="tx1"/>
                </a:solidFill>
                <a:hlinkClick r:id="rId7">
                  <a:extLst>
                    <a:ext uri="{A12FA001-AC4F-418D-AE19-62706E023703}">
                      <ahyp:hlinkClr xmlns:ahyp="http://schemas.microsoft.com/office/drawing/2018/hyperlinkcolor" val="tx"/>
                    </a:ext>
                  </a:extLst>
                </a:hlinkClick>
              </a:rPr>
              <a:t>jvanleuven@calstate.edu</a:t>
            </a:r>
            <a:r>
              <a:rPr lang="en-US" sz="1600" b="0" spc="70" dirty="0">
                <a:solidFill>
                  <a:schemeClr val="tx1"/>
                </a:solidFill>
              </a:rPr>
              <a:t> </a:t>
            </a:r>
          </a:p>
          <a:p>
            <a:pPr marL="0" indent="0" algn="ctr">
              <a:spcBef>
                <a:spcPts val="15"/>
              </a:spcBef>
              <a:buNone/>
            </a:pPr>
            <a:endParaRPr lang="en-US" sz="1600" b="0" spc="70" dirty="0">
              <a:solidFill>
                <a:srgbClr val="002060"/>
              </a:solidFill>
            </a:endParaRPr>
          </a:p>
          <a:p>
            <a:pPr marL="0" indent="0" algn="ctr">
              <a:spcBef>
                <a:spcPts val="15"/>
              </a:spcBef>
              <a:buNone/>
            </a:pPr>
            <a:endParaRPr lang="en-US" sz="1600" b="0" spc="70" dirty="0">
              <a:solidFill>
                <a:srgbClr val="002060"/>
              </a:solidFill>
            </a:endParaRPr>
          </a:p>
          <a:p>
            <a:pPr marL="0" indent="0" algn="ctr">
              <a:spcBef>
                <a:spcPts val="15"/>
              </a:spcBef>
              <a:buNone/>
            </a:pPr>
            <a:endParaRPr lang="en-US" sz="1600" b="0" spc="70" dirty="0">
              <a:solidFill>
                <a:srgbClr val="00206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11F43-1F3E-1EEA-7ED9-B5397A88030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63A1D8E-EDC5-E716-1C32-EE52CDF0ED2F}"/>
              </a:ext>
            </a:extLst>
          </p:cNvPr>
          <p:cNvSpPr>
            <a:spLocks noGrp="1"/>
          </p:cNvSpPr>
          <p:nvPr>
            <p:ph type="title"/>
          </p:nvPr>
        </p:nvSpPr>
        <p:spPr/>
        <p:txBody>
          <a:bodyPr/>
          <a:lstStyle/>
          <a:p>
            <a:r>
              <a:rPr lang="en-US" dirty="0"/>
              <a:t>Organization and Structure</a:t>
            </a:r>
          </a:p>
        </p:txBody>
      </p:sp>
    </p:spTree>
    <p:extLst>
      <p:ext uri="{BB962C8B-B14F-4D97-AF65-F5344CB8AC3E}">
        <p14:creationId xmlns:p14="http://schemas.microsoft.com/office/powerpoint/2010/main" val="3027277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C0CED9"/>
            </a:gs>
            <a:gs pos="97000">
              <a:srgbClr val="809CB2"/>
            </a:gs>
            <a:gs pos="0">
              <a:srgbClr val="003865"/>
            </a:gs>
            <a:gs pos="88000">
              <a:schemeClr val="bg1"/>
            </a:gs>
          </a:gsLst>
          <a:lin ang="2700000" scaled="1"/>
          <a:tileRect/>
        </a:gradFill>
        <a:effectLst/>
      </p:bgPr>
    </p:bg>
    <p:spTree>
      <p:nvGrpSpPr>
        <p:cNvPr id="1" name=""/>
        <p:cNvGrpSpPr/>
        <p:nvPr/>
      </p:nvGrpSpPr>
      <p:grpSpPr>
        <a:xfrm>
          <a:off x="0" y="0"/>
          <a:ext cx="0" cy="0"/>
          <a:chOff x="0" y="0"/>
          <a:chExt cx="0" cy="0"/>
        </a:xfrm>
      </p:grpSpPr>
      <p:sp>
        <p:nvSpPr>
          <p:cNvPr id="3" name="object 3"/>
          <p:cNvSpPr txBox="1"/>
          <p:nvPr/>
        </p:nvSpPr>
        <p:spPr>
          <a:xfrm>
            <a:off x="468123" y="2705354"/>
            <a:ext cx="9429115" cy="930910"/>
          </a:xfrm>
          <a:prstGeom prst="rect">
            <a:avLst/>
          </a:prstGeom>
        </p:spPr>
        <p:txBody>
          <a:bodyPr vert="horz" wrap="square" lIns="0" tIns="16510" rIns="0" bIns="0" rtlCol="0">
            <a:spAutoFit/>
          </a:bodyPr>
          <a:lstStyle/>
          <a:p>
            <a:pPr marL="327025" indent="-314960">
              <a:spcBef>
                <a:spcPts val="130"/>
              </a:spcBef>
              <a:buFont typeface="Wingdings"/>
              <a:buChar char=""/>
              <a:tabLst>
                <a:tab pos="327025" algn="l"/>
                <a:tab pos="327660" algn="l"/>
              </a:tabLst>
            </a:pPr>
            <a:r>
              <a:rPr sz="1950" spc="55" dirty="0">
                <a:latin typeface="+mn-lt"/>
                <a:cs typeface="Trebuchet MS"/>
              </a:rPr>
              <a:t>Created</a:t>
            </a:r>
            <a:r>
              <a:rPr sz="1950" spc="-20" dirty="0">
                <a:latin typeface="+mn-lt"/>
                <a:cs typeface="Trebuchet MS"/>
              </a:rPr>
              <a:t> </a:t>
            </a:r>
            <a:r>
              <a:rPr sz="1950" spc="55" dirty="0">
                <a:latin typeface="+mn-lt"/>
                <a:cs typeface="Trebuchet MS"/>
              </a:rPr>
              <a:t>for</a:t>
            </a:r>
            <a:r>
              <a:rPr sz="1950" spc="-5" dirty="0">
                <a:latin typeface="+mn-lt"/>
                <a:cs typeface="Trebuchet MS"/>
              </a:rPr>
              <a:t> </a:t>
            </a:r>
            <a:r>
              <a:rPr sz="1950" dirty="0">
                <a:latin typeface="+mn-lt"/>
                <a:cs typeface="Trebuchet MS"/>
              </a:rPr>
              <a:t>the</a:t>
            </a:r>
            <a:r>
              <a:rPr sz="1950" spc="-5" dirty="0">
                <a:latin typeface="+mn-lt"/>
                <a:cs typeface="Trebuchet MS"/>
              </a:rPr>
              <a:t> </a:t>
            </a:r>
            <a:r>
              <a:rPr sz="1950" dirty="0">
                <a:latin typeface="+mn-lt"/>
                <a:cs typeface="Trebuchet MS"/>
              </a:rPr>
              <a:t>California</a:t>
            </a:r>
            <a:r>
              <a:rPr sz="1950" spc="-10" dirty="0">
                <a:latin typeface="+mn-lt"/>
                <a:cs typeface="Trebuchet MS"/>
              </a:rPr>
              <a:t> </a:t>
            </a:r>
            <a:r>
              <a:rPr sz="1950" dirty="0">
                <a:latin typeface="+mn-lt"/>
                <a:cs typeface="Trebuchet MS"/>
              </a:rPr>
              <a:t>State</a:t>
            </a:r>
            <a:r>
              <a:rPr sz="1950" spc="-5" dirty="0">
                <a:latin typeface="+mn-lt"/>
                <a:cs typeface="Trebuchet MS"/>
              </a:rPr>
              <a:t> </a:t>
            </a:r>
            <a:r>
              <a:rPr sz="1950" dirty="0">
                <a:latin typeface="+mn-lt"/>
                <a:cs typeface="Trebuchet MS"/>
              </a:rPr>
              <a:t>University</a:t>
            </a:r>
            <a:r>
              <a:rPr sz="1950" spc="-5" dirty="0">
                <a:latin typeface="+mn-lt"/>
                <a:cs typeface="Trebuchet MS"/>
              </a:rPr>
              <a:t> </a:t>
            </a:r>
            <a:r>
              <a:rPr sz="1950" spc="50" dirty="0">
                <a:latin typeface="+mn-lt"/>
                <a:cs typeface="Trebuchet MS"/>
              </a:rPr>
              <a:t>and</a:t>
            </a:r>
            <a:r>
              <a:rPr sz="1950" spc="-5" dirty="0">
                <a:latin typeface="+mn-lt"/>
                <a:cs typeface="Trebuchet MS"/>
              </a:rPr>
              <a:t> </a:t>
            </a:r>
            <a:r>
              <a:rPr sz="1950" dirty="0">
                <a:latin typeface="+mn-lt"/>
                <a:cs typeface="Trebuchet MS"/>
              </a:rPr>
              <a:t>its</a:t>
            </a:r>
            <a:r>
              <a:rPr sz="1950" spc="-15" dirty="0">
                <a:latin typeface="+mn-lt"/>
                <a:cs typeface="Trebuchet MS"/>
              </a:rPr>
              <a:t> </a:t>
            </a:r>
            <a:r>
              <a:rPr sz="1950" spc="-10" dirty="0">
                <a:latin typeface="+mn-lt"/>
                <a:cs typeface="Trebuchet MS"/>
              </a:rPr>
              <a:t>Auxiliary</a:t>
            </a:r>
            <a:r>
              <a:rPr sz="1950" dirty="0">
                <a:latin typeface="+mn-lt"/>
                <a:cs typeface="Trebuchet MS"/>
              </a:rPr>
              <a:t> </a:t>
            </a:r>
            <a:r>
              <a:rPr sz="1950" spc="-10" dirty="0">
                <a:latin typeface="+mn-lt"/>
                <a:cs typeface="Trebuchet MS"/>
              </a:rPr>
              <a:t>Organization</a:t>
            </a:r>
            <a:r>
              <a:rPr lang="en-US" sz="1950" spc="-10" dirty="0">
                <a:latin typeface="+mn-lt"/>
                <a:cs typeface="Trebuchet MS"/>
              </a:rPr>
              <a:t>s</a:t>
            </a:r>
            <a:endParaRPr sz="1950" dirty="0">
              <a:latin typeface="+mn-lt"/>
              <a:cs typeface="Trebuchet MS"/>
            </a:endParaRPr>
          </a:p>
          <a:p>
            <a:pPr marL="327025" marR="5080" indent="-314960">
              <a:lnSpc>
                <a:spcPct val="101499"/>
              </a:lnSpc>
              <a:buFont typeface="Wingdings"/>
              <a:buChar char=""/>
              <a:tabLst>
                <a:tab pos="327025" algn="l"/>
                <a:tab pos="327660" algn="l"/>
                <a:tab pos="1541145" algn="l"/>
                <a:tab pos="2099945" algn="l"/>
                <a:tab pos="3728720" algn="l"/>
                <a:tab pos="4805045" algn="l"/>
                <a:tab pos="5372100" algn="l"/>
                <a:tab pos="6721475" algn="l"/>
                <a:tab pos="8315325" algn="l"/>
                <a:tab pos="8882380" algn="l"/>
              </a:tabLst>
            </a:pPr>
            <a:r>
              <a:rPr sz="1950" spc="-10" dirty="0">
                <a:latin typeface="+mn-lt"/>
                <a:cs typeface="Trebuchet MS"/>
              </a:rPr>
              <a:t>Providing</a:t>
            </a:r>
            <a:r>
              <a:rPr sz="1950" dirty="0">
                <a:latin typeface="+mn-lt"/>
                <a:cs typeface="Trebuchet MS"/>
              </a:rPr>
              <a:t>	</a:t>
            </a:r>
            <a:r>
              <a:rPr sz="1950" spc="-20" dirty="0">
                <a:latin typeface="+mn-lt"/>
                <a:cs typeface="Trebuchet MS"/>
              </a:rPr>
              <a:t>risk</a:t>
            </a:r>
            <a:r>
              <a:rPr sz="1950" dirty="0">
                <a:latin typeface="+mn-lt"/>
                <a:cs typeface="Trebuchet MS"/>
              </a:rPr>
              <a:t>	</a:t>
            </a:r>
            <a:r>
              <a:rPr sz="1950" spc="-10" dirty="0">
                <a:latin typeface="+mn-lt"/>
                <a:cs typeface="Trebuchet MS"/>
              </a:rPr>
              <a:t>management</a:t>
            </a:r>
            <a:r>
              <a:rPr sz="1950" dirty="0">
                <a:latin typeface="+mn-lt"/>
                <a:cs typeface="Trebuchet MS"/>
              </a:rPr>
              <a:t>	</a:t>
            </a:r>
            <a:r>
              <a:rPr sz="1950" spc="-10" dirty="0">
                <a:latin typeface="+mn-lt"/>
                <a:cs typeface="Trebuchet MS"/>
              </a:rPr>
              <a:t>services</a:t>
            </a:r>
            <a:r>
              <a:rPr sz="1950" dirty="0">
                <a:latin typeface="+mn-lt"/>
                <a:cs typeface="Trebuchet MS"/>
              </a:rPr>
              <a:t>	</a:t>
            </a:r>
            <a:r>
              <a:rPr sz="1950" spc="30" dirty="0">
                <a:latin typeface="+mn-lt"/>
                <a:cs typeface="Trebuchet MS"/>
              </a:rPr>
              <a:t>and</a:t>
            </a:r>
            <a:r>
              <a:rPr sz="1950" dirty="0">
                <a:latin typeface="+mn-lt"/>
                <a:cs typeface="Trebuchet MS"/>
              </a:rPr>
              <a:t>	</a:t>
            </a:r>
            <a:r>
              <a:rPr sz="1950" spc="-10" dirty="0">
                <a:latin typeface="+mn-lt"/>
                <a:cs typeface="Trebuchet MS"/>
              </a:rPr>
              <a:t>insurance,</a:t>
            </a:r>
            <a:r>
              <a:rPr sz="1950" dirty="0">
                <a:latin typeface="+mn-lt"/>
                <a:cs typeface="Trebuchet MS"/>
              </a:rPr>
              <a:t>	</a:t>
            </a:r>
            <a:r>
              <a:rPr sz="1950" spc="-10" dirty="0">
                <a:latin typeface="+mn-lt"/>
                <a:cs typeface="Trebuchet MS"/>
              </a:rPr>
              <a:t>reinsurance,</a:t>
            </a:r>
            <a:r>
              <a:rPr sz="1950" dirty="0">
                <a:latin typeface="+mn-lt"/>
                <a:cs typeface="Trebuchet MS"/>
              </a:rPr>
              <a:t>	</a:t>
            </a:r>
            <a:r>
              <a:rPr sz="1950" spc="25" dirty="0">
                <a:latin typeface="+mn-lt"/>
                <a:cs typeface="Trebuchet MS"/>
              </a:rPr>
              <a:t>and</a:t>
            </a:r>
            <a:r>
              <a:rPr sz="1950" dirty="0">
                <a:latin typeface="+mn-lt"/>
                <a:cs typeface="Trebuchet MS"/>
              </a:rPr>
              <a:t>	</a:t>
            </a:r>
            <a:r>
              <a:rPr sz="1950" spc="45" dirty="0">
                <a:latin typeface="+mn-lt"/>
                <a:cs typeface="Trebuchet MS"/>
              </a:rPr>
              <a:t>self- </a:t>
            </a:r>
            <a:r>
              <a:rPr sz="1950" spc="40" dirty="0">
                <a:latin typeface="+mn-lt"/>
                <a:cs typeface="Trebuchet MS"/>
              </a:rPr>
              <a:t>insurance</a:t>
            </a:r>
            <a:endParaRPr sz="1950" dirty="0">
              <a:latin typeface="+mn-lt"/>
              <a:cs typeface="Trebuchet MS"/>
            </a:endParaRPr>
          </a:p>
        </p:txBody>
      </p:sp>
      <p:sp>
        <p:nvSpPr>
          <p:cNvPr id="4" name="object 4"/>
          <p:cNvSpPr/>
          <p:nvPr/>
        </p:nvSpPr>
        <p:spPr>
          <a:xfrm>
            <a:off x="0" y="1197102"/>
            <a:ext cx="10363200" cy="1243965"/>
          </a:xfrm>
          <a:custGeom>
            <a:avLst/>
            <a:gdLst/>
            <a:ahLst/>
            <a:cxnLst/>
            <a:rect l="l" t="t" r="r" b="b"/>
            <a:pathLst>
              <a:path w="10058400" h="1243964">
                <a:moveTo>
                  <a:pt x="10058019" y="863"/>
                </a:moveTo>
                <a:lnTo>
                  <a:pt x="10057257" y="0"/>
                </a:lnTo>
                <a:lnTo>
                  <a:pt x="1905" y="0"/>
                </a:lnTo>
                <a:lnTo>
                  <a:pt x="0" y="1917"/>
                </a:lnTo>
                <a:lnTo>
                  <a:pt x="0" y="1241894"/>
                </a:lnTo>
                <a:lnTo>
                  <a:pt x="1905" y="1243584"/>
                </a:lnTo>
                <a:lnTo>
                  <a:pt x="9525" y="1243584"/>
                </a:lnTo>
                <a:lnTo>
                  <a:pt x="23241" y="1243584"/>
                </a:lnTo>
                <a:lnTo>
                  <a:pt x="10035159" y="1243584"/>
                </a:lnTo>
                <a:lnTo>
                  <a:pt x="10049637" y="1243584"/>
                </a:lnTo>
                <a:lnTo>
                  <a:pt x="10057257" y="1243584"/>
                </a:lnTo>
                <a:lnTo>
                  <a:pt x="10058019" y="1242834"/>
                </a:lnTo>
                <a:lnTo>
                  <a:pt x="10058019" y="863"/>
                </a:lnTo>
                <a:close/>
              </a:path>
            </a:pathLst>
          </a:custGeom>
          <a:solidFill>
            <a:schemeClr val="accent1"/>
          </a:solidFill>
        </p:spPr>
        <p:txBody>
          <a:bodyPr wrap="square" lIns="0" tIns="0" rIns="0" bIns="0" rtlCol="0"/>
          <a:lstStyle/>
          <a:p>
            <a:endParaRPr/>
          </a:p>
        </p:txBody>
      </p:sp>
      <p:sp>
        <p:nvSpPr>
          <p:cNvPr id="5" name="object 5"/>
          <p:cNvSpPr txBox="1"/>
          <p:nvPr/>
        </p:nvSpPr>
        <p:spPr>
          <a:xfrm>
            <a:off x="327152" y="1307085"/>
            <a:ext cx="9712960" cy="964565"/>
          </a:xfrm>
          <a:prstGeom prst="rect">
            <a:avLst/>
          </a:prstGeom>
        </p:spPr>
        <p:txBody>
          <a:bodyPr vert="horz" wrap="square" lIns="0" tIns="11430" rIns="0" bIns="0" rtlCol="0">
            <a:spAutoFit/>
          </a:bodyPr>
          <a:lstStyle/>
          <a:p>
            <a:pPr marR="5080" indent="12700" algn="ctr">
              <a:lnSpc>
                <a:spcPct val="101000"/>
              </a:lnSpc>
              <a:spcBef>
                <a:spcPts val="90"/>
              </a:spcBef>
            </a:pPr>
            <a:r>
              <a:rPr sz="3050" b="1" spc="155" dirty="0">
                <a:solidFill>
                  <a:srgbClr val="FFFFFF"/>
                </a:solidFill>
                <a:latin typeface="+mn-lt"/>
                <a:cs typeface="Calibri"/>
              </a:rPr>
              <a:t>California</a:t>
            </a:r>
            <a:r>
              <a:rPr sz="3050" b="1" spc="75" dirty="0">
                <a:solidFill>
                  <a:srgbClr val="FFFFFF"/>
                </a:solidFill>
                <a:latin typeface="+mn-lt"/>
                <a:cs typeface="Calibri"/>
              </a:rPr>
              <a:t> </a:t>
            </a:r>
            <a:r>
              <a:rPr sz="3050" b="1" spc="145" dirty="0">
                <a:solidFill>
                  <a:srgbClr val="FFFFFF"/>
                </a:solidFill>
                <a:latin typeface="+mn-lt"/>
                <a:cs typeface="Calibri"/>
              </a:rPr>
              <a:t>State</a:t>
            </a:r>
            <a:r>
              <a:rPr sz="3050" b="1" spc="80" dirty="0">
                <a:solidFill>
                  <a:srgbClr val="FFFFFF"/>
                </a:solidFill>
                <a:latin typeface="+mn-lt"/>
                <a:cs typeface="Calibri"/>
              </a:rPr>
              <a:t> </a:t>
            </a:r>
            <a:r>
              <a:rPr sz="3050" b="1" spc="100" dirty="0">
                <a:solidFill>
                  <a:srgbClr val="FFFFFF"/>
                </a:solidFill>
                <a:latin typeface="+mn-lt"/>
                <a:cs typeface="Calibri"/>
              </a:rPr>
              <a:t>University </a:t>
            </a:r>
            <a:r>
              <a:rPr sz="3050" b="1" spc="165" dirty="0">
                <a:solidFill>
                  <a:srgbClr val="FFFFFF"/>
                </a:solidFill>
                <a:latin typeface="+mn-lt"/>
                <a:cs typeface="Calibri"/>
              </a:rPr>
              <a:t>Risk</a:t>
            </a:r>
            <a:r>
              <a:rPr sz="3050" b="1" spc="80" dirty="0">
                <a:solidFill>
                  <a:srgbClr val="FFFFFF"/>
                </a:solidFill>
                <a:latin typeface="+mn-lt"/>
                <a:cs typeface="Calibri"/>
              </a:rPr>
              <a:t> </a:t>
            </a:r>
            <a:r>
              <a:rPr sz="3050" b="1" spc="100" dirty="0">
                <a:solidFill>
                  <a:srgbClr val="FFFFFF"/>
                </a:solidFill>
                <a:latin typeface="+mn-lt"/>
                <a:cs typeface="Calibri"/>
              </a:rPr>
              <a:t>Management</a:t>
            </a:r>
            <a:r>
              <a:rPr sz="3050" b="1" spc="80" dirty="0">
                <a:solidFill>
                  <a:srgbClr val="FFFFFF"/>
                </a:solidFill>
                <a:latin typeface="+mn-lt"/>
                <a:cs typeface="Calibri"/>
              </a:rPr>
              <a:t> </a:t>
            </a:r>
            <a:r>
              <a:rPr sz="3050" b="1" spc="110" dirty="0">
                <a:solidFill>
                  <a:srgbClr val="FFFFFF"/>
                </a:solidFill>
                <a:latin typeface="+mn-lt"/>
                <a:cs typeface="Calibri"/>
              </a:rPr>
              <a:t>Authority </a:t>
            </a:r>
            <a:r>
              <a:rPr sz="3050" b="1" spc="85" dirty="0">
                <a:solidFill>
                  <a:srgbClr val="FFFFFF"/>
                </a:solidFill>
                <a:latin typeface="+mn-lt"/>
                <a:cs typeface="Calibri"/>
              </a:rPr>
              <a:t>(CSURMA)</a:t>
            </a:r>
            <a:endParaRPr sz="3050" dirty="0">
              <a:latin typeface="+mn-lt"/>
              <a:cs typeface="Calibri"/>
            </a:endParaRPr>
          </a:p>
        </p:txBody>
      </p:sp>
      <p:sp>
        <p:nvSpPr>
          <p:cNvPr id="6" name="object 6"/>
          <p:cNvSpPr/>
          <p:nvPr/>
        </p:nvSpPr>
        <p:spPr>
          <a:xfrm>
            <a:off x="0" y="4117848"/>
            <a:ext cx="10363200" cy="1243965"/>
          </a:xfrm>
          <a:custGeom>
            <a:avLst/>
            <a:gdLst/>
            <a:ahLst/>
            <a:cxnLst/>
            <a:rect l="l" t="t" r="r" b="b"/>
            <a:pathLst>
              <a:path w="10058400" h="1243964">
                <a:moveTo>
                  <a:pt x="10058019" y="762"/>
                </a:moveTo>
                <a:lnTo>
                  <a:pt x="10057257" y="0"/>
                </a:lnTo>
                <a:lnTo>
                  <a:pt x="1905" y="0"/>
                </a:lnTo>
                <a:lnTo>
                  <a:pt x="0" y="1701"/>
                </a:lnTo>
                <a:lnTo>
                  <a:pt x="0" y="1241894"/>
                </a:lnTo>
                <a:lnTo>
                  <a:pt x="1905" y="1243584"/>
                </a:lnTo>
                <a:lnTo>
                  <a:pt x="9525" y="1243584"/>
                </a:lnTo>
                <a:lnTo>
                  <a:pt x="23241" y="1243584"/>
                </a:lnTo>
                <a:lnTo>
                  <a:pt x="10035159" y="1243584"/>
                </a:lnTo>
                <a:lnTo>
                  <a:pt x="10049637" y="1243584"/>
                </a:lnTo>
                <a:lnTo>
                  <a:pt x="10057257" y="1243584"/>
                </a:lnTo>
                <a:lnTo>
                  <a:pt x="10058019" y="1242834"/>
                </a:lnTo>
                <a:lnTo>
                  <a:pt x="10058019" y="762"/>
                </a:lnTo>
                <a:close/>
              </a:path>
            </a:pathLst>
          </a:custGeom>
          <a:solidFill>
            <a:schemeClr val="accent1"/>
          </a:solidFill>
        </p:spPr>
        <p:txBody>
          <a:bodyPr wrap="square" lIns="0" tIns="0" rIns="0" bIns="0" rtlCol="0"/>
          <a:lstStyle/>
          <a:p>
            <a:endParaRPr/>
          </a:p>
        </p:txBody>
      </p:sp>
      <p:sp>
        <p:nvSpPr>
          <p:cNvPr id="7" name="object 7"/>
          <p:cNvSpPr txBox="1"/>
          <p:nvPr/>
        </p:nvSpPr>
        <p:spPr>
          <a:xfrm>
            <a:off x="748537" y="4227830"/>
            <a:ext cx="8867140" cy="964565"/>
          </a:xfrm>
          <a:prstGeom prst="rect">
            <a:avLst/>
          </a:prstGeom>
        </p:spPr>
        <p:txBody>
          <a:bodyPr vert="horz" wrap="square" lIns="0" tIns="11430" rIns="0" bIns="0" rtlCol="0">
            <a:spAutoFit/>
          </a:bodyPr>
          <a:lstStyle/>
          <a:p>
            <a:pPr marR="5080" indent="12700" algn="ctr">
              <a:lnSpc>
                <a:spcPct val="101000"/>
              </a:lnSpc>
              <a:spcBef>
                <a:spcPts val="90"/>
              </a:spcBef>
            </a:pPr>
            <a:r>
              <a:rPr sz="3050" b="1" spc="80" dirty="0">
                <a:solidFill>
                  <a:srgbClr val="FFFFFF"/>
                </a:solidFill>
                <a:latin typeface="+mn-lt"/>
                <a:cs typeface="Calibri"/>
              </a:rPr>
              <a:t>Auxiliary</a:t>
            </a:r>
            <a:r>
              <a:rPr sz="3050" b="1" spc="85" dirty="0">
                <a:solidFill>
                  <a:srgbClr val="FFFFFF"/>
                </a:solidFill>
                <a:latin typeface="+mn-lt"/>
                <a:cs typeface="Calibri"/>
              </a:rPr>
              <a:t> </a:t>
            </a:r>
            <a:r>
              <a:rPr sz="3050" b="1" spc="140" dirty="0">
                <a:solidFill>
                  <a:srgbClr val="FFFFFF"/>
                </a:solidFill>
                <a:latin typeface="+mn-lt"/>
                <a:cs typeface="Calibri"/>
              </a:rPr>
              <a:t>Organizations</a:t>
            </a:r>
            <a:r>
              <a:rPr sz="3050" b="1" spc="85" dirty="0">
                <a:solidFill>
                  <a:srgbClr val="FFFFFF"/>
                </a:solidFill>
                <a:latin typeface="+mn-lt"/>
                <a:cs typeface="Calibri"/>
              </a:rPr>
              <a:t> </a:t>
            </a:r>
            <a:r>
              <a:rPr sz="3050" b="1" spc="160" dirty="0">
                <a:solidFill>
                  <a:srgbClr val="FFFFFF"/>
                </a:solidFill>
                <a:latin typeface="+mn-lt"/>
                <a:cs typeface="Calibri"/>
              </a:rPr>
              <a:t>Risk</a:t>
            </a:r>
            <a:r>
              <a:rPr sz="3050" b="1" spc="85" dirty="0">
                <a:solidFill>
                  <a:srgbClr val="FFFFFF"/>
                </a:solidFill>
                <a:latin typeface="+mn-lt"/>
                <a:cs typeface="Calibri"/>
              </a:rPr>
              <a:t> </a:t>
            </a:r>
            <a:r>
              <a:rPr sz="3050" b="1" spc="95" dirty="0">
                <a:solidFill>
                  <a:srgbClr val="FFFFFF"/>
                </a:solidFill>
                <a:latin typeface="+mn-lt"/>
                <a:cs typeface="Calibri"/>
              </a:rPr>
              <a:t>Management</a:t>
            </a:r>
            <a:r>
              <a:rPr sz="3050" b="1" spc="90" dirty="0">
                <a:solidFill>
                  <a:srgbClr val="FFFFFF"/>
                </a:solidFill>
                <a:latin typeface="+mn-lt"/>
                <a:cs typeface="Calibri"/>
              </a:rPr>
              <a:t> </a:t>
            </a:r>
            <a:r>
              <a:rPr sz="3050" b="1" spc="120" dirty="0">
                <a:solidFill>
                  <a:srgbClr val="FFFFFF"/>
                </a:solidFill>
                <a:latin typeface="+mn-lt"/>
                <a:cs typeface="Calibri"/>
              </a:rPr>
              <a:t>Alliance </a:t>
            </a:r>
            <a:r>
              <a:rPr sz="3050" b="1" spc="40" dirty="0">
                <a:solidFill>
                  <a:srgbClr val="FFFFFF"/>
                </a:solidFill>
                <a:latin typeface="+mn-lt"/>
                <a:cs typeface="Calibri"/>
              </a:rPr>
              <a:t>(AORMA)</a:t>
            </a:r>
            <a:endParaRPr sz="3050" dirty="0">
              <a:latin typeface="+mn-lt"/>
              <a:cs typeface="Calibri"/>
            </a:endParaRPr>
          </a:p>
        </p:txBody>
      </p:sp>
      <p:sp>
        <p:nvSpPr>
          <p:cNvPr id="8" name="object 8"/>
          <p:cNvSpPr txBox="1"/>
          <p:nvPr/>
        </p:nvSpPr>
        <p:spPr>
          <a:xfrm>
            <a:off x="468121" y="5731255"/>
            <a:ext cx="9743059" cy="916918"/>
          </a:xfrm>
          <a:prstGeom prst="rect">
            <a:avLst/>
          </a:prstGeom>
        </p:spPr>
        <p:txBody>
          <a:bodyPr vert="horz" wrap="square" lIns="0" tIns="16510" rIns="0" bIns="0" rtlCol="0">
            <a:spAutoFit/>
          </a:bodyPr>
          <a:lstStyle/>
          <a:p>
            <a:pPr marL="327025" indent="-314960">
              <a:spcBef>
                <a:spcPts val="130"/>
              </a:spcBef>
              <a:buFont typeface="Wingdings"/>
              <a:buChar char=""/>
              <a:tabLst>
                <a:tab pos="327025" algn="l"/>
                <a:tab pos="327660" algn="l"/>
              </a:tabLst>
            </a:pPr>
            <a:r>
              <a:rPr sz="1950" spc="55" dirty="0">
                <a:latin typeface="+mn-lt"/>
                <a:cs typeface="Trebuchet MS"/>
              </a:rPr>
              <a:t>Operates</a:t>
            </a:r>
            <a:r>
              <a:rPr sz="1950" spc="-35" dirty="0">
                <a:latin typeface="+mn-lt"/>
                <a:cs typeface="Trebuchet MS"/>
              </a:rPr>
              <a:t> </a:t>
            </a:r>
            <a:r>
              <a:rPr sz="1950" dirty="0">
                <a:latin typeface="+mn-lt"/>
                <a:cs typeface="Trebuchet MS"/>
              </a:rPr>
              <a:t>within</a:t>
            </a:r>
            <a:r>
              <a:rPr sz="1950" spc="-10" dirty="0">
                <a:latin typeface="+mn-lt"/>
                <a:cs typeface="Trebuchet MS"/>
              </a:rPr>
              <a:t> </a:t>
            </a:r>
            <a:r>
              <a:rPr sz="1950" spc="95" dirty="0">
                <a:latin typeface="+mn-lt"/>
                <a:cs typeface="Trebuchet MS"/>
              </a:rPr>
              <a:t>CSURMA</a:t>
            </a:r>
            <a:endParaRPr sz="1950" dirty="0">
              <a:latin typeface="+mn-lt"/>
              <a:cs typeface="Trebuchet MS"/>
            </a:endParaRPr>
          </a:p>
          <a:p>
            <a:pPr marL="327025" indent="-314960">
              <a:spcBef>
                <a:spcPts val="35"/>
              </a:spcBef>
              <a:buFont typeface="Wingdings"/>
              <a:buChar char=""/>
              <a:tabLst>
                <a:tab pos="327025" algn="l"/>
                <a:tab pos="327660" algn="l"/>
              </a:tabLst>
            </a:pPr>
            <a:r>
              <a:rPr sz="1950" spc="50" dirty="0">
                <a:latin typeface="+mn-lt"/>
                <a:cs typeface="Trebuchet MS"/>
              </a:rPr>
              <a:t>Offers</a:t>
            </a:r>
            <a:r>
              <a:rPr sz="1950" spc="20" dirty="0">
                <a:latin typeface="+mn-lt"/>
                <a:cs typeface="Trebuchet MS"/>
              </a:rPr>
              <a:t> </a:t>
            </a:r>
            <a:r>
              <a:rPr sz="1950" dirty="0">
                <a:latin typeface="+mn-lt"/>
                <a:cs typeface="Trebuchet MS"/>
              </a:rPr>
              <a:t>tailored</a:t>
            </a:r>
            <a:r>
              <a:rPr sz="1950" spc="20" dirty="0">
                <a:latin typeface="+mn-lt"/>
                <a:cs typeface="Trebuchet MS"/>
              </a:rPr>
              <a:t> </a:t>
            </a:r>
            <a:r>
              <a:rPr sz="1950" dirty="0">
                <a:latin typeface="+mn-lt"/>
                <a:cs typeface="Trebuchet MS"/>
              </a:rPr>
              <a:t>coverages</a:t>
            </a:r>
            <a:r>
              <a:rPr sz="1950" spc="40" dirty="0">
                <a:latin typeface="+mn-lt"/>
                <a:cs typeface="Trebuchet MS"/>
              </a:rPr>
              <a:t> </a:t>
            </a:r>
            <a:r>
              <a:rPr sz="1950" spc="55" dirty="0">
                <a:latin typeface="+mn-lt"/>
                <a:cs typeface="Trebuchet MS"/>
              </a:rPr>
              <a:t>for</a:t>
            </a:r>
            <a:r>
              <a:rPr sz="1950" spc="25" dirty="0">
                <a:latin typeface="+mn-lt"/>
                <a:cs typeface="Trebuchet MS"/>
              </a:rPr>
              <a:t> </a:t>
            </a:r>
            <a:r>
              <a:rPr sz="1950" dirty="0">
                <a:latin typeface="+mn-lt"/>
                <a:cs typeface="Trebuchet MS"/>
              </a:rPr>
              <a:t>the</a:t>
            </a:r>
            <a:r>
              <a:rPr sz="1950" spc="40" dirty="0">
                <a:latin typeface="+mn-lt"/>
                <a:cs typeface="Trebuchet MS"/>
              </a:rPr>
              <a:t> </a:t>
            </a:r>
            <a:r>
              <a:rPr sz="1950" spc="95" dirty="0">
                <a:latin typeface="+mn-lt"/>
                <a:cs typeface="Trebuchet MS"/>
              </a:rPr>
              <a:t>CSU</a:t>
            </a:r>
            <a:r>
              <a:rPr sz="1950" spc="30" dirty="0">
                <a:latin typeface="+mn-lt"/>
                <a:cs typeface="Trebuchet MS"/>
              </a:rPr>
              <a:t> </a:t>
            </a:r>
            <a:r>
              <a:rPr lang="en-US" sz="1950" spc="-10" dirty="0">
                <a:latin typeface="+mn-lt"/>
                <a:cs typeface="Trebuchet MS"/>
              </a:rPr>
              <a:t>Auxiliary Organizations</a:t>
            </a:r>
            <a:endParaRPr sz="1950" dirty="0">
              <a:latin typeface="+mn-lt"/>
              <a:cs typeface="Trebuchet MS"/>
            </a:endParaRPr>
          </a:p>
          <a:p>
            <a:pPr marL="327025" indent="-314960">
              <a:spcBef>
                <a:spcPts val="35"/>
              </a:spcBef>
              <a:buFont typeface="Wingdings"/>
              <a:buChar char=""/>
              <a:tabLst>
                <a:tab pos="327025" algn="l"/>
                <a:tab pos="327660" algn="l"/>
              </a:tabLst>
            </a:pPr>
            <a:r>
              <a:rPr sz="1950" dirty="0">
                <a:latin typeface="+mn-lt"/>
                <a:cs typeface="Trebuchet MS"/>
              </a:rPr>
              <a:t>Includes</a:t>
            </a:r>
            <a:r>
              <a:rPr sz="1950" spc="170" dirty="0">
                <a:latin typeface="+mn-lt"/>
                <a:cs typeface="Trebuchet MS"/>
              </a:rPr>
              <a:t> </a:t>
            </a:r>
            <a:r>
              <a:rPr sz="1950" dirty="0">
                <a:latin typeface="+mn-lt"/>
                <a:cs typeface="Trebuchet MS"/>
              </a:rPr>
              <a:t>lower</a:t>
            </a:r>
            <a:r>
              <a:rPr sz="1950" spc="170" dirty="0">
                <a:latin typeface="+mn-lt"/>
                <a:cs typeface="Trebuchet MS"/>
              </a:rPr>
              <a:t> </a:t>
            </a:r>
            <a:r>
              <a:rPr sz="1950" dirty="0">
                <a:latin typeface="+mn-lt"/>
                <a:cs typeface="Trebuchet MS"/>
              </a:rPr>
              <a:t>deductible</a:t>
            </a:r>
            <a:r>
              <a:rPr sz="1950" spc="155" dirty="0">
                <a:latin typeface="+mn-lt"/>
                <a:cs typeface="Trebuchet MS"/>
              </a:rPr>
              <a:t> </a:t>
            </a:r>
            <a:r>
              <a:rPr sz="1950" spc="55" dirty="0">
                <a:latin typeface="+mn-lt"/>
                <a:cs typeface="Trebuchet MS"/>
              </a:rPr>
              <a:t>and</a:t>
            </a:r>
            <a:r>
              <a:rPr sz="1950" spc="150" dirty="0">
                <a:latin typeface="+mn-lt"/>
                <a:cs typeface="Trebuchet MS"/>
              </a:rPr>
              <a:t> </a:t>
            </a:r>
            <a:r>
              <a:rPr sz="1950" dirty="0">
                <a:latin typeface="+mn-lt"/>
                <a:cs typeface="Trebuchet MS"/>
              </a:rPr>
              <a:t>special</a:t>
            </a:r>
            <a:r>
              <a:rPr sz="1950" spc="150" dirty="0">
                <a:latin typeface="+mn-lt"/>
                <a:cs typeface="Trebuchet MS"/>
              </a:rPr>
              <a:t> </a:t>
            </a:r>
            <a:r>
              <a:rPr sz="1950" spc="-10" dirty="0">
                <a:latin typeface="+mn-lt"/>
                <a:cs typeface="Trebuchet MS"/>
              </a:rPr>
              <a:t>coverages</a:t>
            </a:r>
            <a:endParaRPr sz="1950" dirty="0">
              <a:latin typeface="+mn-lt"/>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p:nvSpPr>
        <p:spPr>
          <a:xfrm>
            <a:off x="0" y="1131676"/>
            <a:ext cx="10363200" cy="146812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3627" b="1" dirty="0">
                <a:solidFill>
                  <a:srgbClr val="FFFFFF"/>
                </a:solidFill>
                <a:latin typeface="Arial" panose="020B0604020202020204" pitchFamily="34" charset="0"/>
                <a:cs typeface="Arial" panose="020B0604020202020204" pitchFamily="34" charset="0"/>
              </a:rPr>
              <a:t>CSURMA Board of Directors</a:t>
            </a:r>
          </a:p>
        </p:txBody>
      </p:sp>
      <p:sp>
        <p:nvSpPr>
          <p:cNvPr id="96259" name="TextBox 2"/>
          <p:cNvSpPr txBox="1">
            <a:spLocks noChangeArrowheads="1"/>
          </p:cNvSpPr>
          <p:nvPr/>
        </p:nvSpPr>
        <p:spPr bwMode="auto">
          <a:xfrm>
            <a:off x="304800" y="344075"/>
            <a:ext cx="7686040" cy="53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percu" panose="02000506040000020004" pitchFamily="2" charset="0"/>
              </a:defRPr>
            </a:lvl1pPr>
            <a:lvl2pPr marL="742950" indent="-285750">
              <a:spcBef>
                <a:spcPct val="20000"/>
              </a:spcBef>
              <a:buChar char="–"/>
              <a:defRPr sz="2800" b="1">
                <a:solidFill>
                  <a:schemeClr val="bg1"/>
                </a:solidFill>
                <a:latin typeface="Apercu" panose="02000506040000020004" pitchFamily="2" charset="0"/>
              </a:defRPr>
            </a:lvl2pPr>
            <a:lvl3pPr marL="1143000" indent="-228600">
              <a:spcBef>
                <a:spcPct val="20000"/>
              </a:spcBef>
              <a:buChar char="•"/>
              <a:defRPr sz="2400" b="1">
                <a:solidFill>
                  <a:schemeClr val="bg1"/>
                </a:solidFill>
                <a:latin typeface="Apercu" panose="02000506040000020004" pitchFamily="2" charset="0"/>
              </a:defRPr>
            </a:lvl3pPr>
            <a:lvl4pPr marL="1600200" indent="-228600">
              <a:spcBef>
                <a:spcPct val="20000"/>
              </a:spcBef>
              <a:buChar char="–"/>
              <a:defRPr sz="2000" b="1">
                <a:solidFill>
                  <a:schemeClr val="bg1"/>
                </a:solidFill>
                <a:latin typeface="Apercu" panose="02000506040000020004" pitchFamily="2" charset="0"/>
              </a:defRPr>
            </a:lvl4pPr>
            <a:lvl5pPr marL="2057400" indent="-228600">
              <a:spcBef>
                <a:spcPct val="20000"/>
              </a:spcBef>
              <a:buChar char="»"/>
              <a:defRPr sz="2000" b="1">
                <a:solidFill>
                  <a:schemeClr val="bg1"/>
                </a:solidFill>
                <a:latin typeface="Apercu" panose="02000506040000020004" pitchFamily="2" charset="0"/>
              </a:defRPr>
            </a:lvl5pPr>
            <a:lvl6pPr marL="2514600" indent="-228600" eaLnBrk="0" fontAlgn="base" hangingPunct="0">
              <a:spcBef>
                <a:spcPct val="20000"/>
              </a:spcBef>
              <a:spcAft>
                <a:spcPct val="0"/>
              </a:spcAft>
              <a:buChar char="»"/>
              <a:defRPr sz="2000" b="1">
                <a:solidFill>
                  <a:schemeClr val="bg1"/>
                </a:solidFill>
                <a:latin typeface="Apercu" panose="02000506040000020004" pitchFamily="2" charset="0"/>
              </a:defRPr>
            </a:lvl6pPr>
            <a:lvl7pPr marL="2971800" indent="-228600" eaLnBrk="0" fontAlgn="base" hangingPunct="0">
              <a:spcBef>
                <a:spcPct val="20000"/>
              </a:spcBef>
              <a:spcAft>
                <a:spcPct val="0"/>
              </a:spcAft>
              <a:buChar char="»"/>
              <a:defRPr sz="2000" b="1">
                <a:solidFill>
                  <a:schemeClr val="bg1"/>
                </a:solidFill>
                <a:latin typeface="Apercu" panose="02000506040000020004" pitchFamily="2" charset="0"/>
              </a:defRPr>
            </a:lvl7pPr>
            <a:lvl8pPr marL="3429000" indent="-228600" eaLnBrk="0" fontAlgn="base" hangingPunct="0">
              <a:spcBef>
                <a:spcPct val="20000"/>
              </a:spcBef>
              <a:spcAft>
                <a:spcPct val="0"/>
              </a:spcAft>
              <a:buChar char="»"/>
              <a:defRPr sz="2000" b="1">
                <a:solidFill>
                  <a:schemeClr val="bg1"/>
                </a:solidFill>
                <a:latin typeface="Apercu" panose="02000506040000020004" pitchFamily="2" charset="0"/>
              </a:defRPr>
            </a:lvl8pPr>
            <a:lvl9pPr marL="3886200" indent="-228600" eaLnBrk="0" fontAlgn="base" hangingPunct="0">
              <a:spcBef>
                <a:spcPct val="20000"/>
              </a:spcBef>
              <a:spcAft>
                <a:spcPct val="0"/>
              </a:spcAft>
              <a:buChar char="»"/>
              <a:defRPr sz="2000" b="1">
                <a:solidFill>
                  <a:schemeClr val="bg1"/>
                </a:solidFill>
                <a:latin typeface="Apercu" panose="02000506040000020004" pitchFamily="2" charset="0"/>
              </a:defRPr>
            </a:lvl9pPr>
          </a:lstStyle>
          <a:p>
            <a:pPr eaLnBrk="1" hangingPunct="1">
              <a:lnSpc>
                <a:spcPct val="80000"/>
              </a:lnSpc>
              <a:spcBef>
                <a:spcPct val="0"/>
              </a:spcBef>
              <a:buFontTx/>
              <a:buNone/>
            </a:pPr>
            <a:r>
              <a:rPr lang="en-US" altLang="en-US" sz="3600" dirty="0">
                <a:solidFill>
                  <a:srgbClr val="003865"/>
                </a:solidFill>
                <a:effectLst>
                  <a:outerShdw blurRad="38100" dist="38100" dir="2700000" algn="tl">
                    <a:srgbClr val="000000">
                      <a:alpha val="43137"/>
                    </a:srgbClr>
                  </a:outerShdw>
                </a:effectLst>
                <a:latin typeface="+mj-lt"/>
                <a:ea typeface="+mj-ea"/>
                <a:cs typeface="Calibri"/>
              </a:rPr>
              <a:t>Organization and Structure</a:t>
            </a:r>
          </a:p>
        </p:txBody>
      </p:sp>
      <p:sp>
        <p:nvSpPr>
          <p:cNvPr id="96260"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627" b="1">
                <a:solidFill>
                  <a:schemeClr val="bg1"/>
                </a:solidFill>
                <a:latin typeface="Apercu" panose="02000506040000020004" pitchFamily="2" charset="0"/>
              </a:defRPr>
            </a:lvl1pPr>
            <a:lvl2pPr marL="841985" indent="-323840">
              <a:spcBef>
                <a:spcPct val="20000"/>
              </a:spcBef>
              <a:buChar char="–"/>
              <a:defRPr sz="3173" b="1">
                <a:solidFill>
                  <a:schemeClr val="bg1"/>
                </a:solidFill>
                <a:latin typeface="Apercu" panose="02000506040000020004" pitchFamily="2" charset="0"/>
              </a:defRPr>
            </a:lvl2pPr>
            <a:lvl3pPr marL="1295362" indent="-259072">
              <a:spcBef>
                <a:spcPct val="20000"/>
              </a:spcBef>
              <a:buChar char="•"/>
              <a:defRPr sz="2720" b="1">
                <a:solidFill>
                  <a:schemeClr val="bg1"/>
                </a:solidFill>
                <a:latin typeface="Apercu" panose="02000506040000020004" pitchFamily="2" charset="0"/>
              </a:defRPr>
            </a:lvl3pPr>
            <a:lvl4pPr marL="1813507" indent="-259072">
              <a:spcBef>
                <a:spcPct val="20000"/>
              </a:spcBef>
              <a:buChar char="–"/>
              <a:defRPr sz="2267" b="1">
                <a:solidFill>
                  <a:schemeClr val="bg1"/>
                </a:solidFill>
                <a:latin typeface="Apercu" panose="02000506040000020004" pitchFamily="2" charset="0"/>
              </a:defRPr>
            </a:lvl4pPr>
            <a:lvl5pPr marL="2331651" indent="-259072">
              <a:spcBef>
                <a:spcPct val="20000"/>
              </a:spcBef>
              <a:buChar char="»"/>
              <a:defRPr sz="2267" b="1">
                <a:solidFill>
                  <a:schemeClr val="bg1"/>
                </a:solidFill>
                <a:latin typeface="Apercu" panose="02000506040000020004" pitchFamily="2" charset="0"/>
              </a:defRPr>
            </a:lvl5pPr>
            <a:lvl6pPr marL="2849796" indent="-259072" eaLnBrk="0" fontAlgn="base" hangingPunct="0">
              <a:spcBef>
                <a:spcPct val="20000"/>
              </a:spcBef>
              <a:spcAft>
                <a:spcPct val="0"/>
              </a:spcAft>
              <a:buChar char="»"/>
              <a:defRPr sz="2267" b="1">
                <a:solidFill>
                  <a:schemeClr val="bg1"/>
                </a:solidFill>
                <a:latin typeface="Apercu" panose="02000506040000020004" pitchFamily="2" charset="0"/>
              </a:defRPr>
            </a:lvl6pPr>
            <a:lvl7pPr marL="3367941" indent="-259072" eaLnBrk="0" fontAlgn="base" hangingPunct="0">
              <a:spcBef>
                <a:spcPct val="20000"/>
              </a:spcBef>
              <a:spcAft>
                <a:spcPct val="0"/>
              </a:spcAft>
              <a:buChar char="»"/>
              <a:defRPr sz="2267" b="1">
                <a:solidFill>
                  <a:schemeClr val="bg1"/>
                </a:solidFill>
                <a:latin typeface="Apercu" panose="02000506040000020004" pitchFamily="2" charset="0"/>
              </a:defRPr>
            </a:lvl7pPr>
            <a:lvl8pPr marL="3886086" indent="-259072" eaLnBrk="0" fontAlgn="base" hangingPunct="0">
              <a:spcBef>
                <a:spcPct val="20000"/>
              </a:spcBef>
              <a:spcAft>
                <a:spcPct val="0"/>
              </a:spcAft>
              <a:buChar char="»"/>
              <a:defRPr sz="2267" b="1">
                <a:solidFill>
                  <a:schemeClr val="bg1"/>
                </a:solidFill>
                <a:latin typeface="Apercu" panose="02000506040000020004" pitchFamily="2" charset="0"/>
              </a:defRPr>
            </a:lvl8pPr>
            <a:lvl9pPr marL="4404230" indent="-259072" eaLnBrk="0" fontAlgn="base" hangingPunct="0">
              <a:spcBef>
                <a:spcPct val="20000"/>
              </a:spcBef>
              <a:spcAft>
                <a:spcPct val="0"/>
              </a:spcAft>
              <a:buChar char="»"/>
              <a:defRPr sz="2267" b="1">
                <a:solidFill>
                  <a:schemeClr val="bg1"/>
                </a:solidFill>
                <a:latin typeface="Apercu" panose="02000506040000020004" pitchFamily="2" charset="0"/>
              </a:defRPr>
            </a:lvl9pPr>
          </a:lstStyle>
          <a:p>
            <a:pPr>
              <a:spcBef>
                <a:spcPct val="0"/>
              </a:spcBef>
              <a:buFontTx/>
              <a:buNone/>
            </a:pPr>
            <a:endParaRPr lang="en-US" altLang="en-US" sz="1587" b="0">
              <a:solidFill>
                <a:schemeClr val="tx1"/>
              </a:solidFill>
              <a:latin typeface="Verdana" panose="020B0604030504040204" pitchFamily="34" charset="0"/>
            </a:endParaRPr>
          </a:p>
          <a:p>
            <a:pPr algn="ctr">
              <a:spcBef>
                <a:spcPct val="0"/>
              </a:spcBef>
              <a:buFontTx/>
              <a:buNone/>
            </a:pPr>
            <a:endParaRPr lang="en-US" altLang="en-US" sz="1587">
              <a:latin typeface="Verdana" panose="020B0604030504040204" pitchFamily="34" charset="0"/>
            </a:endParaRPr>
          </a:p>
        </p:txBody>
      </p:sp>
      <p:graphicFrame>
        <p:nvGraphicFramePr>
          <p:cNvPr id="5" name="Diagram 4"/>
          <p:cNvGraphicFramePr/>
          <p:nvPr>
            <p:extLst>
              <p:ext uri="{D42A27DB-BD31-4B8C-83A1-F6EECF244321}">
                <p14:modId xmlns:p14="http://schemas.microsoft.com/office/powerpoint/2010/main" val="2930176414"/>
              </p:ext>
            </p:extLst>
          </p:nvPr>
        </p:nvGraphicFramePr>
        <p:xfrm>
          <a:off x="129540" y="1554480"/>
          <a:ext cx="7642860" cy="5944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6553200" y="4335684"/>
            <a:ext cx="3454400" cy="3092641"/>
          </a:xfrm>
          <a:prstGeom prst="rect">
            <a:avLst/>
          </a:prstGeom>
          <a:solidFill>
            <a:schemeClr val="bg1"/>
          </a:solidFill>
          <a:ln>
            <a:solidFill>
              <a:schemeClr val="accent5">
                <a:lumMod val="50000"/>
              </a:schemeClr>
            </a:solidFill>
          </a:ln>
          <a:scene3d>
            <a:camera prst="orthographicFront"/>
            <a:lightRig rig="threePt" dir="t"/>
          </a:scene3d>
          <a:sp3d>
            <a:bevelT/>
          </a:sp3d>
        </p:spPr>
        <p:txBody>
          <a:bodyPr>
            <a:spAutoFit/>
          </a:bodyPr>
          <a:lstStyle/>
          <a:p>
            <a:pPr algn="ctr" eaLnBrk="1" hangingPunct="1">
              <a:defRPr/>
            </a:pPr>
            <a:endParaRPr lang="en-US" sz="1813" dirty="0">
              <a:solidFill>
                <a:schemeClr val="bg1"/>
              </a:solidFill>
              <a:latin typeface="Apercu" panose="02000506040000020004" pitchFamily="2" charset="0"/>
              <a:cs typeface="Arial" charset="0"/>
            </a:endParaRPr>
          </a:p>
          <a:p>
            <a:pPr algn="ctr" eaLnBrk="1" hangingPunct="1">
              <a:defRPr/>
            </a:pPr>
            <a:r>
              <a:rPr lang="en-US" sz="1587" b="1" dirty="0">
                <a:solidFill>
                  <a:schemeClr val="tx1"/>
                </a:solidFill>
                <a:latin typeface="+mn-lt"/>
                <a:cs typeface="Arial" charset="0"/>
              </a:rPr>
              <a:t>Annually, each Campus President appoints a Director and an Alternate.</a:t>
            </a:r>
          </a:p>
          <a:p>
            <a:pPr algn="ctr" eaLnBrk="1" hangingPunct="1">
              <a:defRPr/>
            </a:pPr>
            <a:endParaRPr lang="en-US" sz="1587" b="1" dirty="0">
              <a:solidFill>
                <a:schemeClr val="tx1"/>
              </a:solidFill>
              <a:latin typeface="+mn-lt"/>
              <a:cs typeface="Arial" charset="0"/>
            </a:endParaRPr>
          </a:p>
          <a:p>
            <a:pPr algn="ctr" eaLnBrk="1" hangingPunct="1">
              <a:defRPr/>
            </a:pPr>
            <a:r>
              <a:rPr lang="en-US" sz="1587" b="1" dirty="0">
                <a:solidFill>
                  <a:schemeClr val="tx1"/>
                </a:solidFill>
                <a:latin typeface="+mn-lt"/>
                <a:cs typeface="Arial" charset="0"/>
              </a:rPr>
              <a:t>Auxiliary Organizations elect ten Directors from among the AORMA members.</a:t>
            </a:r>
          </a:p>
          <a:p>
            <a:pPr algn="ctr" eaLnBrk="1" hangingPunct="1">
              <a:defRPr/>
            </a:pPr>
            <a:endParaRPr lang="en-US" sz="1587" b="1" dirty="0">
              <a:solidFill>
                <a:schemeClr val="tx1"/>
              </a:solidFill>
              <a:latin typeface="+mn-lt"/>
              <a:cs typeface="Arial" charset="0"/>
            </a:endParaRPr>
          </a:p>
          <a:p>
            <a:pPr algn="ctr" eaLnBrk="1" hangingPunct="1">
              <a:defRPr/>
            </a:pPr>
            <a:r>
              <a:rPr lang="en-US" sz="1587" b="1" dirty="0">
                <a:solidFill>
                  <a:schemeClr val="tx1"/>
                </a:solidFill>
                <a:latin typeface="+mn-lt"/>
                <a:cs typeface="Arial" charset="0"/>
              </a:rPr>
              <a:t>The Chancellor’s Office retains seven seats.</a:t>
            </a:r>
          </a:p>
          <a:p>
            <a:pPr algn="ctr" eaLnBrk="1" hangingPunct="1">
              <a:defRPr/>
            </a:pPr>
            <a:endParaRPr lang="en-US" sz="1813" dirty="0">
              <a:solidFill>
                <a:schemeClr val="bg1"/>
              </a:solidFill>
              <a:latin typeface="Apercu" panose="02000506040000020004" pitchFamily="2" charset="0"/>
              <a:cs typeface="Arial" charset="0"/>
            </a:endParaRPr>
          </a:p>
        </p:txBody>
      </p:sp>
    </p:spTree>
    <p:extLst>
      <p:ext uri="{BB962C8B-B14F-4D97-AF65-F5344CB8AC3E}">
        <p14:creationId xmlns:p14="http://schemas.microsoft.com/office/powerpoint/2010/main" val="126162592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70000">
              <a:srgbClr val="003865"/>
            </a:gs>
            <a:gs pos="22000">
              <a:schemeClr val="bg1"/>
            </a:gs>
          </a:gsLst>
          <a:lin ang="6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7D19-9C45-BC11-4FAA-4ECAA0E1F0FB}"/>
              </a:ext>
            </a:extLst>
          </p:cNvPr>
          <p:cNvSpPr>
            <a:spLocks noGrp="1"/>
          </p:cNvSpPr>
          <p:nvPr>
            <p:ph type="ctrTitle"/>
          </p:nvPr>
        </p:nvSpPr>
        <p:spPr/>
        <p:txBody>
          <a:bodyPr/>
          <a:lstStyle/>
          <a:p>
            <a:r>
              <a:rPr lang="en-US" dirty="0"/>
              <a:t>CSURMA Executive Committee</a:t>
            </a:r>
          </a:p>
        </p:txBody>
      </p:sp>
      <p:graphicFrame>
        <p:nvGraphicFramePr>
          <p:cNvPr id="5" name="Diagram 4">
            <a:extLst>
              <a:ext uri="{FF2B5EF4-FFF2-40B4-BE49-F238E27FC236}">
                <a16:creationId xmlns:a16="http://schemas.microsoft.com/office/drawing/2014/main" id="{B079168A-1989-AD38-0259-039E304F9AB6}"/>
              </a:ext>
            </a:extLst>
          </p:cNvPr>
          <p:cNvGraphicFramePr/>
          <p:nvPr>
            <p:extLst>
              <p:ext uri="{D42A27DB-BD31-4B8C-83A1-F6EECF244321}">
                <p14:modId xmlns:p14="http://schemas.microsoft.com/office/powerpoint/2010/main" val="3714852988"/>
              </p:ext>
            </p:extLst>
          </p:nvPr>
        </p:nvGraphicFramePr>
        <p:xfrm>
          <a:off x="310243" y="1600200"/>
          <a:ext cx="9563100" cy="5779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5768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89000">
              <a:schemeClr val="accent1"/>
            </a:gs>
            <a:gs pos="55000">
              <a:schemeClr val="bg1"/>
            </a:gs>
          </a:gsLst>
          <a:lin ang="4200000" scaled="0"/>
        </a:gradFill>
        <a:effectLst/>
      </p:bgPr>
    </p:bg>
    <p:spTree>
      <p:nvGrpSpPr>
        <p:cNvPr id="1" name="">
          <a:extLst>
            <a:ext uri="{FF2B5EF4-FFF2-40B4-BE49-F238E27FC236}">
              <a16:creationId xmlns:a16="http://schemas.microsoft.com/office/drawing/2014/main" id="{6E7A56B0-19C2-2195-42D3-29696CAEB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163A4-E4EF-79FF-CB10-C7202E327045}"/>
              </a:ext>
            </a:extLst>
          </p:cNvPr>
          <p:cNvSpPr>
            <a:spLocks noGrp="1"/>
          </p:cNvSpPr>
          <p:nvPr>
            <p:ph type="ctrTitle"/>
          </p:nvPr>
        </p:nvSpPr>
        <p:spPr/>
        <p:txBody>
          <a:bodyPr/>
          <a:lstStyle/>
          <a:p>
            <a:r>
              <a:rPr lang="en-US" dirty="0"/>
              <a:t>CSURMA AORMA Committee</a:t>
            </a:r>
          </a:p>
        </p:txBody>
      </p:sp>
      <p:graphicFrame>
        <p:nvGraphicFramePr>
          <p:cNvPr id="5" name="Diagram 4">
            <a:extLst>
              <a:ext uri="{FF2B5EF4-FFF2-40B4-BE49-F238E27FC236}">
                <a16:creationId xmlns:a16="http://schemas.microsoft.com/office/drawing/2014/main" id="{5DE0E44E-7FA1-DCFA-F54B-DA260F6B08A4}"/>
              </a:ext>
            </a:extLst>
          </p:cNvPr>
          <p:cNvGraphicFramePr/>
          <p:nvPr>
            <p:extLst>
              <p:ext uri="{D42A27DB-BD31-4B8C-83A1-F6EECF244321}">
                <p14:modId xmlns:p14="http://schemas.microsoft.com/office/powerpoint/2010/main" val="607710403"/>
              </p:ext>
            </p:extLst>
          </p:nvPr>
        </p:nvGraphicFramePr>
        <p:xfrm>
          <a:off x="310243" y="1600200"/>
          <a:ext cx="9563100" cy="5779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827233"/>
      </p:ext>
    </p:extLst>
  </p:cSld>
  <p:clrMapOvr>
    <a:masterClrMapping/>
  </p:clrMapOvr>
</p:sld>
</file>

<file path=ppt/theme/theme1.xml><?xml version="1.0" encoding="utf-8"?>
<a:theme xmlns:a="http://schemas.openxmlformats.org/drawingml/2006/main" name="Office Theme">
  <a:themeElements>
    <a:clrScheme name="CSU NEW">
      <a:dk1>
        <a:srgbClr val="0C0C0C"/>
      </a:dk1>
      <a:lt1>
        <a:srgbClr val="FFFFFF"/>
      </a:lt1>
      <a:dk2>
        <a:srgbClr val="0C0C0C"/>
      </a:dk2>
      <a:lt2>
        <a:srgbClr val="D9D9D6"/>
      </a:lt2>
      <a:accent1>
        <a:srgbClr val="003865"/>
      </a:accent1>
      <a:accent2>
        <a:srgbClr val="A4D65E"/>
      </a:accent2>
      <a:accent3>
        <a:srgbClr val="3EB1C8"/>
      </a:accent3>
      <a:accent4>
        <a:srgbClr val="F3D03E"/>
      </a:accent4>
      <a:accent5>
        <a:srgbClr val="C8102E"/>
      </a:accent5>
      <a:accent6>
        <a:srgbClr val="45A041"/>
      </a:accent6>
      <a:hlink>
        <a:srgbClr val="0076A8"/>
      </a:hlink>
      <a:folHlink>
        <a:srgbClr val="D9D9D6"/>
      </a:folHlink>
    </a:clrScheme>
    <a:fontScheme name="Custom 3">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SU Font">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SU Font">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SU NEW">
    <a:dk1>
      <a:srgbClr val="0C0C0C"/>
    </a:dk1>
    <a:lt1>
      <a:srgbClr val="FFFFFF"/>
    </a:lt1>
    <a:dk2>
      <a:srgbClr val="0C0C0C"/>
    </a:dk2>
    <a:lt2>
      <a:srgbClr val="D9D9D6"/>
    </a:lt2>
    <a:accent1>
      <a:srgbClr val="003865"/>
    </a:accent1>
    <a:accent2>
      <a:srgbClr val="A4D65E"/>
    </a:accent2>
    <a:accent3>
      <a:srgbClr val="3EB1C8"/>
    </a:accent3>
    <a:accent4>
      <a:srgbClr val="F3D03E"/>
    </a:accent4>
    <a:accent5>
      <a:srgbClr val="C8102E"/>
    </a:accent5>
    <a:accent6>
      <a:srgbClr val="45A041"/>
    </a:accent6>
    <a:hlink>
      <a:srgbClr val="0076A8"/>
    </a:hlink>
    <a:folHlink>
      <a:srgbClr val="D9D9D6"/>
    </a:folHlink>
  </a:clrScheme>
  <a:fontScheme name="Custom 3">
    <a:majorFont>
      <a:latin typeface="Univers"/>
      <a:ea typeface=""/>
      <a:cs typeface=""/>
    </a:majorFont>
    <a:minorFont>
      <a:latin typeface="Univers"/>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SU Font">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10882</TotalTime>
  <Words>2897</Words>
  <Application>Microsoft Office PowerPoint</Application>
  <PresentationFormat>Custom</PresentationFormat>
  <Paragraphs>417</Paragraphs>
  <Slides>42</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Apercu</vt:lpstr>
      <vt:lpstr>Arial</vt:lpstr>
      <vt:lpstr>Arial (Body)</vt:lpstr>
      <vt:lpstr>Calibri</vt:lpstr>
      <vt:lpstr>Dreaming Outloud Pro</vt:lpstr>
      <vt:lpstr>Garamond</vt:lpstr>
      <vt:lpstr>Raleway</vt:lpstr>
      <vt:lpstr>Times New Roman</vt:lpstr>
      <vt:lpstr>Trebuchet MS</vt:lpstr>
      <vt:lpstr>Univers</vt:lpstr>
      <vt:lpstr>Verdana</vt:lpstr>
      <vt:lpstr>Wingdings</vt:lpstr>
      <vt:lpstr>Office Theme</vt:lpstr>
      <vt:lpstr>PowerPoint Presentation</vt:lpstr>
      <vt:lpstr> Table of Contents</vt:lpstr>
      <vt:lpstr>History … How it All Began</vt:lpstr>
      <vt:lpstr>History … How it All Began</vt:lpstr>
      <vt:lpstr>Organization and Structure</vt:lpstr>
      <vt:lpstr>PowerPoint Presentation</vt:lpstr>
      <vt:lpstr>PowerPoint Presentation</vt:lpstr>
      <vt:lpstr>CSURMA Executive Committee</vt:lpstr>
      <vt:lpstr>CSURMA AORMA Committee</vt:lpstr>
      <vt:lpstr>Governing Documents</vt:lpstr>
      <vt:lpstr>Organization and Structure</vt:lpstr>
      <vt:lpstr>PowerPoint Presentation</vt:lpstr>
      <vt:lpstr>CSURMA Brokerage &amp; Program Administration</vt:lpstr>
      <vt:lpstr>CSURMA Financial Highlights</vt:lpstr>
      <vt:lpstr>Financial Performance</vt:lpstr>
      <vt:lpstr>Dividends </vt:lpstr>
      <vt:lpstr>Financial Performance</vt:lpstr>
      <vt:lpstr>Core Coverage Programs</vt:lpstr>
      <vt:lpstr>Core Campus Programs</vt:lpstr>
      <vt:lpstr>AORMA Core Coverage Programs</vt:lpstr>
      <vt:lpstr>Other Coverage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Calendar of Events</vt:lpstr>
      <vt:lpstr>CSURMA Calendar of Events</vt:lpstr>
      <vt:lpstr>CSURMA Website</vt:lpstr>
      <vt:lpstr>PowerPoint Presentation</vt:lpstr>
      <vt:lpstr>Crisis Response Resources</vt:lpstr>
      <vt:lpstr>Risk Management Resources</vt:lpstr>
      <vt:lpstr>Risk Management Resources</vt:lpstr>
      <vt:lpstr>Risk Management Resources</vt:lpstr>
      <vt:lpstr>Risk Management Resources</vt:lpstr>
      <vt:lpstr>Risk Management Resources</vt:lpstr>
      <vt:lpstr>How to Stay Informed</vt:lpstr>
      <vt:lpstr>How to Stay Informed?</vt:lpstr>
      <vt:lpstr>Who to Call With Questions?</vt:lpstr>
      <vt:lpstr>Who to Call?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_ MASTER Ind Campus Presentation (NOT FOR INDIVIDUAL VISITS)</dc:title>
  <dc:creator>mlong</dc:creator>
  <cp:lastModifiedBy>Mimi Long</cp:lastModifiedBy>
  <cp:revision>300</cp:revision>
  <cp:lastPrinted>2025-03-31T18:45:54Z</cp:lastPrinted>
  <dcterms:created xsi:type="dcterms:W3CDTF">2022-10-17T15:41:47Z</dcterms:created>
  <dcterms:modified xsi:type="dcterms:W3CDTF">2025-04-16T17:23:05Z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2022-08-23T00:00:00Z</vt:filetime>
  </property>
  <property fmtid="{D5CDD505-2E9C-101B-9397-08002B2CF9AE}" pid="3" name="Creator">
    <vt:lpwstr>PScript5.dll Version 5.2.2</vt:lpwstr>
  </property>
  <property fmtid="{D5CDD505-2E9C-101B-9397-08002B2CF9AE}" pid="4" name="LastSaved">
    <vt:filetime>2022-10-17T00:00:00Z</vt:filetime>
  </property>
  <property fmtid="{D5CDD505-2E9C-101B-9397-08002B2CF9AE}" pid="5" name="Producer">
    <vt:lpwstr>Acrobat Distiller 22.0 (Windows)</vt:lpwstr>
  </property>
</Properties>
</file>